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 id="2147483661" r:id="rId5"/>
  </p:sldMasterIdLst>
  <p:notesMasterIdLst>
    <p:notesMasterId r:id="rId182"/>
  </p:notesMasterIdLst>
  <p:handoutMasterIdLst>
    <p:handoutMasterId r:id="rId183"/>
  </p:handoutMasterIdLst>
  <p:sldIdLst>
    <p:sldId id="480" r:id="rId6"/>
    <p:sldId id="256" r:id="rId7"/>
    <p:sldId id="427" r:id="rId8"/>
    <p:sldId id="429" r:id="rId9"/>
    <p:sldId id="265" r:id="rId10"/>
    <p:sldId id="258" r:id="rId11"/>
    <p:sldId id="259" r:id="rId12"/>
    <p:sldId id="428" r:id="rId13"/>
    <p:sldId id="260" r:id="rId14"/>
    <p:sldId id="261" r:id="rId15"/>
    <p:sldId id="264" r:id="rId16"/>
    <p:sldId id="431" r:id="rId17"/>
    <p:sldId id="432" r:id="rId18"/>
    <p:sldId id="263" r:id="rId19"/>
    <p:sldId id="267" r:id="rId20"/>
    <p:sldId id="269" r:id="rId21"/>
    <p:sldId id="268" r:id="rId22"/>
    <p:sldId id="285" r:id="rId23"/>
    <p:sldId id="272" r:id="rId24"/>
    <p:sldId id="273" r:id="rId25"/>
    <p:sldId id="275" r:id="rId26"/>
    <p:sldId id="280" r:id="rId27"/>
    <p:sldId id="281" r:id="rId28"/>
    <p:sldId id="433" r:id="rId29"/>
    <p:sldId id="451" r:id="rId30"/>
    <p:sldId id="284" r:id="rId31"/>
    <p:sldId id="452" r:id="rId32"/>
    <p:sldId id="286" r:id="rId33"/>
    <p:sldId id="287" r:id="rId34"/>
    <p:sldId id="288" r:id="rId35"/>
    <p:sldId id="453" r:id="rId36"/>
    <p:sldId id="289" r:id="rId37"/>
    <p:sldId id="290" r:id="rId38"/>
    <p:sldId id="430" r:id="rId39"/>
    <p:sldId id="291" r:id="rId40"/>
    <p:sldId id="292" r:id="rId41"/>
    <p:sldId id="293" r:id="rId42"/>
    <p:sldId id="294" r:id="rId43"/>
    <p:sldId id="454" r:id="rId44"/>
    <p:sldId id="455" r:id="rId45"/>
    <p:sldId id="456" r:id="rId46"/>
    <p:sldId id="295" r:id="rId47"/>
    <p:sldId id="434" r:id="rId48"/>
    <p:sldId id="297" r:id="rId49"/>
    <p:sldId id="298" r:id="rId50"/>
    <p:sldId id="435" r:id="rId51"/>
    <p:sldId id="306" r:id="rId52"/>
    <p:sldId id="307" r:id="rId53"/>
    <p:sldId id="308" r:id="rId54"/>
    <p:sldId id="309" r:id="rId55"/>
    <p:sldId id="310" r:id="rId56"/>
    <p:sldId id="311" r:id="rId57"/>
    <p:sldId id="312" r:id="rId58"/>
    <p:sldId id="313" r:id="rId59"/>
    <p:sldId id="314" r:id="rId60"/>
    <p:sldId id="320" r:id="rId61"/>
    <p:sldId id="321" r:id="rId62"/>
    <p:sldId id="322" r:id="rId63"/>
    <p:sldId id="323" r:id="rId64"/>
    <p:sldId id="481" r:id="rId65"/>
    <p:sldId id="317" r:id="rId66"/>
    <p:sldId id="319" r:id="rId67"/>
    <p:sldId id="436" r:id="rId68"/>
    <p:sldId id="457" r:id="rId69"/>
    <p:sldId id="458" r:id="rId70"/>
    <p:sldId id="437" r:id="rId71"/>
    <p:sldId id="331" r:id="rId72"/>
    <p:sldId id="332" r:id="rId73"/>
    <p:sldId id="333" r:id="rId74"/>
    <p:sldId id="335" r:id="rId75"/>
    <p:sldId id="336" r:id="rId76"/>
    <p:sldId id="334" r:id="rId77"/>
    <p:sldId id="438" r:id="rId78"/>
    <p:sldId id="459" r:id="rId79"/>
    <p:sldId id="460" r:id="rId80"/>
    <p:sldId id="337" r:id="rId81"/>
    <p:sldId id="344" r:id="rId82"/>
    <p:sldId id="338" r:id="rId83"/>
    <p:sldId id="339" r:id="rId84"/>
    <p:sldId id="348" r:id="rId85"/>
    <p:sldId id="340" r:id="rId86"/>
    <p:sldId id="343" r:id="rId87"/>
    <p:sldId id="341" r:id="rId88"/>
    <p:sldId id="342" r:id="rId89"/>
    <p:sldId id="345" r:id="rId90"/>
    <p:sldId id="346" r:id="rId91"/>
    <p:sldId id="347" r:id="rId92"/>
    <p:sldId id="439" r:id="rId93"/>
    <p:sldId id="461" r:id="rId94"/>
    <p:sldId id="462" r:id="rId95"/>
    <p:sldId id="440" r:id="rId96"/>
    <p:sldId id="357" r:id="rId97"/>
    <p:sldId id="358" r:id="rId98"/>
    <p:sldId id="359" r:id="rId99"/>
    <p:sldId id="441" r:id="rId100"/>
    <p:sldId id="360" r:id="rId101"/>
    <p:sldId id="361" r:id="rId102"/>
    <p:sldId id="362" r:id="rId103"/>
    <p:sldId id="363" r:id="rId104"/>
    <p:sldId id="364" r:id="rId105"/>
    <p:sldId id="365" r:id="rId106"/>
    <p:sldId id="366" r:id="rId107"/>
    <p:sldId id="442" r:id="rId108"/>
    <p:sldId id="368" r:id="rId109"/>
    <p:sldId id="369" r:id="rId110"/>
    <p:sldId id="370" r:id="rId111"/>
    <p:sldId id="371" r:id="rId112"/>
    <p:sldId id="372" r:id="rId113"/>
    <p:sldId id="373" r:id="rId114"/>
    <p:sldId id="374" r:id="rId115"/>
    <p:sldId id="375" r:id="rId116"/>
    <p:sldId id="376" r:id="rId117"/>
    <p:sldId id="390" r:id="rId118"/>
    <p:sldId id="387" r:id="rId119"/>
    <p:sldId id="388" r:id="rId120"/>
    <p:sldId id="391" r:id="rId121"/>
    <p:sldId id="382" r:id="rId122"/>
    <p:sldId id="383" r:id="rId123"/>
    <p:sldId id="384" r:id="rId124"/>
    <p:sldId id="389" r:id="rId125"/>
    <p:sldId id="393" r:id="rId126"/>
    <p:sldId id="394" r:id="rId127"/>
    <p:sldId id="395" r:id="rId128"/>
    <p:sldId id="396" r:id="rId129"/>
    <p:sldId id="392" r:id="rId130"/>
    <p:sldId id="378" r:id="rId131"/>
    <p:sldId id="379" r:id="rId132"/>
    <p:sldId id="386" r:id="rId133"/>
    <p:sldId id="380" r:id="rId134"/>
    <p:sldId id="381" r:id="rId135"/>
    <p:sldId id="476" r:id="rId136"/>
    <p:sldId id="443" r:id="rId137"/>
    <p:sldId id="463" r:id="rId138"/>
    <p:sldId id="464" r:id="rId139"/>
    <p:sldId id="385" r:id="rId140"/>
    <p:sldId id="465" r:id="rId141"/>
    <p:sldId id="466" r:id="rId142"/>
    <p:sldId id="467" r:id="rId143"/>
    <p:sldId id="468" r:id="rId144"/>
    <p:sldId id="469" r:id="rId145"/>
    <p:sldId id="444" r:id="rId146"/>
    <p:sldId id="470" r:id="rId147"/>
    <p:sldId id="483" r:id="rId148"/>
    <p:sldId id="482" r:id="rId149"/>
    <p:sldId id="445" r:id="rId150"/>
    <p:sldId id="402" r:id="rId151"/>
    <p:sldId id="403" r:id="rId152"/>
    <p:sldId id="405" r:id="rId153"/>
    <p:sldId id="406" r:id="rId154"/>
    <p:sldId id="407" r:id="rId155"/>
    <p:sldId id="408" r:id="rId156"/>
    <p:sldId id="409" r:id="rId157"/>
    <p:sldId id="446" r:id="rId158"/>
    <p:sldId id="411" r:id="rId159"/>
    <p:sldId id="412" r:id="rId160"/>
    <p:sldId id="413" r:id="rId161"/>
    <p:sldId id="414" r:id="rId162"/>
    <p:sldId id="416" r:id="rId163"/>
    <p:sldId id="417" r:id="rId164"/>
    <p:sldId id="447" r:id="rId165"/>
    <p:sldId id="415" r:id="rId166"/>
    <p:sldId id="484" r:id="rId167"/>
    <p:sldId id="485" r:id="rId168"/>
    <p:sldId id="448" r:id="rId169"/>
    <p:sldId id="419" r:id="rId170"/>
    <p:sldId id="477" r:id="rId171"/>
    <p:sldId id="420" r:id="rId172"/>
    <p:sldId id="449" r:id="rId173"/>
    <p:sldId id="475" r:id="rId174"/>
    <p:sldId id="418" r:id="rId175"/>
    <p:sldId id="450" r:id="rId176"/>
    <p:sldId id="422" r:id="rId177"/>
    <p:sldId id="423" r:id="rId178"/>
    <p:sldId id="424" r:id="rId179"/>
    <p:sldId id="425" r:id="rId180"/>
    <p:sldId id="426" r:id="rId181"/>
  </p:sldIdLst>
  <p:sldSz cx="12192000" cy="6858000"/>
  <p:notesSz cx="7315200" cy="9601200"/>
  <p:embeddedFontLst>
    <p:embeddedFont>
      <p:font typeface="Simplified Arabic" panose="02020603050405020304" pitchFamily="18" charset="-78"/>
      <p:regular r:id="rId184"/>
      <p:bold r:id="rId185"/>
    </p:embeddedFont>
    <p:embeddedFont>
      <p:font typeface="Open Sans" panose="020B0604020202020204" charset="0"/>
      <p:regular r:id="rId186"/>
      <p:bold r:id="rId187"/>
      <p:italic r:id="rId188"/>
      <p:boldItalic r:id="rId189"/>
    </p:embeddedFont>
    <p:embeddedFont>
      <p:font typeface="Calibri" panose="020F0502020204030204" pitchFamily="34" charset="0"/>
      <p:regular r:id="rId190"/>
      <p:bold r:id="rId191"/>
      <p:italic r:id="rId192"/>
      <p:boldItalic r:id="rId193"/>
    </p:embeddedFont>
    <p:embeddedFont>
      <p:font typeface="Gill Sans" panose="020B0604020202020204" charset="0"/>
      <p:regular r:id="rId194"/>
      <p:bold r:id="rId195"/>
    </p:embeddedFont>
    <p:embeddedFont>
      <p:font typeface="Gill Sans Nova Cond Lt" panose="020B0306020104020203" pitchFamily="34" charset="0"/>
      <p:regular r:id="rId196"/>
      <p:italic r:id="rId197"/>
    </p:embeddedFont>
    <p:embeddedFont>
      <p:font typeface="Gill Sans MT" panose="020B0502020104020203" pitchFamily="34" charset="0"/>
      <p:regular r:id="rId198"/>
      <p:bold r:id="rId199"/>
      <p:italic r:id="rId200"/>
      <p:boldItalic r:id="rId20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03" roundtripDataSignature="AMtx7mirRMSdchKYF0mSk6WLR7ZAR3xa+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ima Malik" initials="" lastIdx="2" clrIdx="0"/>
  <p:cmAuthor id="1" name="Maeve Tobin" initials="MT" lastIdx="9" clrIdx="1">
    <p:extLst>
      <p:ext uri="{19B8F6BF-5375-455C-9EA6-DF929625EA0E}">
        <p15:presenceInfo xmlns:p15="http://schemas.microsoft.com/office/powerpoint/2012/main" userId="Maeve Tobin" providerId="None"/>
      </p:ext>
    </p:extLst>
  </p:cmAuthor>
  <p:cmAuthor id="2" name="Jamie Holbrook" initials="JH" lastIdx="4" clrIdx="2">
    <p:extLst>
      <p:ext uri="{19B8F6BF-5375-455C-9EA6-DF929625EA0E}">
        <p15:presenceInfo xmlns:p15="http://schemas.microsoft.com/office/powerpoint/2012/main" userId="S::JHolbrook@encompassworld.com::9c9350cc-da48-4606-b576-054515809a32" providerId="AD"/>
      </p:ext>
    </p:extLst>
  </p:cmAuthor>
  <p:cmAuthor id="3" name="Crystal Cason" initials="CC" lastIdx="5" clrIdx="3">
    <p:extLst>
      <p:ext uri="{19B8F6BF-5375-455C-9EA6-DF929625EA0E}">
        <p15:presenceInfo xmlns:p15="http://schemas.microsoft.com/office/powerpoint/2012/main" userId="381578acd59764c4" providerId="Windows Live"/>
      </p:ext>
    </p:extLst>
  </p:cmAuthor>
  <p:cmAuthor id="4" name="Melissa Chiappetta" initials="MC" lastIdx="6" clrIdx="4">
    <p:extLst>
      <p:ext uri="{19B8F6BF-5375-455C-9EA6-DF929625EA0E}">
        <p15:presenceInfo xmlns:p15="http://schemas.microsoft.com/office/powerpoint/2012/main" userId="03b9ee3d9e92a1c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33"/>
    <a:srgbClr val="000000"/>
    <a:srgbClr val="651D32"/>
    <a:srgbClr val="6C6463"/>
    <a:srgbClr val="686860"/>
    <a:srgbClr val="666666"/>
    <a:srgbClr val="E7E7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F71F6A6-84FC-4517-B84F-205E2E999F06}">
  <a:tblStyle styleId="{AF71F6A6-84FC-4517-B84F-205E2E999F06}" styleName="Table_0">
    <a:wholeTbl>
      <a:tcTxStyle b="off" i="off">
        <a:font>
          <a:latin typeface="Gill Sans MT"/>
          <a:ea typeface="Gill Sans MT"/>
          <a:cs typeface="Gill Sans MT"/>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7EA"/>
          </a:solidFill>
        </a:fill>
      </a:tcStyle>
    </a:wholeTbl>
    <a:band1H>
      <a:tcTxStyle b="off" i="off"/>
      <a:tcStyle>
        <a:tcBdr/>
        <a:fill>
          <a:solidFill>
            <a:srgbClr val="CACCD3"/>
          </a:solidFill>
        </a:fill>
      </a:tcStyle>
    </a:band1H>
    <a:band2H>
      <a:tcTxStyle b="off" i="off"/>
      <a:tcStyle>
        <a:tcBdr/>
      </a:tcStyle>
    </a:band2H>
    <a:band1V>
      <a:tcTxStyle b="off" i="off"/>
      <a:tcStyle>
        <a:tcBdr/>
        <a:fill>
          <a:solidFill>
            <a:srgbClr val="CACCD3"/>
          </a:solidFill>
        </a:fill>
      </a:tcStyle>
    </a:band1V>
    <a:band2V>
      <a:tcTxStyle b="off" i="off"/>
      <a:tcStyle>
        <a:tcBdr/>
      </a:tcStyle>
    </a:band2V>
    <a:lastCol>
      <a:tcTxStyle b="on" i="off">
        <a:font>
          <a:latin typeface="Gill Sans MT"/>
          <a:ea typeface="Gill Sans MT"/>
          <a:cs typeface="Gill Sans MT"/>
        </a:font>
        <a:schemeClr val="lt1"/>
      </a:tcTxStyle>
      <a:tcStyle>
        <a:tcBdr/>
        <a:fill>
          <a:solidFill>
            <a:schemeClr val="accent1"/>
          </a:solidFill>
        </a:fill>
      </a:tcStyle>
    </a:lastCol>
    <a:firstCol>
      <a:tcTxStyle b="on" i="off">
        <a:font>
          <a:latin typeface="Gill Sans MT"/>
          <a:ea typeface="Gill Sans MT"/>
          <a:cs typeface="Gill Sans MT"/>
        </a:font>
        <a:schemeClr val="lt1"/>
      </a:tcTxStyle>
      <a:tcStyle>
        <a:tcBdr/>
        <a:fill>
          <a:solidFill>
            <a:schemeClr val="accent1"/>
          </a:solidFill>
        </a:fill>
      </a:tcStyle>
    </a:firstCol>
    <a:lastRow>
      <a:tcTxStyle b="on" i="off">
        <a:font>
          <a:latin typeface="Gill Sans MT"/>
          <a:ea typeface="Gill Sans MT"/>
          <a:cs typeface="Gill Sans MT"/>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Gill Sans MT"/>
          <a:ea typeface="Gill Sans MT"/>
          <a:cs typeface="Gill Sans MT"/>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 styleId="{2F66B476-ABE0-473B-B20F-8B9880D89637}" styleName="Table_1">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8594" autoAdjust="0"/>
  </p:normalViewPr>
  <p:slideViewPr>
    <p:cSldViewPr snapToGrid="0">
      <p:cViewPr>
        <p:scale>
          <a:sx n="58" d="100"/>
          <a:sy n="58" d="100"/>
        </p:scale>
        <p:origin x="964" y="-512"/>
      </p:cViewPr>
      <p:guideLst/>
    </p:cSldViewPr>
  </p:slideViewPr>
  <p:notesTextViewPr>
    <p:cViewPr>
      <p:scale>
        <a:sx n="1" d="1"/>
        <a:sy n="1" d="1"/>
      </p:scale>
      <p:origin x="0" y="0"/>
    </p:cViewPr>
  </p:notesTextViewPr>
  <p:sorterViewPr>
    <p:cViewPr>
      <p:scale>
        <a:sx n="100" d="100"/>
        <a:sy n="100" d="100"/>
      </p:scale>
      <p:origin x="0" y="-3534"/>
    </p:cViewPr>
  </p:sorterViewPr>
  <p:notesViewPr>
    <p:cSldViewPr snapToGrid="0">
      <p:cViewPr varScale="1">
        <p:scale>
          <a:sx n="80" d="100"/>
          <a:sy n="80" d="100"/>
        </p:scale>
        <p:origin x="3156" y="108"/>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2.xml"/><Relationship Id="rId21" Type="http://schemas.openxmlformats.org/officeDocument/2006/relationships/slide" Target="slides/slide16.xml"/><Relationship Id="rId42" Type="http://schemas.openxmlformats.org/officeDocument/2006/relationships/slide" Target="slides/slide37.xml"/><Relationship Id="rId63" Type="http://schemas.openxmlformats.org/officeDocument/2006/relationships/slide" Target="slides/slide58.xml"/><Relationship Id="rId84" Type="http://schemas.openxmlformats.org/officeDocument/2006/relationships/slide" Target="slides/slide79.xml"/><Relationship Id="rId138" Type="http://schemas.openxmlformats.org/officeDocument/2006/relationships/slide" Target="slides/slide133.xml"/><Relationship Id="rId159" Type="http://schemas.openxmlformats.org/officeDocument/2006/relationships/slide" Target="slides/slide154.xml"/><Relationship Id="rId170" Type="http://schemas.openxmlformats.org/officeDocument/2006/relationships/slide" Target="slides/slide165.xml"/><Relationship Id="rId191" Type="http://schemas.openxmlformats.org/officeDocument/2006/relationships/font" Target="fonts/font8.fntdata"/><Relationship Id="rId205" Type="http://schemas.openxmlformats.org/officeDocument/2006/relationships/presProps" Target="presProps.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53" Type="http://schemas.openxmlformats.org/officeDocument/2006/relationships/slide" Target="slides/slide48.xml"/><Relationship Id="rId74" Type="http://schemas.openxmlformats.org/officeDocument/2006/relationships/slide" Target="slides/slide69.xml"/><Relationship Id="rId128" Type="http://schemas.openxmlformats.org/officeDocument/2006/relationships/slide" Target="slides/slide123.xml"/><Relationship Id="rId149" Type="http://schemas.openxmlformats.org/officeDocument/2006/relationships/slide" Target="slides/slide144.xml"/><Relationship Id="rId5" Type="http://schemas.openxmlformats.org/officeDocument/2006/relationships/slideMaster" Target="slideMasters/slideMaster2.xml"/><Relationship Id="rId95" Type="http://schemas.openxmlformats.org/officeDocument/2006/relationships/slide" Target="slides/slide90.xml"/><Relationship Id="rId160" Type="http://schemas.openxmlformats.org/officeDocument/2006/relationships/slide" Target="slides/slide155.xml"/><Relationship Id="rId181" Type="http://schemas.openxmlformats.org/officeDocument/2006/relationships/slide" Target="slides/slide176.xml"/><Relationship Id="rId22" Type="http://schemas.openxmlformats.org/officeDocument/2006/relationships/slide" Target="slides/slide17.xml"/><Relationship Id="rId43" Type="http://schemas.openxmlformats.org/officeDocument/2006/relationships/slide" Target="slides/slide38.xml"/><Relationship Id="rId64" Type="http://schemas.openxmlformats.org/officeDocument/2006/relationships/slide" Target="slides/slide59.xml"/><Relationship Id="rId118" Type="http://schemas.openxmlformats.org/officeDocument/2006/relationships/slide" Target="slides/slide113.xml"/><Relationship Id="rId139" Type="http://schemas.openxmlformats.org/officeDocument/2006/relationships/slide" Target="slides/slide134.xml"/><Relationship Id="rId85" Type="http://schemas.openxmlformats.org/officeDocument/2006/relationships/slide" Target="slides/slide80.xml"/><Relationship Id="rId150" Type="http://schemas.openxmlformats.org/officeDocument/2006/relationships/slide" Target="slides/slide145.xml"/><Relationship Id="rId171" Type="http://schemas.openxmlformats.org/officeDocument/2006/relationships/slide" Target="slides/slide166.xml"/><Relationship Id="rId192" Type="http://schemas.openxmlformats.org/officeDocument/2006/relationships/font" Target="fonts/font9.fntdata"/><Relationship Id="rId206" Type="http://schemas.openxmlformats.org/officeDocument/2006/relationships/viewProps" Target="viewProps.xml"/><Relationship Id="rId12" Type="http://schemas.openxmlformats.org/officeDocument/2006/relationships/slide" Target="slides/slide7.xml"/><Relationship Id="rId33" Type="http://schemas.openxmlformats.org/officeDocument/2006/relationships/slide" Target="slides/slide28.xml"/><Relationship Id="rId108" Type="http://schemas.openxmlformats.org/officeDocument/2006/relationships/slide" Target="slides/slide103.xml"/><Relationship Id="rId129" Type="http://schemas.openxmlformats.org/officeDocument/2006/relationships/slide" Target="slides/slide124.xml"/><Relationship Id="rId54" Type="http://schemas.openxmlformats.org/officeDocument/2006/relationships/slide" Target="slides/slide49.xml"/><Relationship Id="rId75" Type="http://schemas.openxmlformats.org/officeDocument/2006/relationships/slide" Target="slides/slide70.xml"/><Relationship Id="rId96" Type="http://schemas.openxmlformats.org/officeDocument/2006/relationships/slide" Target="slides/slide91.xml"/><Relationship Id="rId140" Type="http://schemas.openxmlformats.org/officeDocument/2006/relationships/slide" Target="slides/slide135.xml"/><Relationship Id="rId161" Type="http://schemas.openxmlformats.org/officeDocument/2006/relationships/slide" Target="slides/slide156.xml"/><Relationship Id="rId182" Type="http://schemas.openxmlformats.org/officeDocument/2006/relationships/notesMaster" Target="notesMasters/notesMaster1.xml"/><Relationship Id="rId6" Type="http://schemas.openxmlformats.org/officeDocument/2006/relationships/slide" Target="slides/slide1.xml"/><Relationship Id="rId23" Type="http://schemas.openxmlformats.org/officeDocument/2006/relationships/slide" Target="slides/slide18.xml"/><Relationship Id="rId119" Type="http://schemas.openxmlformats.org/officeDocument/2006/relationships/slide" Target="slides/slide114.xml"/><Relationship Id="rId44" Type="http://schemas.openxmlformats.org/officeDocument/2006/relationships/slide" Target="slides/slide39.xml"/><Relationship Id="rId65" Type="http://schemas.openxmlformats.org/officeDocument/2006/relationships/slide" Target="slides/slide60.xml"/><Relationship Id="rId86" Type="http://schemas.openxmlformats.org/officeDocument/2006/relationships/slide" Target="slides/slide81.xml"/><Relationship Id="rId130" Type="http://schemas.openxmlformats.org/officeDocument/2006/relationships/slide" Target="slides/slide125.xml"/><Relationship Id="rId151" Type="http://schemas.openxmlformats.org/officeDocument/2006/relationships/slide" Target="slides/slide146.xml"/><Relationship Id="rId172" Type="http://schemas.openxmlformats.org/officeDocument/2006/relationships/slide" Target="slides/slide167.xml"/><Relationship Id="rId193" Type="http://schemas.openxmlformats.org/officeDocument/2006/relationships/font" Target="fonts/font10.fntdata"/><Relationship Id="rId207" Type="http://schemas.openxmlformats.org/officeDocument/2006/relationships/theme" Target="theme/theme1.xml"/><Relationship Id="rId13" Type="http://schemas.openxmlformats.org/officeDocument/2006/relationships/slide" Target="slides/slide8.xml"/><Relationship Id="rId109" Type="http://schemas.openxmlformats.org/officeDocument/2006/relationships/slide" Target="slides/slide104.xml"/><Relationship Id="rId34" Type="http://schemas.openxmlformats.org/officeDocument/2006/relationships/slide" Target="slides/slide29.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20" Type="http://schemas.openxmlformats.org/officeDocument/2006/relationships/slide" Target="slides/slide115.xml"/><Relationship Id="rId141" Type="http://schemas.openxmlformats.org/officeDocument/2006/relationships/slide" Target="slides/slide136.xml"/><Relationship Id="rId7" Type="http://schemas.openxmlformats.org/officeDocument/2006/relationships/slide" Target="slides/slide2.xml"/><Relationship Id="rId162" Type="http://schemas.openxmlformats.org/officeDocument/2006/relationships/slide" Target="slides/slide157.xml"/><Relationship Id="rId183" Type="http://schemas.openxmlformats.org/officeDocument/2006/relationships/handoutMaster" Target="handoutMasters/handoutMaster1.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 Id="rId131" Type="http://schemas.openxmlformats.org/officeDocument/2006/relationships/slide" Target="slides/slide126.xml"/><Relationship Id="rId136" Type="http://schemas.openxmlformats.org/officeDocument/2006/relationships/slide" Target="slides/slide131.xml"/><Relationship Id="rId157" Type="http://schemas.openxmlformats.org/officeDocument/2006/relationships/slide" Target="slides/slide152.xml"/><Relationship Id="rId178" Type="http://schemas.openxmlformats.org/officeDocument/2006/relationships/slide" Target="slides/slide173.xml"/><Relationship Id="rId61" Type="http://schemas.openxmlformats.org/officeDocument/2006/relationships/slide" Target="slides/slide56.xml"/><Relationship Id="rId82" Type="http://schemas.openxmlformats.org/officeDocument/2006/relationships/slide" Target="slides/slide77.xml"/><Relationship Id="rId152" Type="http://schemas.openxmlformats.org/officeDocument/2006/relationships/slide" Target="slides/slide147.xml"/><Relationship Id="rId173" Type="http://schemas.openxmlformats.org/officeDocument/2006/relationships/slide" Target="slides/slide168.xml"/><Relationship Id="rId194" Type="http://schemas.openxmlformats.org/officeDocument/2006/relationships/font" Target="fonts/font11.fntdata"/><Relationship Id="rId199" Type="http://schemas.openxmlformats.org/officeDocument/2006/relationships/font" Target="fonts/font16.fntdata"/><Relationship Id="rId203" Type="http://customschemas.google.com/relationships/presentationmetadata" Target="metadata"/><Relationship Id="rId208" Type="http://schemas.openxmlformats.org/officeDocument/2006/relationships/tableStyles" Target="tableStyles.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26" Type="http://schemas.openxmlformats.org/officeDocument/2006/relationships/slide" Target="slides/slide121.xml"/><Relationship Id="rId147" Type="http://schemas.openxmlformats.org/officeDocument/2006/relationships/slide" Target="slides/slide142.xml"/><Relationship Id="rId168" Type="http://schemas.openxmlformats.org/officeDocument/2006/relationships/slide" Target="slides/slide163.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slide" Target="slides/slide116.xml"/><Relationship Id="rId142" Type="http://schemas.openxmlformats.org/officeDocument/2006/relationships/slide" Target="slides/slide137.xml"/><Relationship Id="rId163" Type="http://schemas.openxmlformats.org/officeDocument/2006/relationships/slide" Target="slides/slide158.xml"/><Relationship Id="rId184" Type="http://schemas.openxmlformats.org/officeDocument/2006/relationships/font" Target="fonts/font1.fntdata"/><Relationship Id="rId189" Type="http://schemas.openxmlformats.org/officeDocument/2006/relationships/font" Target="fonts/font6.fntdata"/><Relationship Id="rId3" Type="http://schemas.openxmlformats.org/officeDocument/2006/relationships/customXml" Target="../customXml/item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116" Type="http://schemas.openxmlformats.org/officeDocument/2006/relationships/slide" Target="slides/slide111.xml"/><Relationship Id="rId137" Type="http://schemas.openxmlformats.org/officeDocument/2006/relationships/slide" Target="slides/slide132.xml"/><Relationship Id="rId158" Type="http://schemas.openxmlformats.org/officeDocument/2006/relationships/slide" Target="slides/slide153.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slide" Target="slides/slide83.xml"/><Relationship Id="rId111" Type="http://schemas.openxmlformats.org/officeDocument/2006/relationships/slide" Target="slides/slide106.xml"/><Relationship Id="rId132" Type="http://schemas.openxmlformats.org/officeDocument/2006/relationships/slide" Target="slides/slide127.xml"/><Relationship Id="rId153" Type="http://schemas.openxmlformats.org/officeDocument/2006/relationships/slide" Target="slides/slide148.xml"/><Relationship Id="rId174" Type="http://schemas.openxmlformats.org/officeDocument/2006/relationships/slide" Target="slides/slide169.xml"/><Relationship Id="rId179" Type="http://schemas.openxmlformats.org/officeDocument/2006/relationships/slide" Target="slides/slide174.xml"/><Relationship Id="rId195" Type="http://schemas.openxmlformats.org/officeDocument/2006/relationships/font" Target="fonts/font12.fntdata"/><Relationship Id="rId190" Type="http://schemas.openxmlformats.org/officeDocument/2006/relationships/font" Target="fonts/font7.fntdata"/><Relationship Id="rId204" Type="http://schemas.openxmlformats.org/officeDocument/2006/relationships/commentAuthors" Target="commentAuthors.xml"/><Relationship Id="rId15" Type="http://schemas.openxmlformats.org/officeDocument/2006/relationships/slide" Target="slides/slide10.xml"/><Relationship Id="rId36" Type="http://schemas.openxmlformats.org/officeDocument/2006/relationships/slide" Target="slides/slide31.xml"/><Relationship Id="rId57" Type="http://schemas.openxmlformats.org/officeDocument/2006/relationships/slide" Target="slides/slide52.xml"/><Relationship Id="rId106" Type="http://schemas.openxmlformats.org/officeDocument/2006/relationships/slide" Target="slides/slide101.xml"/><Relationship Id="rId127" Type="http://schemas.openxmlformats.org/officeDocument/2006/relationships/slide" Target="slides/slide122.xml"/><Relationship Id="rId10" Type="http://schemas.openxmlformats.org/officeDocument/2006/relationships/slide" Target="slides/slide5.xml"/><Relationship Id="rId31" Type="http://schemas.openxmlformats.org/officeDocument/2006/relationships/slide" Target="slides/slide26.xml"/><Relationship Id="rId52" Type="http://schemas.openxmlformats.org/officeDocument/2006/relationships/slide" Target="slides/slide47.xml"/><Relationship Id="rId73" Type="http://schemas.openxmlformats.org/officeDocument/2006/relationships/slide" Target="slides/slide68.xml"/><Relationship Id="rId78" Type="http://schemas.openxmlformats.org/officeDocument/2006/relationships/slide" Target="slides/slide73.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slide" Target="slides/slide117.xml"/><Relationship Id="rId143" Type="http://schemas.openxmlformats.org/officeDocument/2006/relationships/slide" Target="slides/slide138.xml"/><Relationship Id="rId148" Type="http://schemas.openxmlformats.org/officeDocument/2006/relationships/slide" Target="slides/slide143.xml"/><Relationship Id="rId164" Type="http://schemas.openxmlformats.org/officeDocument/2006/relationships/slide" Target="slides/slide159.xml"/><Relationship Id="rId169" Type="http://schemas.openxmlformats.org/officeDocument/2006/relationships/slide" Target="slides/slide164.xml"/><Relationship Id="rId185" Type="http://schemas.openxmlformats.org/officeDocument/2006/relationships/font" Target="fonts/font2.fntdata"/><Relationship Id="rId4" Type="http://schemas.openxmlformats.org/officeDocument/2006/relationships/slideMaster" Target="slideMasters/slideMaster1.xml"/><Relationship Id="rId9" Type="http://schemas.openxmlformats.org/officeDocument/2006/relationships/slide" Target="slides/slide4.xml"/><Relationship Id="rId180" Type="http://schemas.openxmlformats.org/officeDocument/2006/relationships/slide" Target="slides/slide175.xml"/><Relationship Id="rId26" Type="http://schemas.openxmlformats.org/officeDocument/2006/relationships/slide" Target="slides/slide21.xml"/><Relationship Id="rId47" Type="http://schemas.openxmlformats.org/officeDocument/2006/relationships/slide" Target="slides/slide42.xml"/><Relationship Id="rId68" Type="http://schemas.openxmlformats.org/officeDocument/2006/relationships/slide" Target="slides/slide63.xml"/><Relationship Id="rId89" Type="http://schemas.openxmlformats.org/officeDocument/2006/relationships/slide" Target="slides/slide84.xml"/><Relationship Id="rId112" Type="http://schemas.openxmlformats.org/officeDocument/2006/relationships/slide" Target="slides/slide107.xml"/><Relationship Id="rId133" Type="http://schemas.openxmlformats.org/officeDocument/2006/relationships/slide" Target="slides/slide128.xml"/><Relationship Id="rId154" Type="http://schemas.openxmlformats.org/officeDocument/2006/relationships/slide" Target="slides/slide149.xml"/><Relationship Id="rId175" Type="http://schemas.openxmlformats.org/officeDocument/2006/relationships/slide" Target="slides/slide170.xml"/><Relationship Id="rId196" Type="http://schemas.openxmlformats.org/officeDocument/2006/relationships/font" Target="fonts/font13.fntdata"/><Relationship Id="rId200" Type="http://schemas.openxmlformats.org/officeDocument/2006/relationships/font" Target="fonts/font17.fntdata"/><Relationship Id="rId16" Type="http://schemas.openxmlformats.org/officeDocument/2006/relationships/slide" Target="slides/slide11.xml"/><Relationship Id="rId37" Type="http://schemas.openxmlformats.org/officeDocument/2006/relationships/slide" Target="slides/slide32.xml"/><Relationship Id="rId58" Type="http://schemas.openxmlformats.org/officeDocument/2006/relationships/slide" Target="slides/slide53.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slide" Target="slides/slide118.xml"/><Relationship Id="rId144" Type="http://schemas.openxmlformats.org/officeDocument/2006/relationships/slide" Target="slides/slide139.xml"/><Relationship Id="rId90" Type="http://schemas.openxmlformats.org/officeDocument/2006/relationships/slide" Target="slides/slide85.xml"/><Relationship Id="rId165" Type="http://schemas.openxmlformats.org/officeDocument/2006/relationships/slide" Target="slides/slide160.xml"/><Relationship Id="rId186" Type="http://schemas.openxmlformats.org/officeDocument/2006/relationships/font" Target="fonts/font3.fntdata"/><Relationship Id="rId27" Type="http://schemas.openxmlformats.org/officeDocument/2006/relationships/slide" Target="slides/slide22.xml"/><Relationship Id="rId48" Type="http://schemas.openxmlformats.org/officeDocument/2006/relationships/slide" Target="slides/slide43.xml"/><Relationship Id="rId69" Type="http://schemas.openxmlformats.org/officeDocument/2006/relationships/slide" Target="slides/slide64.xml"/><Relationship Id="rId113" Type="http://schemas.openxmlformats.org/officeDocument/2006/relationships/slide" Target="slides/slide108.xml"/><Relationship Id="rId134" Type="http://schemas.openxmlformats.org/officeDocument/2006/relationships/slide" Target="slides/slide129.xml"/><Relationship Id="rId80" Type="http://schemas.openxmlformats.org/officeDocument/2006/relationships/slide" Target="slides/slide75.xml"/><Relationship Id="rId155" Type="http://schemas.openxmlformats.org/officeDocument/2006/relationships/slide" Target="slides/slide150.xml"/><Relationship Id="rId176" Type="http://schemas.openxmlformats.org/officeDocument/2006/relationships/slide" Target="slides/slide171.xml"/><Relationship Id="rId197" Type="http://schemas.openxmlformats.org/officeDocument/2006/relationships/font" Target="fonts/font14.fntdata"/><Relationship Id="rId201" Type="http://schemas.openxmlformats.org/officeDocument/2006/relationships/font" Target="fonts/font18.fntdata"/><Relationship Id="rId17" Type="http://schemas.openxmlformats.org/officeDocument/2006/relationships/slide" Target="slides/slide12.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24" Type="http://schemas.openxmlformats.org/officeDocument/2006/relationships/slide" Target="slides/slide119.xml"/><Relationship Id="rId70" Type="http://schemas.openxmlformats.org/officeDocument/2006/relationships/slide" Target="slides/slide65.xml"/><Relationship Id="rId91" Type="http://schemas.openxmlformats.org/officeDocument/2006/relationships/slide" Target="slides/slide86.xml"/><Relationship Id="rId145" Type="http://schemas.openxmlformats.org/officeDocument/2006/relationships/slide" Target="slides/slide140.xml"/><Relationship Id="rId166" Type="http://schemas.openxmlformats.org/officeDocument/2006/relationships/slide" Target="slides/slide161.xml"/><Relationship Id="rId187" Type="http://schemas.openxmlformats.org/officeDocument/2006/relationships/font" Target="fonts/font4.fntdata"/><Relationship Id="rId1" Type="http://schemas.openxmlformats.org/officeDocument/2006/relationships/customXml" Target="../customXml/item1.xml"/><Relationship Id="rId28" Type="http://schemas.openxmlformats.org/officeDocument/2006/relationships/slide" Target="slides/slide23.xml"/><Relationship Id="rId49" Type="http://schemas.openxmlformats.org/officeDocument/2006/relationships/slide" Target="slides/slide44.xml"/><Relationship Id="rId114" Type="http://schemas.openxmlformats.org/officeDocument/2006/relationships/slide" Target="slides/slide109.xml"/><Relationship Id="rId60" Type="http://schemas.openxmlformats.org/officeDocument/2006/relationships/slide" Target="slides/slide55.xml"/><Relationship Id="rId81" Type="http://schemas.openxmlformats.org/officeDocument/2006/relationships/slide" Target="slides/slide76.xml"/><Relationship Id="rId135" Type="http://schemas.openxmlformats.org/officeDocument/2006/relationships/slide" Target="slides/slide130.xml"/><Relationship Id="rId156" Type="http://schemas.openxmlformats.org/officeDocument/2006/relationships/slide" Target="slides/slide151.xml"/><Relationship Id="rId177" Type="http://schemas.openxmlformats.org/officeDocument/2006/relationships/slide" Target="slides/slide172.xml"/><Relationship Id="rId198" Type="http://schemas.openxmlformats.org/officeDocument/2006/relationships/font" Target="fonts/font15.fntdata"/><Relationship Id="rId18" Type="http://schemas.openxmlformats.org/officeDocument/2006/relationships/slide" Target="slides/slide13.xml"/><Relationship Id="rId39" Type="http://schemas.openxmlformats.org/officeDocument/2006/relationships/slide" Target="slides/slide34.xml"/><Relationship Id="rId50" Type="http://schemas.openxmlformats.org/officeDocument/2006/relationships/slide" Target="slides/slide45.xml"/><Relationship Id="rId104" Type="http://schemas.openxmlformats.org/officeDocument/2006/relationships/slide" Target="slides/slide99.xml"/><Relationship Id="rId125" Type="http://schemas.openxmlformats.org/officeDocument/2006/relationships/slide" Target="slides/slide120.xml"/><Relationship Id="rId146" Type="http://schemas.openxmlformats.org/officeDocument/2006/relationships/slide" Target="slides/slide141.xml"/><Relationship Id="rId167" Type="http://schemas.openxmlformats.org/officeDocument/2006/relationships/slide" Target="slides/slide162.xml"/><Relationship Id="rId188" Type="http://schemas.openxmlformats.org/officeDocument/2006/relationships/font" Target="fonts/font5.fntdata"/><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29" Type="http://schemas.openxmlformats.org/officeDocument/2006/relationships/slide" Target="slides/slide24.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79F46C-6D66-4781-859B-498161D45F94}" type="doc">
      <dgm:prSet loTypeId="urn:microsoft.com/office/officeart/2005/8/layout/process5" loCatId="process" qsTypeId="urn:microsoft.com/office/officeart/2005/8/quickstyle/simple1" qsCatId="simple" csTypeId="urn:microsoft.com/office/officeart/2005/8/colors/accent1_5" csCatId="accent1" phldr="1"/>
      <dgm:spPr/>
      <dgm:t>
        <a:bodyPr/>
        <a:lstStyle/>
        <a:p>
          <a:endParaRPr lang="en-GB"/>
        </a:p>
      </dgm:t>
    </dgm:pt>
    <dgm:pt modelId="{E29D56A1-E3EE-4BC4-A2ED-934B8EA3D9E4}">
      <dgm:prSet phldrT="[Text]"/>
      <dgm:spPr/>
      <dgm:t>
        <a:bodyPr/>
        <a:lstStyle/>
        <a:p>
          <a:pPr rtl="1"/>
          <a:r>
            <a:rPr lang="ar-LB" dirty="0" smtClean="0"/>
            <a:t>تعوّدتم على إطار الكفاءة العالمي</a:t>
          </a:r>
          <a:endParaRPr lang="en-GB" dirty="0"/>
        </a:p>
      </dgm:t>
    </dgm:pt>
    <dgm:pt modelId="{22B815F5-B8A3-4633-A036-D7809FC68E35}" type="parTrans" cxnId="{238A9792-5EE9-4FA2-BA4D-62C8189EC927}">
      <dgm:prSet/>
      <dgm:spPr/>
      <dgm:t>
        <a:bodyPr/>
        <a:lstStyle/>
        <a:p>
          <a:endParaRPr lang="en-GB"/>
        </a:p>
      </dgm:t>
    </dgm:pt>
    <dgm:pt modelId="{9026C16B-44CA-4B2B-99A3-AFDE52B43CED}" type="sibTrans" cxnId="{238A9792-5EE9-4FA2-BA4D-62C8189EC927}">
      <dgm:prSet/>
      <dgm:spPr/>
      <dgm:t>
        <a:bodyPr/>
        <a:lstStyle/>
        <a:p>
          <a:endParaRPr lang="en-GB"/>
        </a:p>
      </dgm:t>
    </dgm:pt>
    <dgm:pt modelId="{0EE4CD03-98C5-4AAE-9456-057E76FA458E}">
      <dgm:prSet phldrT="[Text]"/>
      <dgm:spPr/>
      <dgm:t>
        <a:bodyPr/>
        <a:lstStyle/>
        <a:p>
          <a:pPr rtl="1"/>
          <a:r>
            <a:rPr lang="ar-LB" dirty="0" smtClean="0"/>
            <a:t>تعوّدتم على التقييم</a:t>
          </a:r>
          <a:endParaRPr lang="en-GB" dirty="0"/>
        </a:p>
      </dgm:t>
    </dgm:pt>
    <dgm:pt modelId="{8212837B-6192-4B50-9A44-396B8BB9C983}" type="parTrans" cxnId="{2EB5310C-67A8-44FE-8A20-3B940B870E0B}">
      <dgm:prSet/>
      <dgm:spPr/>
      <dgm:t>
        <a:bodyPr/>
        <a:lstStyle/>
        <a:p>
          <a:endParaRPr lang="en-GB"/>
        </a:p>
      </dgm:t>
    </dgm:pt>
    <dgm:pt modelId="{3D393E3B-5D43-4260-9B6B-C81D9981D649}" type="sibTrans" cxnId="{2EB5310C-67A8-44FE-8A20-3B940B870E0B}">
      <dgm:prSet/>
      <dgm:spPr/>
      <dgm:t>
        <a:bodyPr/>
        <a:lstStyle/>
        <a:p>
          <a:endParaRPr lang="en-GB"/>
        </a:p>
      </dgm:t>
    </dgm:pt>
    <dgm:pt modelId="{21673519-F0FB-473B-8585-B71ECCB1CA7B}">
      <dgm:prSet phldrT="[Text]"/>
      <dgm:spPr/>
      <dgm:t>
        <a:bodyPr/>
        <a:lstStyle/>
        <a:p>
          <a:pPr rtl="1"/>
          <a:r>
            <a:rPr lang="ar-LB" dirty="0" smtClean="0"/>
            <a:t>وافقتم البنود في التقييم مع إطار الكفاءة العالمي</a:t>
          </a:r>
          <a:endParaRPr lang="en-GB" dirty="0"/>
        </a:p>
      </dgm:t>
    </dgm:pt>
    <dgm:pt modelId="{09DB9054-919B-4DEC-B69B-4142E575505B}" type="parTrans" cxnId="{170A2C71-A488-495F-ABE4-8C75BCA73AFA}">
      <dgm:prSet/>
      <dgm:spPr/>
      <dgm:t>
        <a:bodyPr/>
        <a:lstStyle/>
        <a:p>
          <a:endParaRPr lang="en-GB"/>
        </a:p>
      </dgm:t>
    </dgm:pt>
    <dgm:pt modelId="{24B6FD58-8016-4694-B240-32BA72621ABD}" type="sibTrans" cxnId="{170A2C71-A488-495F-ABE4-8C75BCA73AFA}">
      <dgm:prSet/>
      <dgm:spPr/>
      <dgm:t>
        <a:bodyPr/>
        <a:lstStyle/>
        <a:p>
          <a:endParaRPr lang="en-GB"/>
        </a:p>
      </dgm:t>
    </dgm:pt>
    <dgm:pt modelId="{86085489-BD45-43A0-AF82-E6785024CB95}">
      <dgm:prSet phldrT="[Text]"/>
      <dgm:spPr/>
      <dgm:t>
        <a:bodyPr/>
        <a:lstStyle/>
        <a:p>
          <a:pPr rtl="1"/>
          <a:r>
            <a:rPr lang="ar-LB" dirty="0" smtClean="0"/>
            <a:t>طابقتم البنود مع أدوات وصف الكفاءة العالمية [للصف</a:t>
          </a:r>
          <a:r>
            <a:rPr lang="en-US" dirty="0" smtClean="0"/>
            <a:t>x</a:t>
          </a:r>
          <a:r>
            <a:rPr lang="ar-LB" dirty="0" smtClean="0"/>
            <a:t>]</a:t>
          </a:r>
          <a:endParaRPr lang="en-GB" dirty="0"/>
        </a:p>
      </dgm:t>
    </dgm:pt>
    <dgm:pt modelId="{101F52D0-934C-44FC-8107-6C3DC37510F4}" type="parTrans" cxnId="{D16CA33D-7B06-4339-882C-930A8993E9E5}">
      <dgm:prSet/>
      <dgm:spPr/>
      <dgm:t>
        <a:bodyPr/>
        <a:lstStyle/>
        <a:p>
          <a:endParaRPr lang="en-GB"/>
        </a:p>
      </dgm:t>
    </dgm:pt>
    <dgm:pt modelId="{0EADBB95-9643-4625-A17F-C7C1DCE914FC}" type="sibTrans" cxnId="{D16CA33D-7B06-4339-882C-930A8993E9E5}">
      <dgm:prSet/>
      <dgm:spPr/>
      <dgm:t>
        <a:bodyPr/>
        <a:lstStyle/>
        <a:p>
          <a:endParaRPr lang="en-GB"/>
        </a:p>
      </dgm:t>
    </dgm:pt>
    <dgm:pt modelId="{EC536865-0C9C-4FE9-8FEE-9ED55B40AA9F}">
      <dgm:prSet phldrT="[Text]"/>
      <dgm:spPr/>
      <dgm:t>
        <a:bodyPr/>
        <a:lstStyle/>
        <a:p>
          <a:pPr rtl="1"/>
          <a:r>
            <a:rPr lang="ar-LB" dirty="0" smtClean="0"/>
            <a:t>حدّدتم ما إذا كان المتعلّمون الذين لبّوا بالكاد التوقعات قد يجيبون عن البنود بشكل صحيح</a:t>
          </a:r>
          <a:endParaRPr lang="en-GB" dirty="0"/>
        </a:p>
      </dgm:t>
    </dgm:pt>
    <dgm:pt modelId="{ABD9B788-5252-4F4C-8512-5921E547EAE5}" type="parTrans" cxnId="{0AD3263D-EA37-46B3-967D-9A3688209FB7}">
      <dgm:prSet/>
      <dgm:spPr/>
      <dgm:t>
        <a:bodyPr/>
        <a:lstStyle/>
        <a:p>
          <a:endParaRPr lang="en-GB"/>
        </a:p>
      </dgm:t>
    </dgm:pt>
    <dgm:pt modelId="{964EA108-AEA7-4E7F-A3D1-51083E29A310}" type="sibTrans" cxnId="{0AD3263D-EA37-46B3-967D-9A3688209FB7}">
      <dgm:prSet/>
      <dgm:spPr/>
      <dgm:t>
        <a:bodyPr/>
        <a:lstStyle/>
        <a:p>
          <a:endParaRPr lang="en-GB"/>
        </a:p>
      </dgm:t>
    </dgm:pt>
    <dgm:pt modelId="{42E379B3-5A8B-4B35-837E-922D3D79BD3E}">
      <dgm:prSet phldrT="[Text]"/>
      <dgm:spPr/>
      <dgm:t>
        <a:bodyPr/>
        <a:lstStyle/>
        <a:p>
          <a:pPr rtl="1"/>
          <a:r>
            <a:rPr lang="ar-LB" dirty="0" smtClean="0"/>
            <a:t>إبتكرتم مؤشراتكم المرجعية على أساس أحكامكم</a:t>
          </a:r>
          <a:endParaRPr lang="en-GB" dirty="0"/>
        </a:p>
      </dgm:t>
    </dgm:pt>
    <dgm:pt modelId="{31667685-9B5A-4382-86F5-5F01C5856556}" type="parTrans" cxnId="{07E31818-AA19-4343-AC9F-49266CE88193}">
      <dgm:prSet/>
      <dgm:spPr/>
      <dgm:t>
        <a:bodyPr/>
        <a:lstStyle/>
        <a:p>
          <a:endParaRPr lang="en-GB"/>
        </a:p>
      </dgm:t>
    </dgm:pt>
    <dgm:pt modelId="{8A6F0866-D7B9-4D6A-AF41-950015207D67}" type="sibTrans" cxnId="{07E31818-AA19-4343-AC9F-49266CE88193}">
      <dgm:prSet/>
      <dgm:spPr/>
      <dgm:t>
        <a:bodyPr/>
        <a:lstStyle/>
        <a:p>
          <a:endParaRPr lang="en-GB"/>
        </a:p>
      </dgm:t>
    </dgm:pt>
    <dgm:pt modelId="{4488EC25-5AF6-43F9-BCE0-C8B5DCBB0DBE}">
      <dgm:prSet phldrT="[Text]"/>
      <dgm:spPr/>
      <dgm:t>
        <a:bodyPr/>
        <a:lstStyle/>
        <a:p>
          <a:pPr rtl="1"/>
          <a:r>
            <a:rPr lang="ar-LB" dirty="0" smtClean="0"/>
            <a:t>حدّدتم معدّل المؤشرات المرجعية عبر المجموعة بكاملها للحصول على المؤشرات المرجعية النهائية</a:t>
          </a:r>
          <a:endParaRPr lang="en-GB" dirty="0"/>
        </a:p>
      </dgm:t>
    </dgm:pt>
    <dgm:pt modelId="{F166CBCC-06D1-4232-BE08-BB4ABA856109}" type="parTrans" cxnId="{A8FFBC36-764A-4A9E-95EE-6AF8549D67BD}">
      <dgm:prSet/>
      <dgm:spPr/>
      <dgm:t>
        <a:bodyPr/>
        <a:lstStyle/>
        <a:p>
          <a:endParaRPr lang="en-GB"/>
        </a:p>
      </dgm:t>
    </dgm:pt>
    <dgm:pt modelId="{A03FBC51-971B-4786-B050-AFCFD7F30BC6}" type="sibTrans" cxnId="{A8FFBC36-764A-4A9E-95EE-6AF8549D67BD}">
      <dgm:prSet/>
      <dgm:spPr/>
      <dgm:t>
        <a:bodyPr/>
        <a:lstStyle/>
        <a:p>
          <a:endParaRPr lang="en-GB"/>
        </a:p>
      </dgm:t>
    </dgm:pt>
    <dgm:pt modelId="{B279E125-9F03-4BC6-BD50-1ED9703DC45A}">
      <dgm:prSet phldrT="[Text]"/>
      <dgm:spPr/>
      <dgm:t>
        <a:bodyPr/>
        <a:lstStyle/>
        <a:p>
          <a:pPr rtl="1"/>
          <a:r>
            <a:rPr lang="ar-LB" dirty="0" smtClean="0"/>
            <a:t>عملتم على أثر المؤشرات المرجعية تلك لناحية نسبة المتعلّمين الذين لبّوا التوقعات</a:t>
          </a:r>
          <a:endParaRPr lang="en-GB" dirty="0"/>
        </a:p>
      </dgm:t>
    </dgm:pt>
    <dgm:pt modelId="{6CB2C309-B754-4C37-B556-93947D1ABBD9}" type="parTrans" cxnId="{9D14D454-626E-4DEE-830C-48803DDA4E43}">
      <dgm:prSet/>
      <dgm:spPr/>
      <dgm:t>
        <a:bodyPr/>
        <a:lstStyle/>
        <a:p>
          <a:endParaRPr lang="en-GB"/>
        </a:p>
      </dgm:t>
    </dgm:pt>
    <dgm:pt modelId="{AED553CD-A7E0-4709-B27D-AF97315F1EF3}" type="sibTrans" cxnId="{9D14D454-626E-4DEE-830C-48803DDA4E43}">
      <dgm:prSet/>
      <dgm:spPr/>
      <dgm:t>
        <a:bodyPr/>
        <a:lstStyle/>
        <a:p>
          <a:endParaRPr lang="en-GB"/>
        </a:p>
      </dgm:t>
    </dgm:pt>
    <dgm:pt modelId="{589D6534-55E4-433A-88F9-4ADBF8486EAF}" type="pres">
      <dgm:prSet presAssocID="{6979F46C-6D66-4781-859B-498161D45F94}" presName="diagram" presStyleCnt="0">
        <dgm:presLayoutVars>
          <dgm:dir/>
          <dgm:resizeHandles val="exact"/>
        </dgm:presLayoutVars>
      </dgm:prSet>
      <dgm:spPr/>
      <dgm:t>
        <a:bodyPr/>
        <a:lstStyle/>
        <a:p>
          <a:endParaRPr lang="en-US"/>
        </a:p>
      </dgm:t>
    </dgm:pt>
    <dgm:pt modelId="{93C3C3F5-D9C7-4E3E-BD3A-EED7BC6109A9}" type="pres">
      <dgm:prSet presAssocID="{E29D56A1-E3EE-4BC4-A2ED-934B8EA3D9E4}" presName="node" presStyleLbl="node1" presStyleIdx="0" presStyleCnt="8">
        <dgm:presLayoutVars>
          <dgm:bulletEnabled val="1"/>
        </dgm:presLayoutVars>
      </dgm:prSet>
      <dgm:spPr/>
      <dgm:t>
        <a:bodyPr/>
        <a:lstStyle/>
        <a:p>
          <a:endParaRPr lang="en-US"/>
        </a:p>
      </dgm:t>
    </dgm:pt>
    <dgm:pt modelId="{BEA3406E-3315-49E2-A99E-56AD4903F5E1}" type="pres">
      <dgm:prSet presAssocID="{9026C16B-44CA-4B2B-99A3-AFDE52B43CED}" presName="sibTrans" presStyleLbl="sibTrans2D1" presStyleIdx="0" presStyleCnt="7"/>
      <dgm:spPr/>
      <dgm:t>
        <a:bodyPr/>
        <a:lstStyle/>
        <a:p>
          <a:endParaRPr lang="en-US"/>
        </a:p>
      </dgm:t>
    </dgm:pt>
    <dgm:pt modelId="{4C9F3A96-CD60-4A74-804E-59498C91900D}" type="pres">
      <dgm:prSet presAssocID="{9026C16B-44CA-4B2B-99A3-AFDE52B43CED}" presName="connectorText" presStyleLbl="sibTrans2D1" presStyleIdx="0" presStyleCnt="7"/>
      <dgm:spPr/>
      <dgm:t>
        <a:bodyPr/>
        <a:lstStyle/>
        <a:p>
          <a:endParaRPr lang="en-US"/>
        </a:p>
      </dgm:t>
    </dgm:pt>
    <dgm:pt modelId="{FC8FD029-0F66-44E1-A080-6C61416E6B61}" type="pres">
      <dgm:prSet presAssocID="{0EE4CD03-98C5-4AAE-9456-057E76FA458E}" presName="node" presStyleLbl="node1" presStyleIdx="1" presStyleCnt="8">
        <dgm:presLayoutVars>
          <dgm:bulletEnabled val="1"/>
        </dgm:presLayoutVars>
      </dgm:prSet>
      <dgm:spPr/>
      <dgm:t>
        <a:bodyPr/>
        <a:lstStyle/>
        <a:p>
          <a:endParaRPr lang="en-US"/>
        </a:p>
      </dgm:t>
    </dgm:pt>
    <dgm:pt modelId="{E7C8E70D-213A-48DE-973F-EB45C11E2974}" type="pres">
      <dgm:prSet presAssocID="{3D393E3B-5D43-4260-9B6B-C81D9981D649}" presName="sibTrans" presStyleLbl="sibTrans2D1" presStyleIdx="1" presStyleCnt="7"/>
      <dgm:spPr/>
      <dgm:t>
        <a:bodyPr/>
        <a:lstStyle/>
        <a:p>
          <a:endParaRPr lang="en-US"/>
        </a:p>
      </dgm:t>
    </dgm:pt>
    <dgm:pt modelId="{45F13097-EA25-4FAC-A438-7A956275B5AF}" type="pres">
      <dgm:prSet presAssocID="{3D393E3B-5D43-4260-9B6B-C81D9981D649}" presName="connectorText" presStyleLbl="sibTrans2D1" presStyleIdx="1" presStyleCnt="7"/>
      <dgm:spPr/>
      <dgm:t>
        <a:bodyPr/>
        <a:lstStyle/>
        <a:p>
          <a:endParaRPr lang="en-US"/>
        </a:p>
      </dgm:t>
    </dgm:pt>
    <dgm:pt modelId="{61801E2F-C44C-461E-AA03-81B885FAFC74}" type="pres">
      <dgm:prSet presAssocID="{21673519-F0FB-473B-8585-B71ECCB1CA7B}" presName="node" presStyleLbl="node1" presStyleIdx="2" presStyleCnt="8">
        <dgm:presLayoutVars>
          <dgm:bulletEnabled val="1"/>
        </dgm:presLayoutVars>
      </dgm:prSet>
      <dgm:spPr/>
      <dgm:t>
        <a:bodyPr/>
        <a:lstStyle/>
        <a:p>
          <a:endParaRPr lang="en-US"/>
        </a:p>
      </dgm:t>
    </dgm:pt>
    <dgm:pt modelId="{2467C6B5-7B13-4E0C-948F-3C7EC0AAF062}" type="pres">
      <dgm:prSet presAssocID="{24B6FD58-8016-4694-B240-32BA72621ABD}" presName="sibTrans" presStyleLbl="sibTrans2D1" presStyleIdx="2" presStyleCnt="7"/>
      <dgm:spPr/>
      <dgm:t>
        <a:bodyPr/>
        <a:lstStyle/>
        <a:p>
          <a:endParaRPr lang="en-US"/>
        </a:p>
      </dgm:t>
    </dgm:pt>
    <dgm:pt modelId="{4ADE80E4-FD82-42CA-8390-9E092D397C98}" type="pres">
      <dgm:prSet presAssocID="{24B6FD58-8016-4694-B240-32BA72621ABD}" presName="connectorText" presStyleLbl="sibTrans2D1" presStyleIdx="2" presStyleCnt="7"/>
      <dgm:spPr/>
      <dgm:t>
        <a:bodyPr/>
        <a:lstStyle/>
        <a:p>
          <a:endParaRPr lang="en-US"/>
        </a:p>
      </dgm:t>
    </dgm:pt>
    <dgm:pt modelId="{5BD4DF00-65F8-40F3-9A79-9FD7B25A3DDC}" type="pres">
      <dgm:prSet presAssocID="{86085489-BD45-43A0-AF82-E6785024CB95}" presName="node" presStyleLbl="node1" presStyleIdx="3" presStyleCnt="8">
        <dgm:presLayoutVars>
          <dgm:bulletEnabled val="1"/>
        </dgm:presLayoutVars>
      </dgm:prSet>
      <dgm:spPr/>
      <dgm:t>
        <a:bodyPr/>
        <a:lstStyle/>
        <a:p>
          <a:endParaRPr lang="en-US"/>
        </a:p>
      </dgm:t>
    </dgm:pt>
    <dgm:pt modelId="{D76B9B69-3D05-4278-81C8-3F1428AB3298}" type="pres">
      <dgm:prSet presAssocID="{0EADBB95-9643-4625-A17F-C7C1DCE914FC}" presName="sibTrans" presStyleLbl="sibTrans2D1" presStyleIdx="3" presStyleCnt="7"/>
      <dgm:spPr/>
      <dgm:t>
        <a:bodyPr/>
        <a:lstStyle/>
        <a:p>
          <a:endParaRPr lang="en-US"/>
        </a:p>
      </dgm:t>
    </dgm:pt>
    <dgm:pt modelId="{4DE68C19-6992-4CE6-85CF-C6647B90BB78}" type="pres">
      <dgm:prSet presAssocID="{0EADBB95-9643-4625-A17F-C7C1DCE914FC}" presName="connectorText" presStyleLbl="sibTrans2D1" presStyleIdx="3" presStyleCnt="7"/>
      <dgm:spPr/>
      <dgm:t>
        <a:bodyPr/>
        <a:lstStyle/>
        <a:p>
          <a:endParaRPr lang="en-US"/>
        </a:p>
      </dgm:t>
    </dgm:pt>
    <dgm:pt modelId="{A368C8FF-E6F4-49E0-A346-53F07A295510}" type="pres">
      <dgm:prSet presAssocID="{EC536865-0C9C-4FE9-8FEE-9ED55B40AA9F}" presName="node" presStyleLbl="node1" presStyleIdx="4" presStyleCnt="8">
        <dgm:presLayoutVars>
          <dgm:bulletEnabled val="1"/>
        </dgm:presLayoutVars>
      </dgm:prSet>
      <dgm:spPr/>
      <dgm:t>
        <a:bodyPr/>
        <a:lstStyle/>
        <a:p>
          <a:endParaRPr lang="en-US"/>
        </a:p>
      </dgm:t>
    </dgm:pt>
    <dgm:pt modelId="{21DA7E92-42E1-4FC4-AB06-CBCF3B6ED1CE}" type="pres">
      <dgm:prSet presAssocID="{964EA108-AEA7-4E7F-A3D1-51083E29A310}" presName="sibTrans" presStyleLbl="sibTrans2D1" presStyleIdx="4" presStyleCnt="7"/>
      <dgm:spPr/>
      <dgm:t>
        <a:bodyPr/>
        <a:lstStyle/>
        <a:p>
          <a:endParaRPr lang="en-US"/>
        </a:p>
      </dgm:t>
    </dgm:pt>
    <dgm:pt modelId="{7A9FD39E-5BAF-4A2A-B5CD-A0D5E9DBBBB2}" type="pres">
      <dgm:prSet presAssocID="{964EA108-AEA7-4E7F-A3D1-51083E29A310}" presName="connectorText" presStyleLbl="sibTrans2D1" presStyleIdx="4" presStyleCnt="7"/>
      <dgm:spPr/>
      <dgm:t>
        <a:bodyPr/>
        <a:lstStyle/>
        <a:p>
          <a:endParaRPr lang="en-US"/>
        </a:p>
      </dgm:t>
    </dgm:pt>
    <dgm:pt modelId="{359D5FB1-CEE2-4B10-BE65-E7DA6D90E417}" type="pres">
      <dgm:prSet presAssocID="{42E379B3-5A8B-4B35-837E-922D3D79BD3E}" presName="node" presStyleLbl="node1" presStyleIdx="5" presStyleCnt="8">
        <dgm:presLayoutVars>
          <dgm:bulletEnabled val="1"/>
        </dgm:presLayoutVars>
      </dgm:prSet>
      <dgm:spPr/>
      <dgm:t>
        <a:bodyPr/>
        <a:lstStyle/>
        <a:p>
          <a:endParaRPr lang="en-US"/>
        </a:p>
      </dgm:t>
    </dgm:pt>
    <dgm:pt modelId="{68F49207-0E3D-4F35-A146-ABA8C24C1ACD}" type="pres">
      <dgm:prSet presAssocID="{8A6F0866-D7B9-4D6A-AF41-950015207D67}" presName="sibTrans" presStyleLbl="sibTrans2D1" presStyleIdx="5" presStyleCnt="7"/>
      <dgm:spPr/>
      <dgm:t>
        <a:bodyPr/>
        <a:lstStyle/>
        <a:p>
          <a:endParaRPr lang="en-US"/>
        </a:p>
      </dgm:t>
    </dgm:pt>
    <dgm:pt modelId="{B483D1CC-BC28-42F2-BB08-EC95D0B91A2E}" type="pres">
      <dgm:prSet presAssocID="{8A6F0866-D7B9-4D6A-AF41-950015207D67}" presName="connectorText" presStyleLbl="sibTrans2D1" presStyleIdx="5" presStyleCnt="7"/>
      <dgm:spPr/>
      <dgm:t>
        <a:bodyPr/>
        <a:lstStyle/>
        <a:p>
          <a:endParaRPr lang="en-US"/>
        </a:p>
      </dgm:t>
    </dgm:pt>
    <dgm:pt modelId="{9AD889E1-B9F6-4656-92E3-F1EE4A9E9371}" type="pres">
      <dgm:prSet presAssocID="{4488EC25-5AF6-43F9-BCE0-C8B5DCBB0DBE}" presName="node" presStyleLbl="node1" presStyleIdx="6" presStyleCnt="8">
        <dgm:presLayoutVars>
          <dgm:bulletEnabled val="1"/>
        </dgm:presLayoutVars>
      </dgm:prSet>
      <dgm:spPr/>
      <dgm:t>
        <a:bodyPr/>
        <a:lstStyle/>
        <a:p>
          <a:endParaRPr lang="en-US"/>
        </a:p>
      </dgm:t>
    </dgm:pt>
    <dgm:pt modelId="{D361629A-38E4-4EB0-BA63-90801139CED1}" type="pres">
      <dgm:prSet presAssocID="{A03FBC51-971B-4786-B050-AFCFD7F30BC6}" presName="sibTrans" presStyleLbl="sibTrans2D1" presStyleIdx="6" presStyleCnt="7"/>
      <dgm:spPr/>
      <dgm:t>
        <a:bodyPr/>
        <a:lstStyle/>
        <a:p>
          <a:endParaRPr lang="en-US"/>
        </a:p>
      </dgm:t>
    </dgm:pt>
    <dgm:pt modelId="{D8BD5ED9-C23B-4A36-A8A6-0C78616F9FF8}" type="pres">
      <dgm:prSet presAssocID="{A03FBC51-971B-4786-B050-AFCFD7F30BC6}" presName="connectorText" presStyleLbl="sibTrans2D1" presStyleIdx="6" presStyleCnt="7"/>
      <dgm:spPr/>
      <dgm:t>
        <a:bodyPr/>
        <a:lstStyle/>
        <a:p>
          <a:endParaRPr lang="en-US"/>
        </a:p>
      </dgm:t>
    </dgm:pt>
    <dgm:pt modelId="{777D425C-17C0-4FE8-A751-48661DD70581}" type="pres">
      <dgm:prSet presAssocID="{B279E125-9F03-4BC6-BD50-1ED9703DC45A}" presName="node" presStyleLbl="node1" presStyleIdx="7" presStyleCnt="8">
        <dgm:presLayoutVars>
          <dgm:bulletEnabled val="1"/>
        </dgm:presLayoutVars>
      </dgm:prSet>
      <dgm:spPr/>
      <dgm:t>
        <a:bodyPr/>
        <a:lstStyle/>
        <a:p>
          <a:endParaRPr lang="en-US"/>
        </a:p>
      </dgm:t>
    </dgm:pt>
  </dgm:ptLst>
  <dgm:cxnLst>
    <dgm:cxn modelId="{2C138D84-DD11-4BD3-AAD0-50B713EA6844}" type="presOf" srcId="{0EADBB95-9643-4625-A17F-C7C1DCE914FC}" destId="{D76B9B69-3D05-4278-81C8-3F1428AB3298}" srcOrd="0" destOrd="0" presId="urn:microsoft.com/office/officeart/2005/8/layout/process5"/>
    <dgm:cxn modelId="{2EB5310C-67A8-44FE-8A20-3B940B870E0B}" srcId="{6979F46C-6D66-4781-859B-498161D45F94}" destId="{0EE4CD03-98C5-4AAE-9456-057E76FA458E}" srcOrd="1" destOrd="0" parTransId="{8212837B-6192-4B50-9A44-396B8BB9C983}" sibTransId="{3D393E3B-5D43-4260-9B6B-C81D9981D649}"/>
    <dgm:cxn modelId="{4922F602-47D0-4FCC-85E7-D92F4E588ABB}" type="presOf" srcId="{8A6F0866-D7B9-4D6A-AF41-950015207D67}" destId="{68F49207-0E3D-4F35-A146-ABA8C24C1ACD}" srcOrd="0" destOrd="0" presId="urn:microsoft.com/office/officeart/2005/8/layout/process5"/>
    <dgm:cxn modelId="{D3BC20F5-ADDD-4A1C-9995-032BA69E4A06}" type="presOf" srcId="{3D393E3B-5D43-4260-9B6B-C81D9981D649}" destId="{45F13097-EA25-4FAC-A438-7A956275B5AF}" srcOrd="1" destOrd="0" presId="urn:microsoft.com/office/officeart/2005/8/layout/process5"/>
    <dgm:cxn modelId="{6F9023E3-8E5A-46F3-87CD-DCCEBA81F74C}" type="presOf" srcId="{4488EC25-5AF6-43F9-BCE0-C8B5DCBB0DBE}" destId="{9AD889E1-B9F6-4656-92E3-F1EE4A9E9371}" srcOrd="0" destOrd="0" presId="urn:microsoft.com/office/officeart/2005/8/layout/process5"/>
    <dgm:cxn modelId="{BCF54A1F-5AE5-4228-9E87-F8229AF3148A}" type="presOf" srcId="{21673519-F0FB-473B-8585-B71ECCB1CA7B}" destId="{61801E2F-C44C-461E-AA03-81B885FAFC74}" srcOrd="0" destOrd="0" presId="urn:microsoft.com/office/officeart/2005/8/layout/process5"/>
    <dgm:cxn modelId="{07E31818-AA19-4343-AC9F-49266CE88193}" srcId="{6979F46C-6D66-4781-859B-498161D45F94}" destId="{42E379B3-5A8B-4B35-837E-922D3D79BD3E}" srcOrd="5" destOrd="0" parTransId="{31667685-9B5A-4382-86F5-5F01C5856556}" sibTransId="{8A6F0866-D7B9-4D6A-AF41-950015207D67}"/>
    <dgm:cxn modelId="{24C04A3D-E258-4EAD-81D8-A62F334B4DFC}" type="presOf" srcId="{24B6FD58-8016-4694-B240-32BA72621ABD}" destId="{4ADE80E4-FD82-42CA-8390-9E092D397C98}" srcOrd="1" destOrd="0" presId="urn:microsoft.com/office/officeart/2005/8/layout/process5"/>
    <dgm:cxn modelId="{8BDC95DE-4AAC-42C5-9DC3-2D2DA3F2002E}" type="presOf" srcId="{EC536865-0C9C-4FE9-8FEE-9ED55B40AA9F}" destId="{A368C8FF-E6F4-49E0-A346-53F07A295510}" srcOrd="0" destOrd="0" presId="urn:microsoft.com/office/officeart/2005/8/layout/process5"/>
    <dgm:cxn modelId="{9A587113-2D3C-42DF-A003-788A87EA6D89}" type="presOf" srcId="{42E379B3-5A8B-4B35-837E-922D3D79BD3E}" destId="{359D5FB1-CEE2-4B10-BE65-E7DA6D90E417}" srcOrd="0" destOrd="0" presId="urn:microsoft.com/office/officeart/2005/8/layout/process5"/>
    <dgm:cxn modelId="{A915763D-34F2-43DF-A9A6-537E6CFEC4B3}" type="presOf" srcId="{6979F46C-6D66-4781-859B-498161D45F94}" destId="{589D6534-55E4-433A-88F9-4ADBF8486EAF}" srcOrd="0" destOrd="0" presId="urn:microsoft.com/office/officeart/2005/8/layout/process5"/>
    <dgm:cxn modelId="{F052C75A-A8DA-4F94-816C-FE1F3610CEAB}" type="presOf" srcId="{0EADBB95-9643-4625-A17F-C7C1DCE914FC}" destId="{4DE68C19-6992-4CE6-85CF-C6647B90BB78}" srcOrd="1" destOrd="0" presId="urn:microsoft.com/office/officeart/2005/8/layout/process5"/>
    <dgm:cxn modelId="{97E61528-BA09-49A0-84D9-B5D4ED536113}" type="presOf" srcId="{A03FBC51-971B-4786-B050-AFCFD7F30BC6}" destId="{D361629A-38E4-4EB0-BA63-90801139CED1}" srcOrd="0" destOrd="0" presId="urn:microsoft.com/office/officeart/2005/8/layout/process5"/>
    <dgm:cxn modelId="{0439E39C-6826-44A0-8FA7-6C59AAD38F9C}" type="presOf" srcId="{9026C16B-44CA-4B2B-99A3-AFDE52B43CED}" destId="{4C9F3A96-CD60-4A74-804E-59498C91900D}" srcOrd="1" destOrd="0" presId="urn:microsoft.com/office/officeart/2005/8/layout/process5"/>
    <dgm:cxn modelId="{426D85A6-DF02-46A3-AD04-820A43348687}" type="presOf" srcId="{A03FBC51-971B-4786-B050-AFCFD7F30BC6}" destId="{D8BD5ED9-C23B-4A36-A8A6-0C78616F9FF8}" srcOrd="1" destOrd="0" presId="urn:microsoft.com/office/officeart/2005/8/layout/process5"/>
    <dgm:cxn modelId="{170A2C71-A488-495F-ABE4-8C75BCA73AFA}" srcId="{6979F46C-6D66-4781-859B-498161D45F94}" destId="{21673519-F0FB-473B-8585-B71ECCB1CA7B}" srcOrd="2" destOrd="0" parTransId="{09DB9054-919B-4DEC-B69B-4142E575505B}" sibTransId="{24B6FD58-8016-4694-B240-32BA72621ABD}"/>
    <dgm:cxn modelId="{995ED454-E2AA-43F3-B237-6A458DE2639C}" type="presOf" srcId="{86085489-BD45-43A0-AF82-E6785024CB95}" destId="{5BD4DF00-65F8-40F3-9A79-9FD7B25A3DDC}" srcOrd="0" destOrd="0" presId="urn:microsoft.com/office/officeart/2005/8/layout/process5"/>
    <dgm:cxn modelId="{A8FFBC36-764A-4A9E-95EE-6AF8549D67BD}" srcId="{6979F46C-6D66-4781-859B-498161D45F94}" destId="{4488EC25-5AF6-43F9-BCE0-C8B5DCBB0DBE}" srcOrd="6" destOrd="0" parTransId="{F166CBCC-06D1-4232-BE08-BB4ABA856109}" sibTransId="{A03FBC51-971B-4786-B050-AFCFD7F30BC6}"/>
    <dgm:cxn modelId="{41B2DC7F-EA1A-4A7F-B87A-99C4127CEE9E}" type="presOf" srcId="{8A6F0866-D7B9-4D6A-AF41-950015207D67}" destId="{B483D1CC-BC28-42F2-BB08-EC95D0B91A2E}" srcOrd="1" destOrd="0" presId="urn:microsoft.com/office/officeart/2005/8/layout/process5"/>
    <dgm:cxn modelId="{D0A7BE74-8FB9-4878-BE94-4A74FBB07970}" type="presOf" srcId="{24B6FD58-8016-4694-B240-32BA72621ABD}" destId="{2467C6B5-7B13-4E0C-948F-3C7EC0AAF062}" srcOrd="0" destOrd="0" presId="urn:microsoft.com/office/officeart/2005/8/layout/process5"/>
    <dgm:cxn modelId="{9D14D454-626E-4DEE-830C-48803DDA4E43}" srcId="{6979F46C-6D66-4781-859B-498161D45F94}" destId="{B279E125-9F03-4BC6-BD50-1ED9703DC45A}" srcOrd="7" destOrd="0" parTransId="{6CB2C309-B754-4C37-B556-93947D1ABBD9}" sibTransId="{AED553CD-A7E0-4709-B27D-AF97315F1EF3}"/>
    <dgm:cxn modelId="{CB433471-C762-453A-8C73-5438804C37D1}" type="presOf" srcId="{B279E125-9F03-4BC6-BD50-1ED9703DC45A}" destId="{777D425C-17C0-4FE8-A751-48661DD70581}" srcOrd="0" destOrd="0" presId="urn:microsoft.com/office/officeart/2005/8/layout/process5"/>
    <dgm:cxn modelId="{E7B5A142-EE0D-49AD-8D30-A3B204FC751A}" type="presOf" srcId="{3D393E3B-5D43-4260-9B6B-C81D9981D649}" destId="{E7C8E70D-213A-48DE-973F-EB45C11E2974}" srcOrd="0" destOrd="0" presId="urn:microsoft.com/office/officeart/2005/8/layout/process5"/>
    <dgm:cxn modelId="{744B9B00-ED3A-4FDE-B22E-BCA96AA1245B}" type="presOf" srcId="{964EA108-AEA7-4E7F-A3D1-51083E29A310}" destId="{21DA7E92-42E1-4FC4-AB06-CBCF3B6ED1CE}" srcOrd="0" destOrd="0" presId="urn:microsoft.com/office/officeart/2005/8/layout/process5"/>
    <dgm:cxn modelId="{1F2F21B2-9085-4816-8F79-6CA0E5E5839E}" type="presOf" srcId="{964EA108-AEA7-4E7F-A3D1-51083E29A310}" destId="{7A9FD39E-5BAF-4A2A-B5CD-A0D5E9DBBBB2}" srcOrd="1" destOrd="0" presId="urn:microsoft.com/office/officeart/2005/8/layout/process5"/>
    <dgm:cxn modelId="{D16CA33D-7B06-4339-882C-930A8993E9E5}" srcId="{6979F46C-6D66-4781-859B-498161D45F94}" destId="{86085489-BD45-43A0-AF82-E6785024CB95}" srcOrd="3" destOrd="0" parTransId="{101F52D0-934C-44FC-8107-6C3DC37510F4}" sibTransId="{0EADBB95-9643-4625-A17F-C7C1DCE914FC}"/>
    <dgm:cxn modelId="{0A6766B9-F153-472C-97E1-84310C679DA0}" type="presOf" srcId="{0EE4CD03-98C5-4AAE-9456-057E76FA458E}" destId="{FC8FD029-0F66-44E1-A080-6C61416E6B61}" srcOrd="0" destOrd="0" presId="urn:microsoft.com/office/officeart/2005/8/layout/process5"/>
    <dgm:cxn modelId="{238A9792-5EE9-4FA2-BA4D-62C8189EC927}" srcId="{6979F46C-6D66-4781-859B-498161D45F94}" destId="{E29D56A1-E3EE-4BC4-A2ED-934B8EA3D9E4}" srcOrd="0" destOrd="0" parTransId="{22B815F5-B8A3-4633-A036-D7809FC68E35}" sibTransId="{9026C16B-44CA-4B2B-99A3-AFDE52B43CED}"/>
    <dgm:cxn modelId="{173C2D1A-F753-4700-A7BD-D0FAF98DD225}" type="presOf" srcId="{9026C16B-44CA-4B2B-99A3-AFDE52B43CED}" destId="{BEA3406E-3315-49E2-A99E-56AD4903F5E1}" srcOrd="0" destOrd="0" presId="urn:microsoft.com/office/officeart/2005/8/layout/process5"/>
    <dgm:cxn modelId="{AE5E5798-D70F-44C4-AB04-8F53C02336C2}" type="presOf" srcId="{E29D56A1-E3EE-4BC4-A2ED-934B8EA3D9E4}" destId="{93C3C3F5-D9C7-4E3E-BD3A-EED7BC6109A9}" srcOrd="0" destOrd="0" presId="urn:microsoft.com/office/officeart/2005/8/layout/process5"/>
    <dgm:cxn modelId="{0AD3263D-EA37-46B3-967D-9A3688209FB7}" srcId="{6979F46C-6D66-4781-859B-498161D45F94}" destId="{EC536865-0C9C-4FE9-8FEE-9ED55B40AA9F}" srcOrd="4" destOrd="0" parTransId="{ABD9B788-5252-4F4C-8512-5921E547EAE5}" sibTransId="{964EA108-AEA7-4E7F-A3D1-51083E29A310}"/>
    <dgm:cxn modelId="{D8419912-2FB3-4D6E-BD04-2D109404168C}" type="presParOf" srcId="{589D6534-55E4-433A-88F9-4ADBF8486EAF}" destId="{93C3C3F5-D9C7-4E3E-BD3A-EED7BC6109A9}" srcOrd="0" destOrd="0" presId="urn:microsoft.com/office/officeart/2005/8/layout/process5"/>
    <dgm:cxn modelId="{9A691082-EF7C-41AF-8FA1-2BD46C3EEEEA}" type="presParOf" srcId="{589D6534-55E4-433A-88F9-4ADBF8486EAF}" destId="{BEA3406E-3315-49E2-A99E-56AD4903F5E1}" srcOrd="1" destOrd="0" presId="urn:microsoft.com/office/officeart/2005/8/layout/process5"/>
    <dgm:cxn modelId="{A3A0BC75-5286-407B-A2C0-EBFD8C2AFA59}" type="presParOf" srcId="{BEA3406E-3315-49E2-A99E-56AD4903F5E1}" destId="{4C9F3A96-CD60-4A74-804E-59498C91900D}" srcOrd="0" destOrd="0" presId="urn:microsoft.com/office/officeart/2005/8/layout/process5"/>
    <dgm:cxn modelId="{07C5F2C2-3F9E-4610-9D60-E826C18385B1}" type="presParOf" srcId="{589D6534-55E4-433A-88F9-4ADBF8486EAF}" destId="{FC8FD029-0F66-44E1-A080-6C61416E6B61}" srcOrd="2" destOrd="0" presId="urn:microsoft.com/office/officeart/2005/8/layout/process5"/>
    <dgm:cxn modelId="{DF5ED99F-345F-48BC-8ABD-9EF07B465FC0}" type="presParOf" srcId="{589D6534-55E4-433A-88F9-4ADBF8486EAF}" destId="{E7C8E70D-213A-48DE-973F-EB45C11E2974}" srcOrd="3" destOrd="0" presId="urn:microsoft.com/office/officeart/2005/8/layout/process5"/>
    <dgm:cxn modelId="{D6033BEB-7BFA-400A-9BF4-7977C78C50E1}" type="presParOf" srcId="{E7C8E70D-213A-48DE-973F-EB45C11E2974}" destId="{45F13097-EA25-4FAC-A438-7A956275B5AF}" srcOrd="0" destOrd="0" presId="urn:microsoft.com/office/officeart/2005/8/layout/process5"/>
    <dgm:cxn modelId="{90360A3F-3C89-43FA-A826-BECD72B22FE7}" type="presParOf" srcId="{589D6534-55E4-433A-88F9-4ADBF8486EAF}" destId="{61801E2F-C44C-461E-AA03-81B885FAFC74}" srcOrd="4" destOrd="0" presId="urn:microsoft.com/office/officeart/2005/8/layout/process5"/>
    <dgm:cxn modelId="{43F49315-2084-4E3C-BD35-AA81390C237A}" type="presParOf" srcId="{589D6534-55E4-433A-88F9-4ADBF8486EAF}" destId="{2467C6B5-7B13-4E0C-948F-3C7EC0AAF062}" srcOrd="5" destOrd="0" presId="urn:microsoft.com/office/officeart/2005/8/layout/process5"/>
    <dgm:cxn modelId="{67313DDA-9016-4C36-B890-B415B2FB193C}" type="presParOf" srcId="{2467C6B5-7B13-4E0C-948F-3C7EC0AAF062}" destId="{4ADE80E4-FD82-42CA-8390-9E092D397C98}" srcOrd="0" destOrd="0" presId="urn:microsoft.com/office/officeart/2005/8/layout/process5"/>
    <dgm:cxn modelId="{3B8F2FF5-E1EC-4571-AC9D-3C61B83D8684}" type="presParOf" srcId="{589D6534-55E4-433A-88F9-4ADBF8486EAF}" destId="{5BD4DF00-65F8-40F3-9A79-9FD7B25A3DDC}" srcOrd="6" destOrd="0" presId="urn:microsoft.com/office/officeart/2005/8/layout/process5"/>
    <dgm:cxn modelId="{6EB4C7C8-FE9F-45AA-BFDC-3CC4801C13C6}" type="presParOf" srcId="{589D6534-55E4-433A-88F9-4ADBF8486EAF}" destId="{D76B9B69-3D05-4278-81C8-3F1428AB3298}" srcOrd="7" destOrd="0" presId="urn:microsoft.com/office/officeart/2005/8/layout/process5"/>
    <dgm:cxn modelId="{AF445949-6B9B-482A-8E47-C1041F9FA509}" type="presParOf" srcId="{D76B9B69-3D05-4278-81C8-3F1428AB3298}" destId="{4DE68C19-6992-4CE6-85CF-C6647B90BB78}" srcOrd="0" destOrd="0" presId="urn:microsoft.com/office/officeart/2005/8/layout/process5"/>
    <dgm:cxn modelId="{0E07390E-426C-4C82-AC8B-AF2BE4A6FDF0}" type="presParOf" srcId="{589D6534-55E4-433A-88F9-4ADBF8486EAF}" destId="{A368C8FF-E6F4-49E0-A346-53F07A295510}" srcOrd="8" destOrd="0" presId="urn:microsoft.com/office/officeart/2005/8/layout/process5"/>
    <dgm:cxn modelId="{3EBE217E-B7F7-42C4-BF74-3E1C425BE819}" type="presParOf" srcId="{589D6534-55E4-433A-88F9-4ADBF8486EAF}" destId="{21DA7E92-42E1-4FC4-AB06-CBCF3B6ED1CE}" srcOrd="9" destOrd="0" presId="urn:microsoft.com/office/officeart/2005/8/layout/process5"/>
    <dgm:cxn modelId="{81F14255-BD39-451F-B441-B0C90AF99A42}" type="presParOf" srcId="{21DA7E92-42E1-4FC4-AB06-CBCF3B6ED1CE}" destId="{7A9FD39E-5BAF-4A2A-B5CD-A0D5E9DBBBB2}" srcOrd="0" destOrd="0" presId="urn:microsoft.com/office/officeart/2005/8/layout/process5"/>
    <dgm:cxn modelId="{5BA954F0-DF9E-4628-A175-F6CECEA6F2F6}" type="presParOf" srcId="{589D6534-55E4-433A-88F9-4ADBF8486EAF}" destId="{359D5FB1-CEE2-4B10-BE65-E7DA6D90E417}" srcOrd="10" destOrd="0" presId="urn:microsoft.com/office/officeart/2005/8/layout/process5"/>
    <dgm:cxn modelId="{0E4DC495-5B83-470D-8A2F-754927779542}" type="presParOf" srcId="{589D6534-55E4-433A-88F9-4ADBF8486EAF}" destId="{68F49207-0E3D-4F35-A146-ABA8C24C1ACD}" srcOrd="11" destOrd="0" presId="urn:microsoft.com/office/officeart/2005/8/layout/process5"/>
    <dgm:cxn modelId="{8740B5CE-2546-4910-8F26-A7AB4947EF4A}" type="presParOf" srcId="{68F49207-0E3D-4F35-A146-ABA8C24C1ACD}" destId="{B483D1CC-BC28-42F2-BB08-EC95D0B91A2E}" srcOrd="0" destOrd="0" presId="urn:microsoft.com/office/officeart/2005/8/layout/process5"/>
    <dgm:cxn modelId="{E5C7C90C-2DEA-4AE9-A9A2-D45A0C415781}" type="presParOf" srcId="{589D6534-55E4-433A-88F9-4ADBF8486EAF}" destId="{9AD889E1-B9F6-4656-92E3-F1EE4A9E9371}" srcOrd="12" destOrd="0" presId="urn:microsoft.com/office/officeart/2005/8/layout/process5"/>
    <dgm:cxn modelId="{D4AD51B1-1779-454A-B742-7C4BCAE48FAB}" type="presParOf" srcId="{589D6534-55E4-433A-88F9-4ADBF8486EAF}" destId="{D361629A-38E4-4EB0-BA63-90801139CED1}" srcOrd="13" destOrd="0" presId="urn:microsoft.com/office/officeart/2005/8/layout/process5"/>
    <dgm:cxn modelId="{668C9914-4873-4A90-936C-50C512B16263}" type="presParOf" srcId="{D361629A-38E4-4EB0-BA63-90801139CED1}" destId="{D8BD5ED9-C23B-4A36-A8A6-0C78616F9FF8}" srcOrd="0" destOrd="0" presId="urn:microsoft.com/office/officeart/2005/8/layout/process5"/>
    <dgm:cxn modelId="{E44BADBC-9C0B-4033-9180-AD6E7CEB9657}" type="presParOf" srcId="{589D6534-55E4-433A-88F9-4ADBF8486EAF}" destId="{777D425C-17C0-4FE8-A751-48661DD70581}" srcOrd="14"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C3C3F5-D9C7-4E3E-BD3A-EED7BC6109A9}">
      <dsp:nvSpPr>
        <dsp:cNvPr id="0" name=""/>
        <dsp:cNvSpPr/>
      </dsp:nvSpPr>
      <dsp:spPr>
        <a:xfrm>
          <a:off x="4552" y="492178"/>
          <a:ext cx="1990311" cy="1194186"/>
        </a:xfrm>
        <a:prstGeom prst="roundRect">
          <a:avLst>
            <a:gd name="adj" fmla="val 10000"/>
          </a:avLst>
        </a:prstGeom>
        <a:solidFill>
          <a:schemeClr val="accent1">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1">
            <a:lnSpc>
              <a:spcPct val="90000"/>
            </a:lnSpc>
            <a:spcBef>
              <a:spcPct val="0"/>
            </a:spcBef>
            <a:spcAft>
              <a:spcPct val="35000"/>
            </a:spcAft>
          </a:pPr>
          <a:r>
            <a:rPr lang="ar-LB" sz="1600" kern="1200" dirty="0" smtClean="0"/>
            <a:t>تعوّدتم على إطار الكفاءة العالمي</a:t>
          </a:r>
          <a:endParaRPr lang="en-GB" sz="1600" kern="1200" dirty="0"/>
        </a:p>
      </dsp:txBody>
      <dsp:txXfrm>
        <a:off x="39529" y="527155"/>
        <a:ext cx="1920357" cy="1124232"/>
      </dsp:txXfrm>
    </dsp:sp>
    <dsp:sp modelId="{BEA3406E-3315-49E2-A99E-56AD4903F5E1}">
      <dsp:nvSpPr>
        <dsp:cNvPr id="0" name=""/>
        <dsp:cNvSpPr/>
      </dsp:nvSpPr>
      <dsp:spPr>
        <a:xfrm>
          <a:off x="2170011" y="842473"/>
          <a:ext cx="421946" cy="493597"/>
        </a:xfrm>
        <a:prstGeom prst="rightArrow">
          <a:avLst>
            <a:gd name="adj1" fmla="val 60000"/>
            <a:gd name="adj2" fmla="val 50000"/>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GB" sz="1300" kern="1200"/>
        </a:p>
      </dsp:txBody>
      <dsp:txXfrm>
        <a:off x="2170011" y="941192"/>
        <a:ext cx="295362" cy="296159"/>
      </dsp:txXfrm>
    </dsp:sp>
    <dsp:sp modelId="{FC8FD029-0F66-44E1-A080-6C61416E6B61}">
      <dsp:nvSpPr>
        <dsp:cNvPr id="0" name=""/>
        <dsp:cNvSpPr/>
      </dsp:nvSpPr>
      <dsp:spPr>
        <a:xfrm>
          <a:off x="2790988" y="492178"/>
          <a:ext cx="1990311" cy="1194186"/>
        </a:xfrm>
        <a:prstGeom prst="roundRect">
          <a:avLst>
            <a:gd name="adj" fmla="val 10000"/>
          </a:avLst>
        </a:prstGeom>
        <a:solidFill>
          <a:schemeClr val="accent1">
            <a:alpha val="90000"/>
            <a:hueOff val="0"/>
            <a:satOff val="0"/>
            <a:lumOff val="0"/>
            <a:alphaOff val="-5714"/>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1">
            <a:lnSpc>
              <a:spcPct val="90000"/>
            </a:lnSpc>
            <a:spcBef>
              <a:spcPct val="0"/>
            </a:spcBef>
            <a:spcAft>
              <a:spcPct val="35000"/>
            </a:spcAft>
          </a:pPr>
          <a:r>
            <a:rPr lang="ar-LB" sz="1600" kern="1200" dirty="0" smtClean="0"/>
            <a:t>تعوّدتم على التقييم</a:t>
          </a:r>
          <a:endParaRPr lang="en-GB" sz="1600" kern="1200" dirty="0"/>
        </a:p>
      </dsp:txBody>
      <dsp:txXfrm>
        <a:off x="2825965" y="527155"/>
        <a:ext cx="1920357" cy="1124232"/>
      </dsp:txXfrm>
    </dsp:sp>
    <dsp:sp modelId="{E7C8E70D-213A-48DE-973F-EB45C11E2974}">
      <dsp:nvSpPr>
        <dsp:cNvPr id="0" name=""/>
        <dsp:cNvSpPr/>
      </dsp:nvSpPr>
      <dsp:spPr>
        <a:xfrm>
          <a:off x="4956447" y="842473"/>
          <a:ext cx="421946" cy="493597"/>
        </a:xfrm>
        <a:prstGeom prst="rightArrow">
          <a:avLst>
            <a:gd name="adj1" fmla="val 60000"/>
            <a:gd name="adj2" fmla="val 50000"/>
          </a:avLst>
        </a:prstGeom>
        <a:solidFill>
          <a:schemeClr val="accent1">
            <a:shade val="90000"/>
            <a:hueOff val="141613"/>
            <a:satOff val="-15028"/>
            <a:lumOff val="929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GB" sz="1300" kern="1200"/>
        </a:p>
      </dsp:txBody>
      <dsp:txXfrm>
        <a:off x="4956447" y="941192"/>
        <a:ext cx="295362" cy="296159"/>
      </dsp:txXfrm>
    </dsp:sp>
    <dsp:sp modelId="{61801E2F-C44C-461E-AA03-81B885FAFC74}">
      <dsp:nvSpPr>
        <dsp:cNvPr id="0" name=""/>
        <dsp:cNvSpPr/>
      </dsp:nvSpPr>
      <dsp:spPr>
        <a:xfrm>
          <a:off x="5577424" y="492178"/>
          <a:ext cx="1990311" cy="1194186"/>
        </a:xfrm>
        <a:prstGeom prst="roundRect">
          <a:avLst>
            <a:gd name="adj" fmla="val 10000"/>
          </a:avLst>
        </a:prstGeom>
        <a:solidFill>
          <a:schemeClr val="accent1">
            <a:alpha val="90000"/>
            <a:hueOff val="0"/>
            <a:satOff val="0"/>
            <a:lumOff val="0"/>
            <a:alphaOff val="-11429"/>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1">
            <a:lnSpc>
              <a:spcPct val="90000"/>
            </a:lnSpc>
            <a:spcBef>
              <a:spcPct val="0"/>
            </a:spcBef>
            <a:spcAft>
              <a:spcPct val="35000"/>
            </a:spcAft>
          </a:pPr>
          <a:r>
            <a:rPr lang="ar-LB" sz="1600" kern="1200" dirty="0" smtClean="0"/>
            <a:t>وافقتم البنود في التقييم مع إطار الكفاءة العالمي</a:t>
          </a:r>
          <a:endParaRPr lang="en-GB" sz="1600" kern="1200" dirty="0"/>
        </a:p>
      </dsp:txBody>
      <dsp:txXfrm>
        <a:off x="5612401" y="527155"/>
        <a:ext cx="1920357" cy="1124232"/>
      </dsp:txXfrm>
    </dsp:sp>
    <dsp:sp modelId="{2467C6B5-7B13-4E0C-948F-3C7EC0AAF062}">
      <dsp:nvSpPr>
        <dsp:cNvPr id="0" name=""/>
        <dsp:cNvSpPr/>
      </dsp:nvSpPr>
      <dsp:spPr>
        <a:xfrm>
          <a:off x="7742883" y="842473"/>
          <a:ext cx="421946" cy="493597"/>
        </a:xfrm>
        <a:prstGeom prst="rightArrow">
          <a:avLst>
            <a:gd name="adj1" fmla="val 60000"/>
            <a:gd name="adj2" fmla="val 50000"/>
          </a:avLst>
        </a:prstGeom>
        <a:solidFill>
          <a:schemeClr val="accent1">
            <a:shade val="90000"/>
            <a:hueOff val="283225"/>
            <a:satOff val="-30056"/>
            <a:lumOff val="1858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GB" sz="1300" kern="1200"/>
        </a:p>
      </dsp:txBody>
      <dsp:txXfrm>
        <a:off x="7742883" y="941192"/>
        <a:ext cx="295362" cy="296159"/>
      </dsp:txXfrm>
    </dsp:sp>
    <dsp:sp modelId="{5BD4DF00-65F8-40F3-9A79-9FD7B25A3DDC}">
      <dsp:nvSpPr>
        <dsp:cNvPr id="0" name=""/>
        <dsp:cNvSpPr/>
      </dsp:nvSpPr>
      <dsp:spPr>
        <a:xfrm>
          <a:off x="8363860" y="492178"/>
          <a:ext cx="1990311" cy="1194186"/>
        </a:xfrm>
        <a:prstGeom prst="roundRect">
          <a:avLst>
            <a:gd name="adj" fmla="val 10000"/>
          </a:avLst>
        </a:prstGeom>
        <a:solidFill>
          <a:schemeClr val="accent1">
            <a:alpha val="90000"/>
            <a:hueOff val="0"/>
            <a:satOff val="0"/>
            <a:lumOff val="0"/>
            <a:alphaOff val="-17143"/>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1">
            <a:lnSpc>
              <a:spcPct val="90000"/>
            </a:lnSpc>
            <a:spcBef>
              <a:spcPct val="0"/>
            </a:spcBef>
            <a:spcAft>
              <a:spcPct val="35000"/>
            </a:spcAft>
          </a:pPr>
          <a:r>
            <a:rPr lang="ar-LB" sz="1600" kern="1200" dirty="0" smtClean="0"/>
            <a:t>طابقتم البنود مع أدوات وصف الكفاءة العالمية [للصف</a:t>
          </a:r>
          <a:r>
            <a:rPr lang="en-US" sz="1600" kern="1200" dirty="0" smtClean="0"/>
            <a:t>x</a:t>
          </a:r>
          <a:r>
            <a:rPr lang="ar-LB" sz="1600" kern="1200" dirty="0" smtClean="0"/>
            <a:t>]</a:t>
          </a:r>
          <a:endParaRPr lang="en-GB" sz="1600" kern="1200" dirty="0"/>
        </a:p>
      </dsp:txBody>
      <dsp:txXfrm>
        <a:off x="8398837" y="527155"/>
        <a:ext cx="1920357" cy="1124232"/>
      </dsp:txXfrm>
    </dsp:sp>
    <dsp:sp modelId="{D76B9B69-3D05-4278-81C8-3F1428AB3298}">
      <dsp:nvSpPr>
        <dsp:cNvPr id="0" name=""/>
        <dsp:cNvSpPr/>
      </dsp:nvSpPr>
      <dsp:spPr>
        <a:xfrm rot="5400000">
          <a:off x="9148043" y="1825687"/>
          <a:ext cx="421946" cy="493597"/>
        </a:xfrm>
        <a:prstGeom prst="rightArrow">
          <a:avLst>
            <a:gd name="adj1" fmla="val 60000"/>
            <a:gd name="adj2" fmla="val 50000"/>
          </a:avLst>
        </a:prstGeom>
        <a:solidFill>
          <a:schemeClr val="accent1">
            <a:shade val="90000"/>
            <a:hueOff val="424838"/>
            <a:satOff val="-45084"/>
            <a:lumOff val="2787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GB" sz="1300" kern="1200"/>
        </a:p>
      </dsp:txBody>
      <dsp:txXfrm rot="-5400000">
        <a:off x="9210937" y="1861512"/>
        <a:ext cx="296159" cy="295362"/>
      </dsp:txXfrm>
    </dsp:sp>
    <dsp:sp modelId="{A368C8FF-E6F4-49E0-A346-53F07A295510}">
      <dsp:nvSpPr>
        <dsp:cNvPr id="0" name=""/>
        <dsp:cNvSpPr/>
      </dsp:nvSpPr>
      <dsp:spPr>
        <a:xfrm>
          <a:off x="8363860" y="2482490"/>
          <a:ext cx="1990311" cy="1194186"/>
        </a:xfrm>
        <a:prstGeom prst="roundRect">
          <a:avLst>
            <a:gd name="adj" fmla="val 10000"/>
          </a:avLst>
        </a:prstGeom>
        <a:solidFill>
          <a:schemeClr val="accent1">
            <a:alpha val="90000"/>
            <a:hueOff val="0"/>
            <a:satOff val="0"/>
            <a:lumOff val="0"/>
            <a:alphaOff val="-22857"/>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1">
            <a:lnSpc>
              <a:spcPct val="90000"/>
            </a:lnSpc>
            <a:spcBef>
              <a:spcPct val="0"/>
            </a:spcBef>
            <a:spcAft>
              <a:spcPct val="35000"/>
            </a:spcAft>
          </a:pPr>
          <a:r>
            <a:rPr lang="ar-LB" sz="1600" kern="1200" dirty="0" smtClean="0"/>
            <a:t>حدّدتم ما إذا كان المتعلّمون الذين لبّوا بالكاد التوقعات قد يجيبون عن البنود بشكل صحيح</a:t>
          </a:r>
          <a:endParaRPr lang="en-GB" sz="1600" kern="1200" dirty="0"/>
        </a:p>
      </dsp:txBody>
      <dsp:txXfrm>
        <a:off x="8398837" y="2517467"/>
        <a:ext cx="1920357" cy="1124232"/>
      </dsp:txXfrm>
    </dsp:sp>
    <dsp:sp modelId="{21DA7E92-42E1-4FC4-AB06-CBCF3B6ED1CE}">
      <dsp:nvSpPr>
        <dsp:cNvPr id="0" name=""/>
        <dsp:cNvSpPr/>
      </dsp:nvSpPr>
      <dsp:spPr>
        <a:xfrm rot="10800000">
          <a:off x="7766766" y="2832785"/>
          <a:ext cx="421946" cy="493597"/>
        </a:xfrm>
        <a:prstGeom prst="rightArrow">
          <a:avLst>
            <a:gd name="adj1" fmla="val 60000"/>
            <a:gd name="adj2" fmla="val 50000"/>
          </a:avLst>
        </a:prstGeom>
        <a:solidFill>
          <a:schemeClr val="accent1">
            <a:shade val="90000"/>
            <a:hueOff val="566450"/>
            <a:satOff val="-60112"/>
            <a:lumOff val="3717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GB" sz="1300" kern="1200"/>
        </a:p>
      </dsp:txBody>
      <dsp:txXfrm rot="10800000">
        <a:off x="7893350" y="2931504"/>
        <a:ext cx="295362" cy="296159"/>
      </dsp:txXfrm>
    </dsp:sp>
    <dsp:sp modelId="{359D5FB1-CEE2-4B10-BE65-E7DA6D90E417}">
      <dsp:nvSpPr>
        <dsp:cNvPr id="0" name=""/>
        <dsp:cNvSpPr/>
      </dsp:nvSpPr>
      <dsp:spPr>
        <a:xfrm>
          <a:off x="5577424" y="2482490"/>
          <a:ext cx="1990311" cy="1194186"/>
        </a:xfrm>
        <a:prstGeom prst="roundRect">
          <a:avLst>
            <a:gd name="adj" fmla="val 10000"/>
          </a:avLst>
        </a:prstGeom>
        <a:solidFill>
          <a:schemeClr val="accent1">
            <a:alpha val="90000"/>
            <a:hueOff val="0"/>
            <a:satOff val="0"/>
            <a:lumOff val="0"/>
            <a:alphaOff val="-28571"/>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1">
            <a:lnSpc>
              <a:spcPct val="90000"/>
            </a:lnSpc>
            <a:spcBef>
              <a:spcPct val="0"/>
            </a:spcBef>
            <a:spcAft>
              <a:spcPct val="35000"/>
            </a:spcAft>
          </a:pPr>
          <a:r>
            <a:rPr lang="ar-LB" sz="1600" kern="1200" dirty="0" smtClean="0"/>
            <a:t>إبتكرتم مؤشراتكم المرجعية على أساس أحكامكم</a:t>
          </a:r>
          <a:endParaRPr lang="en-GB" sz="1600" kern="1200" dirty="0"/>
        </a:p>
      </dsp:txBody>
      <dsp:txXfrm>
        <a:off x="5612401" y="2517467"/>
        <a:ext cx="1920357" cy="1124232"/>
      </dsp:txXfrm>
    </dsp:sp>
    <dsp:sp modelId="{68F49207-0E3D-4F35-A146-ABA8C24C1ACD}">
      <dsp:nvSpPr>
        <dsp:cNvPr id="0" name=""/>
        <dsp:cNvSpPr/>
      </dsp:nvSpPr>
      <dsp:spPr>
        <a:xfrm rot="10800000">
          <a:off x="4980330" y="2832785"/>
          <a:ext cx="421946" cy="493597"/>
        </a:xfrm>
        <a:prstGeom prst="rightArrow">
          <a:avLst>
            <a:gd name="adj1" fmla="val 60000"/>
            <a:gd name="adj2" fmla="val 50000"/>
          </a:avLst>
        </a:prstGeom>
        <a:solidFill>
          <a:schemeClr val="accent1">
            <a:shade val="90000"/>
            <a:hueOff val="708063"/>
            <a:satOff val="-75140"/>
            <a:lumOff val="4646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GB" sz="1300" kern="1200"/>
        </a:p>
      </dsp:txBody>
      <dsp:txXfrm rot="10800000">
        <a:off x="5106914" y="2931504"/>
        <a:ext cx="295362" cy="296159"/>
      </dsp:txXfrm>
    </dsp:sp>
    <dsp:sp modelId="{9AD889E1-B9F6-4656-92E3-F1EE4A9E9371}">
      <dsp:nvSpPr>
        <dsp:cNvPr id="0" name=""/>
        <dsp:cNvSpPr/>
      </dsp:nvSpPr>
      <dsp:spPr>
        <a:xfrm>
          <a:off x="2790988" y="2482490"/>
          <a:ext cx="1990311" cy="1194186"/>
        </a:xfrm>
        <a:prstGeom prst="roundRect">
          <a:avLst>
            <a:gd name="adj" fmla="val 10000"/>
          </a:avLst>
        </a:prstGeom>
        <a:solidFill>
          <a:schemeClr val="accent1">
            <a:alpha val="90000"/>
            <a:hueOff val="0"/>
            <a:satOff val="0"/>
            <a:lumOff val="0"/>
            <a:alphaOff val="-34286"/>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1">
            <a:lnSpc>
              <a:spcPct val="90000"/>
            </a:lnSpc>
            <a:spcBef>
              <a:spcPct val="0"/>
            </a:spcBef>
            <a:spcAft>
              <a:spcPct val="35000"/>
            </a:spcAft>
          </a:pPr>
          <a:r>
            <a:rPr lang="ar-LB" sz="1600" kern="1200" dirty="0" smtClean="0"/>
            <a:t>حدّدتم معدّل المؤشرات المرجعية عبر المجموعة بكاملها للحصول على المؤشرات المرجعية النهائية</a:t>
          </a:r>
          <a:endParaRPr lang="en-GB" sz="1600" kern="1200" dirty="0"/>
        </a:p>
      </dsp:txBody>
      <dsp:txXfrm>
        <a:off x="2825965" y="2517467"/>
        <a:ext cx="1920357" cy="1124232"/>
      </dsp:txXfrm>
    </dsp:sp>
    <dsp:sp modelId="{D361629A-38E4-4EB0-BA63-90801139CED1}">
      <dsp:nvSpPr>
        <dsp:cNvPr id="0" name=""/>
        <dsp:cNvSpPr/>
      </dsp:nvSpPr>
      <dsp:spPr>
        <a:xfrm rot="10800000">
          <a:off x="2193894" y="2832785"/>
          <a:ext cx="421946" cy="493597"/>
        </a:xfrm>
        <a:prstGeom prst="rightArrow">
          <a:avLst>
            <a:gd name="adj1" fmla="val 60000"/>
            <a:gd name="adj2" fmla="val 50000"/>
          </a:avLst>
        </a:prstGeom>
        <a:solidFill>
          <a:schemeClr val="accent1">
            <a:shade val="90000"/>
            <a:hueOff val="849675"/>
            <a:satOff val="-90168"/>
            <a:lumOff val="5575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GB" sz="1300" kern="1200"/>
        </a:p>
      </dsp:txBody>
      <dsp:txXfrm rot="10800000">
        <a:off x="2320478" y="2931504"/>
        <a:ext cx="295362" cy="296159"/>
      </dsp:txXfrm>
    </dsp:sp>
    <dsp:sp modelId="{777D425C-17C0-4FE8-A751-48661DD70581}">
      <dsp:nvSpPr>
        <dsp:cNvPr id="0" name=""/>
        <dsp:cNvSpPr/>
      </dsp:nvSpPr>
      <dsp:spPr>
        <a:xfrm>
          <a:off x="4552" y="2482490"/>
          <a:ext cx="1990311" cy="1194186"/>
        </a:xfrm>
        <a:prstGeom prst="roundRect">
          <a:avLst>
            <a:gd name="adj" fmla="val 10000"/>
          </a:avLst>
        </a:prstGeom>
        <a:solidFill>
          <a:schemeClr val="accent1">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1">
            <a:lnSpc>
              <a:spcPct val="90000"/>
            </a:lnSpc>
            <a:spcBef>
              <a:spcPct val="0"/>
            </a:spcBef>
            <a:spcAft>
              <a:spcPct val="35000"/>
            </a:spcAft>
          </a:pPr>
          <a:r>
            <a:rPr lang="ar-LB" sz="1600" kern="1200" dirty="0" smtClean="0"/>
            <a:t>عملتم على أثر المؤشرات المرجعية تلك لناحية نسبة المتعلّمين الذين لبّوا التوقعات</a:t>
          </a:r>
          <a:endParaRPr lang="en-GB" sz="1600" kern="1200" dirty="0"/>
        </a:p>
      </dsp:txBody>
      <dsp:txXfrm>
        <a:off x="39529" y="2517467"/>
        <a:ext cx="1920357" cy="1124232"/>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810" cy="481370"/>
          </a:xfrm>
          <a:prstGeom prst="rect">
            <a:avLst/>
          </a:prstGeom>
        </p:spPr>
        <p:txBody>
          <a:bodyPr vert="horz" lIns="94704" tIns="47352" rIns="94704" bIns="47352" rtlCol="0"/>
          <a:lstStyle>
            <a:lvl1pPr algn="l">
              <a:defRPr sz="1200"/>
            </a:lvl1pPr>
          </a:lstStyle>
          <a:p>
            <a:endParaRPr lang="en-US"/>
          </a:p>
        </p:txBody>
      </p:sp>
      <p:sp>
        <p:nvSpPr>
          <p:cNvPr id="3" name="Date Placeholder 2"/>
          <p:cNvSpPr>
            <a:spLocks noGrp="1"/>
          </p:cNvSpPr>
          <p:nvPr>
            <p:ph type="dt" sz="quarter" idx="1"/>
          </p:nvPr>
        </p:nvSpPr>
        <p:spPr>
          <a:xfrm>
            <a:off x="4143737" y="0"/>
            <a:ext cx="3169810" cy="481370"/>
          </a:xfrm>
          <a:prstGeom prst="rect">
            <a:avLst/>
          </a:prstGeom>
        </p:spPr>
        <p:txBody>
          <a:bodyPr vert="horz" lIns="94704" tIns="47352" rIns="94704" bIns="47352" rtlCol="0"/>
          <a:lstStyle>
            <a:lvl1pPr algn="r">
              <a:defRPr sz="1200"/>
            </a:lvl1pPr>
          </a:lstStyle>
          <a:p>
            <a:fld id="{1B044919-DDAE-46C5-B762-CAFD6B3DDF50}" type="datetimeFigureOut">
              <a:rPr lang="en-US" smtClean="0"/>
              <a:t>9/20/2023</a:t>
            </a:fld>
            <a:endParaRPr lang="en-US"/>
          </a:p>
        </p:txBody>
      </p:sp>
      <p:sp>
        <p:nvSpPr>
          <p:cNvPr id="4" name="Footer Placeholder 3"/>
          <p:cNvSpPr>
            <a:spLocks noGrp="1"/>
          </p:cNvSpPr>
          <p:nvPr>
            <p:ph type="ftr" sz="quarter" idx="2"/>
          </p:nvPr>
        </p:nvSpPr>
        <p:spPr>
          <a:xfrm>
            <a:off x="0" y="9119831"/>
            <a:ext cx="3169810" cy="481370"/>
          </a:xfrm>
          <a:prstGeom prst="rect">
            <a:avLst/>
          </a:prstGeom>
        </p:spPr>
        <p:txBody>
          <a:bodyPr vert="horz" lIns="94704" tIns="47352" rIns="94704" bIns="47352" rtlCol="0" anchor="b"/>
          <a:lstStyle>
            <a:lvl1pPr algn="l">
              <a:defRPr sz="1200"/>
            </a:lvl1pPr>
          </a:lstStyle>
          <a:p>
            <a:endParaRPr lang="en-US"/>
          </a:p>
        </p:txBody>
      </p:sp>
      <p:sp>
        <p:nvSpPr>
          <p:cNvPr id="5" name="Slide Number Placeholder 4"/>
          <p:cNvSpPr>
            <a:spLocks noGrp="1"/>
          </p:cNvSpPr>
          <p:nvPr>
            <p:ph type="sldNum" sz="quarter" idx="3"/>
          </p:nvPr>
        </p:nvSpPr>
        <p:spPr>
          <a:xfrm>
            <a:off x="4143737" y="9119831"/>
            <a:ext cx="3169810" cy="481370"/>
          </a:xfrm>
          <a:prstGeom prst="rect">
            <a:avLst/>
          </a:prstGeom>
        </p:spPr>
        <p:txBody>
          <a:bodyPr vert="horz" lIns="94704" tIns="47352" rIns="94704" bIns="47352" rtlCol="0" anchor="b"/>
          <a:lstStyle>
            <a:lvl1pPr algn="r">
              <a:defRPr sz="1200"/>
            </a:lvl1pPr>
          </a:lstStyle>
          <a:p>
            <a:fld id="{78432237-4E93-4C09-BFFB-6678D6184AFB}" type="slidenum">
              <a:rPr lang="en-US" smtClean="0"/>
              <a:t>‹#›</a:t>
            </a:fld>
            <a:endParaRPr lang="en-US"/>
          </a:p>
        </p:txBody>
      </p:sp>
    </p:spTree>
    <p:extLst>
      <p:ext uri="{BB962C8B-B14F-4D97-AF65-F5344CB8AC3E}">
        <p14:creationId xmlns:p14="http://schemas.microsoft.com/office/powerpoint/2010/main" val="12188072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1"/>
            <a:ext cx="3169920" cy="481728"/>
          </a:xfrm>
          <a:prstGeom prst="rect">
            <a:avLst/>
          </a:prstGeom>
          <a:noFill/>
          <a:ln>
            <a:noFill/>
          </a:ln>
        </p:spPr>
        <p:txBody>
          <a:bodyPr spcFirstLastPara="1" wrap="square" lIns="96631" tIns="48315" rIns="96631" bIns="48315"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143589" y="1"/>
            <a:ext cx="3169920" cy="481728"/>
          </a:xfrm>
          <a:prstGeom prst="rect">
            <a:avLst/>
          </a:prstGeom>
          <a:noFill/>
          <a:ln>
            <a:noFill/>
          </a:ln>
        </p:spPr>
        <p:txBody>
          <a:bodyPr spcFirstLastPara="1" wrap="square" lIns="96631" tIns="48315" rIns="96631" bIns="48315"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31520" y="4620577"/>
            <a:ext cx="5852160" cy="3780472"/>
          </a:xfrm>
          <a:prstGeom prst="rect">
            <a:avLst/>
          </a:prstGeom>
          <a:noFill/>
          <a:ln>
            <a:noFill/>
          </a:ln>
        </p:spPr>
        <p:txBody>
          <a:bodyPr spcFirstLastPara="1" wrap="square" lIns="96631" tIns="48315" rIns="96631" bIns="4831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119476"/>
            <a:ext cx="3169920" cy="481727"/>
          </a:xfrm>
          <a:prstGeom prst="rect">
            <a:avLst/>
          </a:prstGeom>
          <a:noFill/>
          <a:ln>
            <a:noFill/>
          </a:ln>
        </p:spPr>
        <p:txBody>
          <a:bodyPr spcFirstLastPara="1" wrap="square" lIns="96631" tIns="48315" rIns="96631" bIns="48315"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143589" y="9119476"/>
            <a:ext cx="3169920" cy="481727"/>
          </a:xfrm>
          <a:prstGeom prst="rect">
            <a:avLst/>
          </a:prstGeom>
          <a:noFill/>
          <a:ln>
            <a:noFill/>
          </a:ln>
        </p:spPr>
        <p:txBody>
          <a:bodyPr spcFirstLastPara="1" wrap="square" lIns="96631" tIns="48315" rIns="96631" bIns="48315" anchor="b" anchorCtr="0">
            <a:noAutofit/>
          </a:bodyPr>
          <a:lstStyle/>
          <a:p>
            <a:pPr algn="r">
              <a:buSzPts val="1200"/>
            </a:pPr>
            <a:fld id="{00000000-1234-1234-1234-123412341234}" type="slidenum">
              <a:rPr lang="en-US" sz="1200" smtClean="0">
                <a:solidFill>
                  <a:schemeClr val="dk1"/>
                </a:solidFill>
                <a:latin typeface="Calibri"/>
                <a:ea typeface="Calibri"/>
                <a:cs typeface="Calibri"/>
                <a:sym typeface="Calibri"/>
              </a:rPr>
              <a:pPr algn="r">
                <a:buSzPts val="1200"/>
              </a:pPr>
              <a:t>‹#›</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2591590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9d942b5609_0_1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0" name="Google Shape;330;g9d942b5609_0_14:notes"/>
          <p:cNvSpPr txBox="1">
            <a:spLocks noGrp="1"/>
          </p:cNvSpPr>
          <p:nvPr>
            <p:ph type="body" idx="1"/>
          </p:nvPr>
        </p:nvSpPr>
        <p:spPr>
          <a:xfrm>
            <a:off x="731520" y="4620577"/>
            <a:ext cx="5852077" cy="3780413"/>
          </a:xfrm>
          <a:prstGeom prst="rect">
            <a:avLst/>
          </a:prstGeom>
          <a:noFill/>
          <a:ln>
            <a:noFill/>
          </a:ln>
        </p:spPr>
        <p:txBody>
          <a:bodyPr spcFirstLastPara="1" wrap="square" lIns="96631" tIns="48315" rIns="96631" bIns="48315" anchor="t" anchorCtr="0">
            <a:noAutofit/>
          </a:bodyPr>
          <a:lstStyle/>
          <a:p>
            <a:pPr marL="0" indent="0" algn="r" rtl="1"/>
            <a:r>
              <a:rPr lang="ar-LB" sz="1400" b="1" cap="none" dirty="0" smtClean="0">
                <a:latin typeface="Simplified Arabic" panose="02020603050405020304" pitchFamily="18" charset="-78"/>
                <a:cs typeface="Simplified Arabic" panose="02020603050405020304" pitchFamily="18" charset="-78"/>
              </a:rPr>
              <a:t>ملاحظة: هذه الشريحة هي للميسّرين فقط!!</a:t>
            </a:r>
            <a:endParaRPr sz="1400" b="1" cap="none" dirty="0">
              <a:latin typeface="Simplified Arabic" panose="02020603050405020304" pitchFamily="18" charset="-78"/>
              <a:cs typeface="Simplified Arabic" panose="02020603050405020304" pitchFamily="18" charset="-78"/>
            </a:endParaRPr>
          </a:p>
          <a:p>
            <a:pPr marL="0" indent="0" algn="r" rtl="1"/>
            <a:endParaRPr sz="1400" b="1" dirty="0">
              <a:latin typeface="Simplified Arabic" panose="02020603050405020304" pitchFamily="18" charset="-78"/>
              <a:cs typeface="Simplified Arabic" panose="02020603050405020304" pitchFamily="18" charset="-78"/>
            </a:endParaRPr>
          </a:p>
          <a:p>
            <a:pPr marL="0" indent="0" algn="r" rtl="1"/>
            <a:r>
              <a:rPr lang="ar-LB" sz="1400" b="1" dirty="0" smtClean="0">
                <a:latin typeface="Simplified Arabic" panose="02020603050405020304" pitchFamily="18" charset="-78"/>
                <a:cs typeface="Simplified Arabic" panose="02020603050405020304" pitchFamily="18" charset="-78"/>
              </a:rPr>
              <a:t>ملاحظة الميسّر: </a:t>
            </a:r>
            <a:r>
              <a:rPr lang="en-US" sz="1400" b="1" dirty="0" smtClean="0">
                <a:latin typeface="Simplified Arabic" panose="02020603050405020304" pitchFamily="18" charset="-78"/>
                <a:cs typeface="Simplified Arabic" panose="02020603050405020304" pitchFamily="18" charset="-78"/>
              </a:rPr>
              <a:t> </a:t>
            </a:r>
            <a:endParaRPr lang="en-US" sz="1400" b="1" dirty="0">
              <a:latin typeface="Simplified Arabic" panose="02020603050405020304" pitchFamily="18" charset="-78"/>
              <a:cs typeface="Simplified Arabic" panose="02020603050405020304" pitchFamily="18" charset="-78"/>
            </a:endParaRPr>
          </a:p>
          <a:p>
            <a:pPr marL="177571" indent="-177571" algn="r" rtl="1">
              <a:buFont typeface="Arial"/>
              <a:buChar char="•"/>
            </a:pPr>
            <a:r>
              <a:rPr lang="ar-LB" sz="1400" dirty="0" smtClean="0">
                <a:latin typeface="Simplified Arabic" panose="02020603050405020304" pitchFamily="18" charset="-78"/>
                <a:cs typeface="Simplified Arabic" panose="02020603050405020304" pitchFamily="18" charset="-78"/>
              </a:rPr>
              <a:t>قد ترغب في استخدام</a:t>
            </a:r>
            <a:r>
              <a:rPr lang="ar-LB" sz="1400" baseline="0" dirty="0" smtClean="0">
                <a:latin typeface="Simplified Arabic" panose="02020603050405020304" pitchFamily="18" charset="-78"/>
                <a:cs typeface="Simplified Arabic" panose="02020603050405020304" pitchFamily="18" charset="-78"/>
              </a:rPr>
              <a:t> هذه الشعارات في شريحة الافتتاح أيضًا</a:t>
            </a:r>
            <a:endParaRPr sz="1400" dirty="0">
              <a:latin typeface="Simplified Arabic" panose="02020603050405020304" pitchFamily="18" charset="-78"/>
              <a:cs typeface="Simplified Arabic" panose="02020603050405020304" pitchFamily="18" charset="-78"/>
            </a:endParaRPr>
          </a:p>
          <a:p>
            <a:pPr marL="0" indent="0"/>
            <a:endParaRPr b="1" dirty="0"/>
          </a:p>
        </p:txBody>
      </p:sp>
      <p:sp>
        <p:nvSpPr>
          <p:cNvPr id="331" name="Google Shape;331;g9d942b5609_0_14:notes"/>
          <p:cNvSpPr txBox="1">
            <a:spLocks noGrp="1"/>
          </p:cNvSpPr>
          <p:nvPr>
            <p:ph type="sldNum" idx="12"/>
          </p:nvPr>
        </p:nvSpPr>
        <p:spPr>
          <a:xfrm>
            <a:off x="4143589" y="9119475"/>
            <a:ext cx="3169771" cy="481757"/>
          </a:xfrm>
          <a:prstGeom prst="rect">
            <a:avLst/>
          </a:prstGeom>
          <a:noFill/>
          <a:ln>
            <a:noFill/>
          </a:ln>
        </p:spPr>
        <p:txBody>
          <a:bodyPr spcFirstLastPara="1" wrap="square" lIns="96631" tIns="48315" rIns="96631" bIns="48315" anchor="b" anchorCtr="0">
            <a:noAutofit/>
          </a:bodyPr>
          <a:lstStyle/>
          <a:p>
            <a:pPr algn="r">
              <a:buSzPts val="1200"/>
            </a:pPr>
            <a:fld id="{00000000-1234-1234-1234-123412341234}" type="slidenum">
              <a:rPr lang="en-US"/>
              <a:pPr algn="r">
                <a:buSzPts val="1200"/>
              </a:pPr>
              <a:t>1</a:t>
            </a:fld>
            <a:endParaRPr dirty="0"/>
          </a:p>
        </p:txBody>
      </p:sp>
    </p:spTree>
    <p:extLst>
      <p:ext uri="{BB962C8B-B14F-4D97-AF65-F5344CB8AC3E}">
        <p14:creationId xmlns:p14="http://schemas.microsoft.com/office/powerpoint/2010/main" val="24367537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9d942b5609_0_7: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4" name="Google Shape;404;g9d942b5609_0_7:notes"/>
          <p:cNvSpPr txBox="1">
            <a:spLocks noGrp="1"/>
          </p:cNvSpPr>
          <p:nvPr>
            <p:ph type="body" idx="1"/>
          </p:nvPr>
        </p:nvSpPr>
        <p:spPr>
          <a:xfrm>
            <a:off x="731520" y="4620577"/>
            <a:ext cx="5852077" cy="3780413"/>
          </a:xfrm>
          <a:prstGeom prst="rect">
            <a:avLst/>
          </a:prstGeom>
          <a:noFill/>
          <a:ln>
            <a:noFill/>
          </a:ln>
        </p:spPr>
        <p:txBody>
          <a:bodyPr spcFirstLastPara="1" wrap="square" lIns="96631" tIns="48315" rIns="96631" bIns="48315" anchor="t" anchorCtr="0">
            <a:noAutofit/>
          </a:bodyPr>
          <a:lstStyle/>
          <a:p>
            <a:pPr marL="177571" indent="-177571" algn="r" rtl="1">
              <a:buSzPts val="1200"/>
              <a:buFont typeface="Arial"/>
              <a:buChar char="•"/>
            </a:pPr>
            <a:r>
              <a:rPr lang="ar-LB" b="1" dirty="0" smtClean="0">
                <a:solidFill>
                  <a:srgbClr val="000000"/>
                </a:solidFill>
              </a:rPr>
              <a:t>أضف اسم</a:t>
            </a:r>
            <a:r>
              <a:rPr lang="ar-LB" b="1" baseline="0" dirty="0" smtClean="0">
                <a:solidFill>
                  <a:srgbClr val="000000"/>
                </a:solidFill>
              </a:rPr>
              <a:t> الصف المناسب/المادة المناسبة، اسم أداة(أدوات) التقييم في هذه الشريحة في حال سمحت وزارة التربية أو الطرف المسؤول بتوزيع التقييم في الرزمة.</a:t>
            </a:r>
          </a:p>
          <a:p>
            <a:pPr marL="177571" indent="-177571" algn="r" rtl="1">
              <a:buSzPts val="1200"/>
              <a:buFont typeface="Arial"/>
              <a:buChar char="•"/>
            </a:pPr>
            <a:r>
              <a:rPr lang="ar-LB" b="1" baseline="0" dirty="0" smtClean="0">
                <a:solidFill>
                  <a:srgbClr val="000000"/>
                </a:solidFill>
              </a:rPr>
              <a:t>ملاحظة لأغراض أمنية، غالبًا ما توزَّع التقييمات فقط عند الحاجة، وهي تكون مرقَّمة للتمكن من </a:t>
            </a:r>
            <a:r>
              <a:rPr lang="ar-LB" b="1" baseline="0" dirty="0" smtClean="0">
                <a:solidFill>
                  <a:srgbClr val="000000"/>
                </a:solidFill>
              </a:rPr>
              <a:t>تتبّع </a:t>
            </a:r>
            <a:r>
              <a:rPr lang="ar-LB" b="1" baseline="0" dirty="0" smtClean="0">
                <a:solidFill>
                  <a:srgbClr val="000000"/>
                </a:solidFill>
              </a:rPr>
              <a:t>أثرها، وتجمَع عندما لا تستخدَم. يرد المزيد من </a:t>
            </a:r>
            <a:r>
              <a:rPr lang="ar-LB" b="1" baseline="0" dirty="0" smtClean="0">
                <a:solidFill>
                  <a:srgbClr val="000000"/>
                </a:solidFill>
              </a:rPr>
              <a:t>التفاصيل </a:t>
            </a:r>
            <a:r>
              <a:rPr lang="ar-LB" b="1" baseline="0" dirty="0" smtClean="0">
                <a:solidFill>
                  <a:srgbClr val="000000"/>
                </a:solidFill>
              </a:rPr>
              <a:t>عن أمن التقييم في الصفحة 37 من رزمة الأدوات. </a:t>
            </a:r>
          </a:p>
          <a:p>
            <a:pPr marL="177571" indent="-177571" algn="r" rtl="1">
              <a:buSzPts val="1200"/>
              <a:buFont typeface="Arial"/>
              <a:buChar char="•"/>
            </a:pPr>
            <a:r>
              <a:rPr lang="ar-LB" b="1" baseline="0" dirty="0" smtClean="0">
                <a:solidFill>
                  <a:srgbClr val="000000"/>
                </a:solidFill>
              </a:rPr>
              <a:t>ينبغي أن تحضّر هذه الرزم للمشاركين قبل الورشة</a:t>
            </a:r>
          </a:p>
          <a:p>
            <a:pPr marL="177571" indent="-177571" algn="r" rtl="1">
              <a:buSzPts val="1200"/>
              <a:buFont typeface="Arial"/>
              <a:buChar char="•"/>
            </a:pPr>
            <a:r>
              <a:rPr lang="ar-LB" b="1" baseline="0" dirty="0" smtClean="0">
                <a:solidFill>
                  <a:srgbClr val="000000"/>
                </a:solidFill>
              </a:rPr>
              <a:t>عيّن أرقامًا تعريفية لأعضاء الهيئة واحرص على إيراد هذه الأرقام في أعلى يمين كلّ وثيقة.</a:t>
            </a:r>
          </a:p>
          <a:p>
            <a:pPr marL="171450" indent="-171450" algn="r" rtl="1">
              <a:buFont typeface="Arial" panose="020B0604020202020204" pitchFamily="34" charset="0"/>
              <a:buChar char="•"/>
            </a:pPr>
            <a:r>
              <a:rPr lang="ar-LB" b="1" baseline="0" dirty="0" smtClean="0"/>
              <a:t>أحذف إشارة «زائد» الصفراء قبل استخدام المحاضرة</a:t>
            </a:r>
          </a:p>
          <a:p>
            <a:pPr marL="0" indent="0" algn="r" rtl="1"/>
            <a:endParaRPr lang="ar-LB" b="1" dirty="0" smtClean="0"/>
          </a:p>
          <a:p>
            <a:pPr marL="0" indent="0" algn="r" rtl="1"/>
            <a:endParaRPr lang="ar-LB" b="1" dirty="0" smtClean="0"/>
          </a:p>
          <a:p>
            <a:pPr marL="0" indent="0" algn="r" rtl="1"/>
            <a:r>
              <a:rPr lang="ar-LB" b="1" dirty="0" smtClean="0"/>
              <a:t>ملاحظات الميسّر: </a:t>
            </a:r>
          </a:p>
          <a:p>
            <a:pPr marL="177571" indent="-177571" algn="r" rtl="1">
              <a:buFont typeface="Arial"/>
              <a:buChar char="•"/>
            </a:pPr>
            <a:r>
              <a:rPr lang="ar-LB" dirty="0" smtClean="0">
                <a:solidFill>
                  <a:srgbClr val="000000"/>
                </a:solidFill>
                <a:latin typeface="Arial" panose="020B0604020202020204" pitchFamily="34" charset="0"/>
                <a:cs typeface="Arial" panose="020B0604020202020204" pitchFamily="34" charset="0"/>
              </a:rPr>
              <a:t>أحرص على </a:t>
            </a:r>
            <a:r>
              <a:rPr lang="ar-LB" dirty="0" smtClean="0">
                <a:solidFill>
                  <a:srgbClr val="000000"/>
                </a:solidFill>
                <a:latin typeface="Arial" panose="020B0604020202020204" pitchFamily="34" charset="0"/>
                <a:cs typeface="Arial" panose="020B0604020202020204" pitchFamily="34" charset="0"/>
              </a:rPr>
              <a:t>أن </a:t>
            </a:r>
            <a:r>
              <a:rPr lang="ar-LB" dirty="0" smtClean="0">
                <a:solidFill>
                  <a:srgbClr val="000000"/>
                </a:solidFill>
                <a:latin typeface="Arial" panose="020B0604020202020204" pitchFamily="34" charset="0"/>
                <a:cs typeface="Arial" panose="020B0604020202020204" pitchFamily="34" charset="0"/>
              </a:rPr>
              <a:t>يحظى</a:t>
            </a:r>
            <a:r>
              <a:rPr lang="ar-LB" baseline="0" dirty="0" smtClean="0">
                <a:solidFill>
                  <a:srgbClr val="000000"/>
                </a:solidFill>
                <a:latin typeface="Arial" panose="020B0604020202020204" pitchFamily="34" charset="0"/>
                <a:cs typeface="Arial" panose="020B0604020202020204" pitchFamily="34" charset="0"/>
              </a:rPr>
              <a:t> كلّ مشارك برزمة فيها هذه الوثائق. </a:t>
            </a:r>
          </a:p>
          <a:p>
            <a:pPr marL="177571" indent="-177571" algn="r" rtl="1">
              <a:buFont typeface="Arial"/>
              <a:buChar char="•"/>
            </a:pPr>
            <a:r>
              <a:rPr lang="ar-LB" baseline="0" dirty="0" smtClean="0">
                <a:solidFill>
                  <a:srgbClr val="000000"/>
                </a:solidFill>
                <a:latin typeface="Arial" panose="020B0604020202020204" pitchFamily="34" charset="0"/>
                <a:cs typeface="Arial" panose="020B0604020202020204" pitchFamily="34" charset="0"/>
              </a:rPr>
              <a:t>تأكّد من أنّهم فهموا الهدف من رقم التعريف الخاص بهم (وهو سيرد في كلّ استمارة </a:t>
            </a:r>
            <a:r>
              <a:rPr lang="ar-LB" baseline="0" dirty="0" smtClean="0">
                <a:solidFill>
                  <a:srgbClr val="000000"/>
                </a:solidFill>
                <a:latin typeface="Arial" panose="020B0604020202020204" pitchFamily="34" charset="0"/>
                <a:cs typeface="Arial" panose="020B0604020202020204" pitchFamily="34" charset="0"/>
              </a:rPr>
              <a:t>مَهمّة </a:t>
            </a:r>
            <a:r>
              <a:rPr lang="ar-LB" baseline="0" dirty="0" smtClean="0">
                <a:solidFill>
                  <a:srgbClr val="000000"/>
                </a:solidFill>
                <a:latin typeface="Arial" panose="020B0604020202020204" pitchFamily="34" charset="0"/>
                <a:cs typeface="Arial" panose="020B0604020202020204" pitchFamily="34" charset="0"/>
              </a:rPr>
              <a:t>وفي التقييم)</a:t>
            </a:r>
          </a:p>
          <a:p>
            <a:pPr marL="177571" indent="-177571" algn="r" rtl="1">
              <a:buFont typeface="Arial"/>
              <a:buChar char="•"/>
            </a:pPr>
            <a:r>
              <a:rPr lang="ar-LB" baseline="0" dirty="0" smtClean="0">
                <a:solidFill>
                  <a:srgbClr val="000000"/>
                </a:solidFill>
                <a:latin typeface="Arial" panose="020B0604020202020204" pitchFamily="34" charset="0"/>
                <a:cs typeface="Arial" panose="020B0604020202020204" pitchFamily="34" charset="0"/>
              </a:rPr>
              <a:t>استعرض كلّ وثيقة باختصار مع المشاركين، واعلمهم بأنّهم سيستخدمون الوثائق في مراحل مختلفة من الورشة. ويمكن أن تذكر لهم في أي أيام/جلسات سوف يستخدمون كل من الوثائق. </a:t>
            </a:r>
          </a:p>
          <a:p>
            <a:pPr marL="177571" indent="-177571" algn="r" rtl="1">
              <a:buFont typeface="Arial"/>
              <a:buChar char="•"/>
            </a:pPr>
            <a:r>
              <a:rPr lang="ar-LB" baseline="0" dirty="0" smtClean="0">
                <a:solidFill>
                  <a:srgbClr val="000000"/>
                </a:solidFill>
                <a:latin typeface="Arial" panose="020B0604020202020204" pitchFamily="34" charset="0"/>
                <a:cs typeface="Arial" panose="020B0604020202020204" pitchFamily="34" charset="0"/>
              </a:rPr>
              <a:t>لا تخصص الكثير من الوقت لمراجعة الوثائق في هذه المرحلة إذ إنّ كلّ واحدة منها سوف تُقَدَّم بالتفصيل في </a:t>
            </a:r>
            <a:r>
              <a:rPr lang="ar-LB" baseline="0" dirty="0" smtClean="0">
                <a:solidFill>
                  <a:srgbClr val="000000"/>
                </a:solidFill>
                <a:latin typeface="Arial" panose="020B0604020202020204" pitchFamily="34" charset="0"/>
                <a:cs typeface="Arial" panose="020B0604020202020204" pitchFamily="34" charset="0"/>
              </a:rPr>
              <a:t>الوقت </a:t>
            </a:r>
            <a:r>
              <a:rPr lang="ar-LB" baseline="0" dirty="0" smtClean="0">
                <a:solidFill>
                  <a:srgbClr val="000000"/>
                </a:solidFill>
                <a:latin typeface="Arial" panose="020B0604020202020204" pitchFamily="34" charset="0"/>
                <a:cs typeface="Arial" panose="020B0604020202020204" pitchFamily="34" charset="0"/>
              </a:rPr>
              <a:t>المناسب خلال الورشة. </a:t>
            </a:r>
            <a:endParaRPr dirty="0">
              <a:solidFill>
                <a:srgbClr val="000000"/>
              </a:solidFill>
              <a:latin typeface="Arial" panose="020B0604020202020204" pitchFamily="34" charset="0"/>
              <a:cs typeface="Arial" panose="020B0604020202020204" pitchFamily="34" charset="0"/>
            </a:endParaRPr>
          </a:p>
          <a:p>
            <a:pPr marL="0" indent="0">
              <a:buClr>
                <a:schemeClr val="dk1"/>
              </a:buClr>
              <a:buSzPts val="1200"/>
            </a:pPr>
            <a:endParaRPr b="1" dirty="0">
              <a:solidFill>
                <a:srgbClr val="000000"/>
              </a:solidFill>
            </a:endParaRPr>
          </a:p>
        </p:txBody>
      </p:sp>
      <p:sp>
        <p:nvSpPr>
          <p:cNvPr id="405" name="Google Shape;405;g9d942b5609_0_7:notes"/>
          <p:cNvSpPr txBox="1">
            <a:spLocks noGrp="1"/>
          </p:cNvSpPr>
          <p:nvPr>
            <p:ph type="sldNum" idx="12"/>
          </p:nvPr>
        </p:nvSpPr>
        <p:spPr>
          <a:xfrm>
            <a:off x="4143589" y="9119475"/>
            <a:ext cx="3169771" cy="481757"/>
          </a:xfrm>
          <a:prstGeom prst="rect">
            <a:avLst/>
          </a:prstGeom>
          <a:noFill/>
          <a:ln>
            <a:noFill/>
          </a:ln>
        </p:spPr>
        <p:txBody>
          <a:bodyPr spcFirstLastPara="1" wrap="square" lIns="96631" tIns="48315" rIns="96631" bIns="48315" anchor="b" anchorCtr="0">
            <a:noAutofit/>
          </a:bodyPr>
          <a:lstStyle/>
          <a:p>
            <a:pPr algn="r">
              <a:buSzPts val="1400"/>
            </a:pPr>
            <a:fld id="{00000000-1234-1234-1234-123412341234}" type="slidenum">
              <a:rPr lang="en-US">
                <a:solidFill>
                  <a:srgbClr val="000000"/>
                </a:solidFill>
                <a:latin typeface="Calibri"/>
                <a:ea typeface="Calibri"/>
                <a:cs typeface="Calibri"/>
                <a:sym typeface="Calibri"/>
              </a:rPr>
              <a:pPr algn="r">
                <a:buSzPts val="1400"/>
              </a:pPr>
              <a:t>11</a:t>
            </a:fld>
            <a:endParaRPr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192971996"/>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8"/>
        <p:cNvGrpSpPr/>
        <p:nvPr/>
      </p:nvGrpSpPr>
      <p:grpSpPr>
        <a:xfrm>
          <a:off x="0" y="0"/>
          <a:ext cx="0" cy="0"/>
          <a:chOff x="0" y="0"/>
          <a:chExt cx="0" cy="0"/>
        </a:xfrm>
      </p:grpSpPr>
      <p:sp>
        <p:nvSpPr>
          <p:cNvPr id="1619" name="Google Shape;1619;p67: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0" name="Google Shape;1620;p67:notes"/>
          <p:cNvSpPr txBox="1">
            <a:spLocks noGrp="1"/>
          </p:cNvSpPr>
          <p:nvPr>
            <p:ph type="body" idx="1"/>
          </p:nvPr>
        </p:nvSpPr>
        <p:spPr>
          <a:xfrm>
            <a:off x="731520" y="4620577"/>
            <a:ext cx="5852160" cy="3780472"/>
          </a:xfrm>
          <a:prstGeom prst="rect">
            <a:avLst/>
          </a:prstGeom>
          <a:noFill/>
          <a:ln>
            <a:noFill/>
          </a:ln>
        </p:spPr>
        <p:txBody>
          <a:bodyPr spcFirstLastPara="1" wrap="square" lIns="96631" tIns="48315" rIns="96631" bIns="48315" anchor="t" anchorCtr="0">
            <a:noAutofit/>
          </a:bodyPr>
          <a:lstStyle/>
          <a:p>
            <a:pPr marL="0" indent="0" algn="r" rtl="1"/>
            <a:r>
              <a:rPr lang="ar-LB" b="1" dirty="0" smtClean="0"/>
              <a:t>أحذف هذه الشريحة في حال وضع مؤشرات مرجعية فقط لتقييم القراءة</a:t>
            </a:r>
          </a:p>
          <a:p>
            <a:pPr marL="0" indent="0" algn="r" rtl="1"/>
            <a:r>
              <a:rPr lang="ar-LB" b="1" dirty="0" smtClean="0"/>
              <a:t>إتبع المثل من الخطوة 2</a:t>
            </a:r>
          </a:p>
          <a:p>
            <a:pPr marL="0" indent="0" algn="r" rtl="1">
              <a:buFont typeface="Arial" panose="020B0604020202020204" pitchFamily="34" charset="0"/>
              <a:buNone/>
            </a:pPr>
            <a:r>
              <a:rPr lang="ar-LB" b="1" baseline="0" dirty="0" smtClean="0"/>
              <a:t>أحذف إشارة «زائد» الصفراء قبل استخدام المحاضرة</a:t>
            </a:r>
          </a:p>
          <a:p>
            <a:pPr marL="171450" indent="-171450">
              <a:buFont typeface="Arial" panose="020B0604020202020204" pitchFamily="34" charset="0"/>
              <a:buChar char="•"/>
            </a:pPr>
            <a:endParaRPr lang="ar-LB" b="1" dirty="0" smtClean="0">
              <a:solidFill>
                <a:srgbClr val="000000"/>
              </a:solidFill>
            </a:endParaRPr>
          </a:p>
          <a:p>
            <a:pPr marL="0" indent="0" algn="r" rtl="1"/>
            <a:endParaRPr lang="ar-LB" b="1" dirty="0" smtClean="0">
              <a:solidFill>
                <a:srgbClr val="000000"/>
              </a:solidFill>
            </a:endParaRPr>
          </a:p>
          <a:p>
            <a:pPr marL="0" indent="0" algn="r" rtl="1"/>
            <a:r>
              <a:rPr lang="ar-LB" b="1" dirty="0" smtClean="0">
                <a:solidFill>
                  <a:srgbClr val="000000"/>
                </a:solidFill>
              </a:rPr>
              <a:t>ملاحظات الميسّر:</a:t>
            </a:r>
          </a:p>
          <a:p>
            <a:pPr marL="177571" indent="-177571" algn="r" rtl="1">
              <a:buFont typeface="Arial"/>
              <a:buChar char="•"/>
            </a:pPr>
            <a:r>
              <a:rPr lang="ar-LB" dirty="0" smtClean="0">
                <a:solidFill>
                  <a:srgbClr val="000000"/>
                </a:solidFill>
              </a:rPr>
              <a:t>إستعرض الخطوة 3 من العملية، التي تمّت في المهمتين 1 و2. </a:t>
            </a:r>
          </a:p>
          <a:p>
            <a:pPr marL="177571" indent="-177571" algn="r" rtl="1">
              <a:buFont typeface="Arial"/>
              <a:buChar char="•"/>
            </a:pPr>
            <a:r>
              <a:rPr lang="ar-LB" dirty="0" smtClean="0">
                <a:solidFill>
                  <a:srgbClr val="000000"/>
                </a:solidFill>
              </a:rPr>
              <a:t>إشرح أدوات الوصف لمستويات</a:t>
            </a:r>
            <a:r>
              <a:rPr lang="ar-LB" baseline="0" dirty="0" smtClean="0">
                <a:solidFill>
                  <a:srgbClr val="000000"/>
                </a:solidFill>
              </a:rPr>
              <a:t> الكفاءة العالمية الثلاثة التي تتعلق بالبند، إلى جانب بيان المعارف و/أو المهارات. </a:t>
            </a:r>
          </a:p>
          <a:p>
            <a:pPr marL="177571" indent="-177571" algn="r" rtl="1">
              <a:buFont typeface="Arial"/>
              <a:buChar char="•"/>
            </a:pPr>
            <a:r>
              <a:rPr lang="ar-LB" baseline="0" dirty="0" smtClean="0">
                <a:solidFill>
                  <a:srgbClr val="000000"/>
                </a:solidFill>
              </a:rPr>
              <a:t>بيّن كيف يجب أن يكون التصنيف لأداة وصف الكفاءة العالمية ومستوى الكفاءة العالمية الأدنى، وفي هذه الحال (باستخدام المثل من الشريحة السابقة) هو مستوى «يحقق» للصف 2. </a:t>
            </a:r>
            <a:endParaRPr dirty="0">
              <a:solidFill>
                <a:srgbClr val="000000"/>
              </a:solidFill>
            </a:endParaRPr>
          </a:p>
        </p:txBody>
      </p:sp>
      <p:sp>
        <p:nvSpPr>
          <p:cNvPr id="1621" name="Google Shape;1621;p67:notes"/>
          <p:cNvSpPr txBox="1">
            <a:spLocks noGrp="1"/>
          </p:cNvSpPr>
          <p:nvPr>
            <p:ph type="sldNum" idx="12"/>
          </p:nvPr>
        </p:nvSpPr>
        <p:spPr>
          <a:xfrm>
            <a:off x="4143589" y="9119476"/>
            <a:ext cx="3169920" cy="481727"/>
          </a:xfrm>
          <a:prstGeom prst="rect">
            <a:avLst/>
          </a:prstGeom>
          <a:noFill/>
          <a:ln>
            <a:noFill/>
          </a:ln>
        </p:spPr>
        <p:txBody>
          <a:bodyPr spcFirstLastPara="1" wrap="square" lIns="96631" tIns="48315" rIns="96631" bIns="48315" anchor="b" anchorCtr="0">
            <a:noAutofit/>
          </a:bodyPr>
          <a:lstStyle/>
          <a:p>
            <a:pPr algn="r">
              <a:buSzPts val="1400"/>
            </a:pPr>
            <a:fld id="{00000000-1234-1234-1234-123412341234}" type="slidenum">
              <a:rPr lang="en-US">
                <a:solidFill>
                  <a:srgbClr val="000000"/>
                </a:solidFill>
                <a:latin typeface="Calibri"/>
                <a:ea typeface="Calibri"/>
                <a:cs typeface="Calibri"/>
                <a:sym typeface="Calibri"/>
              </a:rPr>
              <a:pPr algn="r">
                <a:buSzPts val="1400"/>
              </a:pPr>
              <a:t>112</a:t>
            </a:fld>
            <a:endParaRPr>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261963993"/>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7"/>
        <p:cNvGrpSpPr/>
        <p:nvPr/>
      </p:nvGrpSpPr>
      <p:grpSpPr>
        <a:xfrm>
          <a:off x="0" y="0"/>
          <a:ext cx="0" cy="0"/>
          <a:chOff x="0" y="0"/>
          <a:chExt cx="0" cy="0"/>
        </a:xfrm>
      </p:grpSpPr>
      <p:sp>
        <p:nvSpPr>
          <p:cNvPr id="1628" name="Google Shape;1628;p68: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9" name="Google Shape;1629;p68:notes"/>
          <p:cNvSpPr txBox="1">
            <a:spLocks noGrp="1"/>
          </p:cNvSpPr>
          <p:nvPr>
            <p:ph type="body" idx="1"/>
          </p:nvPr>
        </p:nvSpPr>
        <p:spPr>
          <a:xfrm>
            <a:off x="731520" y="4620577"/>
            <a:ext cx="5852160" cy="3780472"/>
          </a:xfrm>
          <a:prstGeom prst="rect">
            <a:avLst/>
          </a:prstGeom>
          <a:noFill/>
          <a:ln>
            <a:noFill/>
          </a:ln>
        </p:spPr>
        <p:txBody>
          <a:bodyPr spcFirstLastPara="1" wrap="square" lIns="96631" tIns="48315" rIns="96631" bIns="48315" anchor="t" anchorCtr="0">
            <a:noAutofit/>
          </a:bodyPr>
          <a:lstStyle/>
          <a:p>
            <a:pPr marL="171450" indent="-171450" algn="r" rtl="1">
              <a:buFont typeface="Arial" panose="020B0604020202020204" pitchFamily="34" charset="0"/>
              <a:buChar char="•"/>
            </a:pPr>
            <a:r>
              <a:rPr lang="ar-LB" b="1" dirty="0" smtClean="0"/>
              <a:t>أحذف هذه الشريحة في حال وضع مؤشرات مرجعية فقط لتقييم القراءة</a:t>
            </a:r>
          </a:p>
          <a:p>
            <a:pPr marL="171450" indent="-171450" algn="r" rtl="1">
              <a:buFont typeface="Arial" panose="020B0604020202020204" pitchFamily="34" charset="0"/>
              <a:buChar char="•"/>
            </a:pPr>
            <a:r>
              <a:rPr lang="ar-LB" b="1" dirty="0" smtClean="0"/>
              <a:t>يشار</a:t>
            </a:r>
            <a:r>
              <a:rPr lang="ar-LB" b="1" baseline="0" dirty="0" smtClean="0"/>
              <a:t> إلى أنّ هذه الشريحة يجب أن تكيَّف إذا كان أعضاء الهيئة يريدون أن يضعوا مؤشرًا مرجعيًّا واحدًا خلال الورشة. للقيام بذلك، ضع </a:t>
            </a:r>
            <a:r>
              <a:rPr lang="en-US" b="1" dirty="0" smtClean="0">
                <a:solidFill>
                  <a:srgbClr val="000000"/>
                </a:solidFill>
              </a:rPr>
              <a:t>JM</a:t>
            </a:r>
            <a:r>
              <a:rPr lang="ar-LB" b="1" baseline="0" dirty="0" smtClean="0"/>
              <a:t> مكان </a:t>
            </a:r>
            <a:r>
              <a:rPr lang="en-US" b="1" dirty="0" smtClean="0">
                <a:solidFill>
                  <a:srgbClr val="000000"/>
                </a:solidFill>
              </a:rPr>
              <a:t>JP</a:t>
            </a:r>
            <a:r>
              <a:rPr lang="ar-LB" b="1" baseline="0" dirty="0" smtClean="0"/>
              <a:t> في الجملة الأساسية، وغيّر الجملة الفرعية الأولى إلى «في حال الإجابة «بنعم»، ضع دائرة حول </a:t>
            </a:r>
            <a:r>
              <a:rPr lang="en-US" b="1" dirty="0" smtClean="0">
                <a:solidFill>
                  <a:srgbClr val="000000"/>
                </a:solidFill>
              </a:rPr>
              <a:t>JM</a:t>
            </a:r>
            <a:r>
              <a:rPr lang="ar-LB" b="1" dirty="0" smtClean="0">
                <a:solidFill>
                  <a:srgbClr val="000000"/>
                </a:solidFill>
              </a:rPr>
              <a:t> وأكمل إلى البند</a:t>
            </a:r>
            <a:r>
              <a:rPr lang="ar-LB" b="1" baseline="0" dirty="0" smtClean="0">
                <a:solidFill>
                  <a:srgbClr val="000000"/>
                </a:solidFill>
              </a:rPr>
              <a:t> التالي» وغيّر الجملة الفرعية الثانية إلى «في حال الإجابة بـ «لا» ضع دائرة حول </a:t>
            </a:r>
            <a:r>
              <a:rPr lang="en-US" b="1" dirty="0" smtClean="0">
                <a:solidFill>
                  <a:srgbClr val="000000"/>
                </a:solidFill>
              </a:rPr>
              <a:t>AM</a:t>
            </a:r>
            <a:r>
              <a:rPr lang="ar-LB" b="1" baseline="0" dirty="0" smtClean="0">
                <a:solidFill>
                  <a:srgbClr val="000000"/>
                </a:solidFill>
              </a:rPr>
              <a:t> (فوق التخطي) وانتقل إلى البند التالي» (استمارة التوافق لوضع مؤشر مرجعي واحد فقط لا تحتاج إلاّ إلى عمودي </a:t>
            </a:r>
            <a:r>
              <a:rPr lang="en-US" b="1" dirty="0" smtClean="0">
                <a:solidFill>
                  <a:srgbClr val="000000"/>
                </a:solidFill>
              </a:rPr>
              <a:t>JM</a:t>
            </a:r>
            <a:r>
              <a:rPr lang="ar-LB" b="1" baseline="0" dirty="0" smtClean="0">
                <a:solidFill>
                  <a:srgbClr val="000000"/>
                </a:solidFill>
              </a:rPr>
              <a:t> و</a:t>
            </a:r>
            <a:r>
              <a:rPr lang="en-US" b="1" dirty="0" smtClean="0">
                <a:solidFill>
                  <a:srgbClr val="000000"/>
                </a:solidFill>
              </a:rPr>
              <a:t>AM</a:t>
            </a:r>
            <a:r>
              <a:rPr lang="ar-LB" b="1" baseline="0" dirty="0" smtClean="0">
                <a:solidFill>
                  <a:srgbClr val="000000"/>
                </a:solidFill>
              </a:rPr>
              <a:t> للإحاطة بدائرة). </a:t>
            </a:r>
          </a:p>
          <a:p>
            <a:pPr marL="171450" indent="-171450" algn="r" rtl="1">
              <a:buFont typeface="Arial" panose="020B0604020202020204" pitchFamily="34" charset="0"/>
              <a:buChar char="•"/>
            </a:pPr>
            <a:r>
              <a:rPr lang="ar-LB" b="1" baseline="0" dirty="0" smtClean="0"/>
              <a:t>أحذف إشارة «زائد» الصفراء قبل استخدام المحاضرة</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endParaRPr lang="en-US" b="1" dirty="0" smtClean="0">
              <a:solidFill>
                <a:srgbClr val="000000"/>
              </a:solidFill>
            </a:endParaRPr>
          </a:p>
          <a:p>
            <a:pPr marL="171450" indent="-171450">
              <a:buFont typeface="Arial" panose="020B0604020202020204" pitchFamily="34" charset="0"/>
              <a:buChar char="•"/>
            </a:pPr>
            <a:endParaRPr b="1" dirty="0">
              <a:solidFill>
                <a:srgbClr val="000000"/>
              </a:solidFill>
            </a:endParaRPr>
          </a:p>
          <a:p>
            <a:pPr marL="0" indent="0"/>
            <a:endParaRPr b="1" dirty="0">
              <a:solidFill>
                <a:srgbClr val="000000"/>
              </a:solidFill>
            </a:endParaRPr>
          </a:p>
          <a:p>
            <a:pPr marL="0" indent="0" algn="r" rtl="1"/>
            <a:r>
              <a:rPr lang="ar-LB" b="1" dirty="0" smtClean="0">
                <a:solidFill>
                  <a:srgbClr val="000000"/>
                </a:solidFill>
              </a:rPr>
              <a:t>ملاحظات الميسّر:</a:t>
            </a:r>
            <a:endParaRPr b="1" dirty="0">
              <a:solidFill>
                <a:srgbClr val="000000"/>
              </a:solidFill>
            </a:endParaRPr>
          </a:p>
          <a:p>
            <a:pPr marL="177571" indent="-177571" algn="r" rtl="1">
              <a:buFont typeface="Arial"/>
              <a:buChar char="•"/>
            </a:pPr>
            <a:r>
              <a:rPr lang="ar-LB" dirty="0" smtClean="0">
                <a:solidFill>
                  <a:srgbClr val="000000"/>
                </a:solidFill>
              </a:rPr>
              <a:t>إستعرض الخطوة 4 من عملية التصنيف</a:t>
            </a:r>
          </a:p>
          <a:p>
            <a:pPr marL="177571" indent="-177571" algn="r" rtl="1">
              <a:buFont typeface="Arial"/>
              <a:buChar char="•"/>
            </a:pPr>
            <a:r>
              <a:rPr lang="ar-LB" dirty="0" smtClean="0">
                <a:solidFill>
                  <a:srgbClr val="000000"/>
                </a:solidFill>
              </a:rPr>
              <a:t>إشرح عملية صنع القرار، أي الانتقال من </a:t>
            </a:r>
            <a:r>
              <a:rPr lang="en-US" dirty="0" smtClean="0">
                <a:solidFill>
                  <a:srgbClr val="000000"/>
                </a:solidFill>
              </a:rPr>
              <a:t>JP</a:t>
            </a:r>
            <a:r>
              <a:rPr lang="ar-LB" dirty="0" smtClean="0">
                <a:solidFill>
                  <a:srgbClr val="000000"/>
                </a:solidFill>
              </a:rPr>
              <a:t> إلى </a:t>
            </a:r>
            <a:r>
              <a:rPr lang="en-US" dirty="0" smtClean="0">
                <a:solidFill>
                  <a:srgbClr val="000000"/>
                </a:solidFill>
              </a:rPr>
              <a:t>JM</a:t>
            </a:r>
            <a:r>
              <a:rPr lang="ar-LB" dirty="0" smtClean="0">
                <a:solidFill>
                  <a:srgbClr val="000000"/>
                </a:solidFill>
              </a:rPr>
              <a:t> إلى </a:t>
            </a:r>
            <a:r>
              <a:rPr lang="en-US" dirty="0" smtClean="0">
                <a:solidFill>
                  <a:srgbClr val="000000"/>
                </a:solidFill>
              </a:rPr>
              <a:t>JE</a:t>
            </a:r>
            <a:r>
              <a:rPr lang="ar-LB" dirty="0" smtClean="0">
                <a:solidFill>
                  <a:srgbClr val="000000"/>
                </a:solidFill>
              </a:rPr>
              <a:t>، وثم إلى </a:t>
            </a:r>
            <a:r>
              <a:rPr lang="en-US" dirty="0" smtClean="0">
                <a:solidFill>
                  <a:srgbClr val="000000"/>
                </a:solidFill>
              </a:rPr>
              <a:t>AE</a:t>
            </a:r>
            <a:r>
              <a:rPr lang="ar-LB" dirty="0" smtClean="0">
                <a:solidFill>
                  <a:srgbClr val="000000"/>
                </a:solidFill>
              </a:rPr>
              <a:t> (فوق التخطي) في حال كان معظم متعلّمي </a:t>
            </a:r>
            <a:r>
              <a:rPr lang="en-US" dirty="0" smtClean="0">
                <a:solidFill>
                  <a:srgbClr val="000000"/>
                </a:solidFill>
              </a:rPr>
              <a:t> JE</a:t>
            </a:r>
            <a:r>
              <a:rPr lang="ar-LB" dirty="0" smtClean="0">
                <a:solidFill>
                  <a:srgbClr val="000000"/>
                </a:solidFill>
              </a:rPr>
              <a:t> غير قادرين على الإجابة عن</a:t>
            </a:r>
            <a:r>
              <a:rPr lang="ar-LB" baseline="0" dirty="0" smtClean="0">
                <a:solidFill>
                  <a:srgbClr val="000000"/>
                </a:solidFill>
              </a:rPr>
              <a:t> البند بشكل صحيح. </a:t>
            </a:r>
          </a:p>
          <a:p>
            <a:pPr marL="177571" indent="-177571" algn="r" rtl="1">
              <a:buFont typeface="Arial"/>
              <a:buChar char="•"/>
            </a:pPr>
            <a:r>
              <a:rPr lang="ar-LB" baseline="0" dirty="0" smtClean="0">
                <a:solidFill>
                  <a:srgbClr val="000000"/>
                </a:solidFill>
              </a:rPr>
              <a:t>قل إنّ الشريحة التالية تحتوي على مخطّط انسيابي (أيضًا طريقة أخرى لشرح العملية نفسها). </a:t>
            </a:r>
          </a:p>
          <a:p>
            <a:pPr marL="177571" indent="-177571" algn="r" rtl="1">
              <a:buFont typeface="Arial"/>
              <a:buChar char="•"/>
            </a:pPr>
            <a:r>
              <a:rPr lang="ar-LB" baseline="0" dirty="0" smtClean="0">
                <a:solidFill>
                  <a:srgbClr val="000000"/>
                </a:solidFill>
              </a:rPr>
              <a:t>إشرح أيضًا، أنّه بالنسبة إلى المثل الذي ورد في الشريحة السابقة، قد نقول على الأرجح، «كلا»، لسنا واثقين بشكل معقول بأنّ متعلّمًا </a:t>
            </a:r>
            <a:r>
              <a:rPr lang="en-US" dirty="0" smtClean="0">
                <a:solidFill>
                  <a:srgbClr val="000000"/>
                </a:solidFill>
              </a:rPr>
              <a:t> JP</a:t>
            </a:r>
            <a:r>
              <a:rPr lang="ar-LB" baseline="0" dirty="0" smtClean="0">
                <a:solidFill>
                  <a:srgbClr val="000000"/>
                </a:solidFill>
              </a:rPr>
              <a:t> في الصف 2  قد يكون قادرًا على الإجابة عن البند بشكل صحيح بما أنّ إطار الكفاءة العالمي يقول إنّ متعلّمي مستوى «يحقق» يمكنهم أن يجيبوا عن البند بشكل صحيح. ثم، نتساءل عمّا إذا كنّا واثقين بشكل معقول من أنّ منعلّمًا بمستوى «يحقق» قد يجيب عن البند بشكل صحيح. أمّا إطار الكفاءة العالمي فيقول، إنّ متعلّم مستوى «يحقق» «يجب» أن يكون قادرًا على الإجابة عن البند بشكل صحيح. ولكن، لنفكّر في متعلّم فعليّ من مستوى «يحقق» – شخص يستطيع عادةً أن يقرأ ويكتب بالكاد أعدادًا صحيحة حتى 100 في الصف. هل إنّ اثنين من أصل ثلاثة من أولئك المتعلّمين «قد» يجيبون عن البند بشكل صحيح في التقييم في ظلّ ظروف اختبار طبيعية؟ قد أقول «نعم» إذا اعتبرت أنّ هذا سؤال مباشر. أو قد أقول «كلا» لأني أظنّ أنّه ثمة عوامل مشتّتة قوية. </a:t>
            </a:r>
          </a:p>
          <a:p>
            <a:pPr marL="177571" indent="-177571" algn="r" rtl="1">
              <a:buFont typeface="Arial"/>
              <a:buChar char="•"/>
            </a:pPr>
            <a:r>
              <a:rPr lang="ar-LB" baseline="0" dirty="0" smtClean="0">
                <a:solidFill>
                  <a:srgbClr val="000000"/>
                </a:solidFill>
              </a:rPr>
              <a:t>ماذا قد تقول بالنسبة إلى المثل في الشريحة السابقة – هل إنّ متعلّم </a:t>
            </a:r>
            <a:r>
              <a:rPr lang="en-US" dirty="0" smtClean="0">
                <a:solidFill>
                  <a:srgbClr val="000000"/>
                </a:solidFill>
              </a:rPr>
              <a:t> </a:t>
            </a:r>
            <a:r>
              <a:rPr lang="en-US" dirty="0" smtClean="0"/>
              <a:t>JM</a:t>
            </a:r>
            <a:r>
              <a:rPr lang="ar-LB" baseline="0" dirty="0" smtClean="0">
                <a:solidFill>
                  <a:srgbClr val="000000"/>
                </a:solidFill>
              </a:rPr>
              <a:t> في الصف 2 قد يجيب بشكل صحيح؟</a:t>
            </a:r>
            <a:endParaRPr dirty="0">
              <a:solidFill>
                <a:srgbClr val="000000"/>
              </a:solidFill>
            </a:endParaRPr>
          </a:p>
          <a:p>
            <a:pPr marL="0" indent="0">
              <a:buClr>
                <a:schemeClr val="dk1"/>
              </a:buClr>
              <a:buSzPts val="1200"/>
            </a:pPr>
            <a:endParaRPr dirty="0"/>
          </a:p>
        </p:txBody>
      </p:sp>
      <p:sp>
        <p:nvSpPr>
          <p:cNvPr id="1630" name="Google Shape;1630;p68:notes"/>
          <p:cNvSpPr txBox="1">
            <a:spLocks noGrp="1"/>
          </p:cNvSpPr>
          <p:nvPr>
            <p:ph type="sldNum" idx="12"/>
          </p:nvPr>
        </p:nvSpPr>
        <p:spPr>
          <a:xfrm>
            <a:off x="4143589" y="9119476"/>
            <a:ext cx="3169920" cy="481727"/>
          </a:xfrm>
          <a:prstGeom prst="rect">
            <a:avLst/>
          </a:prstGeom>
          <a:noFill/>
          <a:ln>
            <a:noFill/>
          </a:ln>
        </p:spPr>
        <p:txBody>
          <a:bodyPr spcFirstLastPara="1" wrap="square" lIns="96631" tIns="48315" rIns="96631" bIns="48315" anchor="b" anchorCtr="0">
            <a:noAutofit/>
          </a:bodyPr>
          <a:lstStyle/>
          <a:p>
            <a:pPr algn="r">
              <a:buSzPts val="1400"/>
            </a:pPr>
            <a:fld id="{00000000-1234-1234-1234-123412341234}" type="slidenum">
              <a:rPr lang="en-US">
                <a:solidFill>
                  <a:srgbClr val="000000"/>
                </a:solidFill>
                <a:latin typeface="Calibri"/>
                <a:ea typeface="Calibri"/>
                <a:cs typeface="Calibri"/>
                <a:sym typeface="Calibri"/>
              </a:rPr>
              <a:pPr algn="r">
                <a:buSzPts val="1400"/>
              </a:pPr>
              <a:t>113</a:t>
            </a:fld>
            <a:endParaRPr>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068683246"/>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7"/>
        <p:cNvGrpSpPr/>
        <p:nvPr/>
      </p:nvGrpSpPr>
      <p:grpSpPr>
        <a:xfrm>
          <a:off x="0" y="0"/>
          <a:ext cx="0" cy="0"/>
          <a:chOff x="0" y="0"/>
          <a:chExt cx="0" cy="0"/>
        </a:xfrm>
      </p:grpSpPr>
      <p:sp>
        <p:nvSpPr>
          <p:cNvPr id="1608" name="Google Shape;1608;p6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09" name="Google Shape;1609;p66:notes"/>
          <p:cNvSpPr txBox="1">
            <a:spLocks noGrp="1"/>
          </p:cNvSpPr>
          <p:nvPr>
            <p:ph type="body" idx="1"/>
          </p:nvPr>
        </p:nvSpPr>
        <p:spPr>
          <a:xfrm>
            <a:off x="731520" y="4620577"/>
            <a:ext cx="5852160" cy="3780472"/>
          </a:xfrm>
          <a:prstGeom prst="rect">
            <a:avLst/>
          </a:prstGeom>
          <a:noFill/>
          <a:ln>
            <a:noFill/>
          </a:ln>
        </p:spPr>
        <p:txBody>
          <a:bodyPr spcFirstLastPara="1" wrap="square" lIns="96631" tIns="48315" rIns="96631" bIns="48315" anchor="t" anchorCtr="0">
            <a:noAutofit/>
          </a:bodyPr>
          <a:lstStyle/>
          <a:p>
            <a:pPr marL="171450" indent="-171450" algn="r" rtl="1">
              <a:buFont typeface="Arial" panose="020B0604020202020204" pitchFamily="34" charset="0"/>
              <a:buChar char="•"/>
            </a:pPr>
            <a:r>
              <a:rPr lang="ar-LB" b="1" dirty="0" smtClean="0"/>
              <a:t>أحذف هذه الشريحة في حال وضع مؤشرات مرجعية فقط لتقييم الرياضيات.</a:t>
            </a:r>
          </a:p>
          <a:p>
            <a:pPr marL="171450" indent="-171450" algn="r" rtl="1">
              <a:buFont typeface="Arial" panose="020B0604020202020204" pitchFamily="34" charset="0"/>
              <a:buChar char="•"/>
            </a:pPr>
            <a:r>
              <a:rPr lang="ar-LB" b="1" dirty="0" smtClean="0"/>
              <a:t>قد ترغب في التغيير إلى مثل أكثر ذات صلة للتقييم/الصف، مع أنه يجب ألاّ يكون من التقييم نفسه إذ إنّ هذا قد يؤثّر على استقلالية التصنيفات.</a:t>
            </a:r>
          </a:p>
          <a:p>
            <a:pPr marL="171450" indent="-171450" algn="r" rtl="1">
              <a:buFont typeface="Arial" panose="020B0604020202020204" pitchFamily="34" charset="0"/>
              <a:buChar char="•"/>
            </a:pPr>
            <a:r>
              <a:rPr lang="ar-LB" b="1" baseline="0" dirty="0" smtClean="0"/>
              <a:t>أحذف إشارة «زائد» الصفراء قبل استخدام المحاضرة</a:t>
            </a:r>
          </a:p>
          <a:p>
            <a:pPr marL="171450" indent="-171450">
              <a:buFont typeface="Arial" panose="020B0604020202020204" pitchFamily="34" charset="0"/>
              <a:buChar char="•"/>
            </a:pPr>
            <a:endParaRPr lang="ar-LB" b="1" dirty="0" smtClean="0">
              <a:solidFill>
                <a:srgbClr val="000000"/>
              </a:solidFill>
            </a:endParaRPr>
          </a:p>
          <a:p>
            <a:pPr marL="171450" indent="-171450">
              <a:buFont typeface="Arial" panose="020B0604020202020204" pitchFamily="34" charset="0"/>
              <a:buChar char="•"/>
            </a:pPr>
            <a:endParaRPr lang="en-US" b="1" dirty="0">
              <a:solidFill>
                <a:srgbClr val="000000"/>
              </a:solidFill>
            </a:endParaRPr>
          </a:p>
          <a:p>
            <a:pPr marL="0" indent="0"/>
            <a:endParaRPr b="1" dirty="0">
              <a:solidFill>
                <a:srgbClr val="000000"/>
              </a:solidFill>
            </a:endParaRPr>
          </a:p>
          <a:p>
            <a:pPr marL="0" indent="0" algn="r" rtl="1"/>
            <a:r>
              <a:rPr lang="ar-LB" b="1" dirty="0" smtClean="0">
                <a:solidFill>
                  <a:srgbClr val="000000"/>
                </a:solidFill>
              </a:rPr>
              <a:t>ملاحظات الميسّر:</a:t>
            </a:r>
          </a:p>
          <a:p>
            <a:pPr marL="177571" indent="-177571" algn="r" rtl="1">
              <a:buFont typeface="Arial"/>
              <a:buChar char="•"/>
            </a:pPr>
            <a:r>
              <a:rPr lang="ar-LB" dirty="0" smtClean="0">
                <a:solidFill>
                  <a:srgbClr val="000000"/>
                </a:solidFill>
              </a:rPr>
              <a:t>إشرح الخطوة 2</a:t>
            </a:r>
          </a:p>
          <a:p>
            <a:pPr marL="177571" indent="-177571" algn="r" rtl="1">
              <a:buFont typeface="Arial"/>
              <a:buChar char="•"/>
            </a:pPr>
            <a:r>
              <a:rPr lang="ar-LB" dirty="0" smtClean="0">
                <a:solidFill>
                  <a:srgbClr val="000000"/>
                </a:solidFill>
              </a:rPr>
              <a:t>شدّد على المعرفة أو المهارة الضرورية للإجابة عن البند بشكل صحيح وصعوبة البند. </a:t>
            </a:r>
          </a:p>
          <a:p>
            <a:pPr marL="177571" indent="-177571" algn="r" rtl="1">
              <a:buFont typeface="Arial"/>
              <a:buChar char="•"/>
            </a:pPr>
            <a:r>
              <a:rPr lang="ar-LB" dirty="0" smtClean="0">
                <a:solidFill>
                  <a:srgbClr val="000000"/>
                </a:solidFill>
              </a:rPr>
              <a:t>إشرح أنّ</a:t>
            </a:r>
            <a:r>
              <a:rPr lang="ar-LB" baseline="0" dirty="0" smtClean="0">
                <a:solidFill>
                  <a:srgbClr val="000000"/>
                </a:solidFill>
              </a:rPr>
              <a:t> هذا البند هو نفسه كما في السابق. </a:t>
            </a:r>
          </a:p>
          <a:p>
            <a:pPr marL="177571" indent="-177571" algn="r" rtl="1">
              <a:buFont typeface="Arial"/>
              <a:buChar char="•"/>
            </a:pPr>
            <a:r>
              <a:rPr lang="ar-LB" baseline="0" dirty="0" smtClean="0">
                <a:solidFill>
                  <a:srgbClr val="000000"/>
                </a:solidFill>
              </a:rPr>
              <a:t>ذكّرهم بأنّهم سبق واستعرضوا المعارف والمهارات في المهمة 1 وصعوبة البند في المهمّة 2 حيث تطابق مع مستوى التحقيق الجزئي في الصف 3. ولكن، أوضح أنّنا ننظر الآن في متعلّمي الصف 2. </a:t>
            </a:r>
            <a:endParaRPr dirty="0"/>
          </a:p>
        </p:txBody>
      </p:sp>
      <p:sp>
        <p:nvSpPr>
          <p:cNvPr id="1610" name="Google Shape;1610;p66:notes"/>
          <p:cNvSpPr txBox="1">
            <a:spLocks noGrp="1"/>
          </p:cNvSpPr>
          <p:nvPr>
            <p:ph type="sldNum" idx="12"/>
          </p:nvPr>
        </p:nvSpPr>
        <p:spPr>
          <a:xfrm>
            <a:off x="4143589" y="9119476"/>
            <a:ext cx="3169920" cy="481727"/>
          </a:xfrm>
          <a:prstGeom prst="rect">
            <a:avLst/>
          </a:prstGeom>
          <a:noFill/>
          <a:ln>
            <a:noFill/>
          </a:ln>
        </p:spPr>
        <p:txBody>
          <a:bodyPr spcFirstLastPara="1" wrap="square" lIns="96631" tIns="48315" rIns="96631" bIns="48315" anchor="b" anchorCtr="0">
            <a:noAutofit/>
          </a:bodyPr>
          <a:lstStyle/>
          <a:p>
            <a:pPr algn="r">
              <a:buSzPts val="1400"/>
            </a:pPr>
            <a:fld id="{00000000-1234-1234-1234-123412341234}" type="slidenum">
              <a:rPr lang="en-US">
                <a:solidFill>
                  <a:srgbClr val="000000"/>
                </a:solidFill>
                <a:latin typeface="Calibri"/>
                <a:ea typeface="Calibri"/>
                <a:cs typeface="Calibri"/>
                <a:sym typeface="Calibri"/>
              </a:rPr>
              <a:pPr algn="r">
                <a:buSzPts val="1400"/>
              </a:pPr>
              <a:t>114</a:t>
            </a:fld>
            <a:endParaRPr>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279093715"/>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8"/>
        <p:cNvGrpSpPr/>
        <p:nvPr/>
      </p:nvGrpSpPr>
      <p:grpSpPr>
        <a:xfrm>
          <a:off x="0" y="0"/>
          <a:ext cx="0" cy="0"/>
          <a:chOff x="0" y="0"/>
          <a:chExt cx="0" cy="0"/>
        </a:xfrm>
      </p:grpSpPr>
      <p:sp>
        <p:nvSpPr>
          <p:cNvPr id="1619" name="Google Shape;1619;p67: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0" name="Google Shape;1620;p67:notes"/>
          <p:cNvSpPr txBox="1">
            <a:spLocks noGrp="1"/>
          </p:cNvSpPr>
          <p:nvPr>
            <p:ph type="body" idx="1"/>
          </p:nvPr>
        </p:nvSpPr>
        <p:spPr>
          <a:xfrm>
            <a:off x="731520" y="4620577"/>
            <a:ext cx="5852160" cy="3780472"/>
          </a:xfrm>
          <a:prstGeom prst="rect">
            <a:avLst/>
          </a:prstGeom>
          <a:noFill/>
          <a:ln>
            <a:noFill/>
          </a:ln>
        </p:spPr>
        <p:txBody>
          <a:bodyPr spcFirstLastPara="1" wrap="square" lIns="96631" tIns="48315" rIns="96631" bIns="48315" anchor="t" anchorCtr="0">
            <a:noAutofit/>
          </a:bodyPr>
          <a:lstStyle/>
          <a:p>
            <a:pPr marL="171450" indent="-171450" algn="r" rtl="1">
              <a:buFont typeface="Arial" panose="020B0604020202020204" pitchFamily="34" charset="0"/>
              <a:buChar char="•"/>
            </a:pPr>
            <a:r>
              <a:rPr lang="ar-LB" b="1" dirty="0" smtClean="0"/>
              <a:t>أحذف هذه الشريحة في حال وضع مؤشرات مرجعية فقط لتقييم الرياضيات.</a:t>
            </a:r>
          </a:p>
          <a:p>
            <a:pPr marL="171450" indent="-171450" algn="r" rtl="1">
              <a:buFont typeface="Arial" panose="020B0604020202020204" pitchFamily="34" charset="0"/>
              <a:buChar char="•"/>
            </a:pPr>
            <a:r>
              <a:rPr lang="ar-LB" b="1" dirty="0" smtClean="0"/>
              <a:t>إتبع المثل من الخطوة 2</a:t>
            </a:r>
          </a:p>
          <a:p>
            <a:pPr marL="171450" indent="-171450" algn="r" rtl="1">
              <a:buFont typeface="Arial" panose="020B0604020202020204" pitchFamily="34" charset="0"/>
              <a:buChar char="•"/>
            </a:pPr>
            <a:r>
              <a:rPr lang="ar-LB" b="1" baseline="0" dirty="0" smtClean="0"/>
              <a:t>أحذف إشارة «زائد» الصفراء قبل استخدام المحاضرة</a:t>
            </a:r>
          </a:p>
          <a:p>
            <a:pPr marL="171450" indent="-171450">
              <a:buFont typeface="Arial" panose="020B0604020202020204" pitchFamily="34" charset="0"/>
              <a:buChar char="•"/>
            </a:pPr>
            <a:endParaRPr lang="en-US" b="1" dirty="0">
              <a:solidFill>
                <a:srgbClr val="000000"/>
              </a:solidFill>
            </a:endParaRPr>
          </a:p>
          <a:p>
            <a:pPr marL="0" indent="0"/>
            <a:endParaRPr lang="en-US" b="1" dirty="0">
              <a:solidFill>
                <a:srgbClr val="000000"/>
              </a:solidFill>
            </a:endParaRPr>
          </a:p>
          <a:p>
            <a:pPr marL="0" indent="0" algn="r" rtl="1"/>
            <a:r>
              <a:rPr lang="ar-LB" b="1" dirty="0" smtClean="0">
                <a:solidFill>
                  <a:srgbClr val="000000"/>
                </a:solidFill>
              </a:rPr>
              <a:t>ملاحظات الميسّر:</a:t>
            </a:r>
            <a:endParaRPr b="1" dirty="0">
              <a:solidFill>
                <a:srgbClr val="000000"/>
              </a:solidFill>
            </a:endParaRPr>
          </a:p>
          <a:p>
            <a:pPr marL="177571" indent="-177571" algn="r" rtl="1">
              <a:buFont typeface="Arial"/>
              <a:buChar char="•"/>
            </a:pPr>
            <a:r>
              <a:rPr lang="ar-LB" dirty="0" smtClean="0">
                <a:solidFill>
                  <a:srgbClr val="000000"/>
                </a:solidFill>
              </a:rPr>
              <a:t>إستعرض</a:t>
            </a:r>
            <a:r>
              <a:rPr lang="ar-LB" baseline="0" dirty="0" smtClean="0">
                <a:solidFill>
                  <a:srgbClr val="000000"/>
                </a:solidFill>
              </a:rPr>
              <a:t> الخطوة 3 من العملية، التي تمّت في المهمتين 1 و2.</a:t>
            </a:r>
          </a:p>
          <a:p>
            <a:pPr marL="177571" indent="-177571" algn="r" rtl="1">
              <a:buFont typeface="Arial"/>
              <a:buChar char="•"/>
            </a:pPr>
            <a:r>
              <a:rPr lang="ar-LB" baseline="0" dirty="0" smtClean="0">
                <a:solidFill>
                  <a:srgbClr val="000000"/>
                </a:solidFill>
              </a:rPr>
              <a:t>إشرح أدوات الوصف لمستويات الكفاءة العالمي الثلاثة التي ترتبط بالبند، إلى جانب بيان المعارف و/أو المهارات.</a:t>
            </a:r>
          </a:p>
          <a:p>
            <a:pPr marL="177571" indent="-177571" algn="r" rtl="1">
              <a:buFont typeface="Arial"/>
              <a:buChar char="•"/>
            </a:pPr>
            <a:r>
              <a:rPr lang="ar-LB" baseline="0" dirty="0" smtClean="0">
                <a:solidFill>
                  <a:srgbClr val="000000"/>
                </a:solidFill>
              </a:rPr>
              <a:t>بيّن كيف ربط التصنيف بــ «يحقق جزئيًّا» إذا كان النص بمستوى الصف 2، لأنّ المعلومات المطلوبة بارزة (في الجملة الأولى) وما من معلومات متنافسة (لا أسماء أخرى أعطيت في النص). ولكن، صعوبة النص قد لمتعلّمي الصف 2. </a:t>
            </a:r>
            <a:endParaRPr dirty="0">
              <a:solidFill>
                <a:srgbClr val="000000"/>
              </a:solidFill>
            </a:endParaRPr>
          </a:p>
        </p:txBody>
      </p:sp>
      <p:sp>
        <p:nvSpPr>
          <p:cNvPr id="1621" name="Google Shape;1621;p67:notes"/>
          <p:cNvSpPr txBox="1">
            <a:spLocks noGrp="1"/>
          </p:cNvSpPr>
          <p:nvPr>
            <p:ph type="sldNum" idx="12"/>
          </p:nvPr>
        </p:nvSpPr>
        <p:spPr>
          <a:xfrm>
            <a:off x="4143589" y="9119476"/>
            <a:ext cx="3169920" cy="481727"/>
          </a:xfrm>
          <a:prstGeom prst="rect">
            <a:avLst/>
          </a:prstGeom>
          <a:noFill/>
          <a:ln>
            <a:noFill/>
          </a:ln>
        </p:spPr>
        <p:txBody>
          <a:bodyPr spcFirstLastPara="1" wrap="square" lIns="96631" tIns="48315" rIns="96631" bIns="48315" anchor="b" anchorCtr="0">
            <a:noAutofit/>
          </a:bodyPr>
          <a:lstStyle/>
          <a:p>
            <a:pPr algn="r">
              <a:buSzPts val="1400"/>
            </a:pPr>
            <a:fld id="{00000000-1234-1234-1234-123412341234}" type="slidenum">
              <a:rPr lang="en-US">
                <a:solidFill>
                  <a:srgbClr val="000000"/>
                </a:solidFill>
                <a:latin typeface="Calibri"/>
                <a:ea typeface="Calibri"/>
                <a:cs typeface="Calibri"/>
                <a:sym typeface="Calibri"/>
              </a:rPr>
              <a:pPr algn="r">
                <a:buSzPts val="1400"/>
              </a:pPr>
              <a:t>115</a:t>
            </a:fld>
            <a:endParaRPr>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954816750"/>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7"/>
        <p:cNvGrpSpPr/>
        <p:nvPr/>
      </p:nvGrpSpPr>
      <p:grpSpPr>
        <a:xfrm>
          <a:off x="0" y="0"/>
          <a:ext cx="0" cy="0"/>
          <a:chOff x="0" y="0"/>
          <a:chExt cx="0" cy="0"/>
        </a:xfrm>
      </p:grpSpPr>
      <p:sp>
        <p:nvSpPr>
          <p:cNvPr id="1628" name="Google Shape;1628;p68: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9" name="Google Shape;1629;p68:notes"/>
          <p:cNvSpPr txBox="1">
            <a:spLocks noGrp="1"/>
          </p:cNvSpPr>
          <p:nvPr>
            <p:ph type="body" idx="1"/>
          </p:nvPr>
        </p:nvSpPr>
        <p:spPr>
          <a:xfrm>
            <a:off x="731520" y="4620577"/>
            <a:ext cx="5852160" cy="3780472"/>
          </a:xfrm>
          <a:prstGeom prst="rect">
            <a:avLst/>
          </a:prstGeom>
          <a:noFill/>
          <a:ln>
            <a:noFill/>
          </a:ln>
        </p:spPr>
        <p:txBody>
          <a:bodyPr spcFirstLastPara="1" wrap="square" lIns="96631" tIns="48315" rIns="96631" bIns="48315" anchor="t" anchorCtr="0">
            <a:noAutofit/>
          </a:bodyPr>
          <a:lstStyle/>
          <a:p>
            <a:pPr marL="171450" indent="-171450" algn="r" rtl="1">
              <a:buFont typeface="Arial" panose="020B0604020202020204" pitchFamily="34" charset="0"/>
              <a:buChar char="•"/>
            </a:pPr>
            <a:r>
              <a:rPr lang="ar-LB" b="1" dirty="0" smtClean="0"/>
              <a:t>أحذف هذه الشريحة في حال وضع مؤشرات مرجعية فقط لتقييم الرياضيات</a:t>
            </a:r>
          </a:p>
          <a:p>
            <a:pPr marL="171450" indent="-171450" algn="r" rtl="1">
              <a:buFont typeface="Arial" panose="020B0604020202020204" pitchFamily="34" charset="0"/>
              <a:buChar char="•"/>
            </a:pPr>
            <a:r>
              <a:rPr lang="ar-LB" b="1" dirty="0" smtClean="0"/>
              <a:t>يشار</a:t>
            </a:r>
            <a:r>
              <a:rPr lang="ar-LB" b="1" baseline="0" dirty="0" smtClean="0"/>
              <a:t> إلى أنّ هذه الشريحة يجب أن تكيَّف إذا كان أعضاء الهيئة يريدون أن يضعوا مؤشرًا مرجعيًّا واحدًا خلال الورشة. للقيام بذلك، ضع </a:t>
            </a:r>
            <a:r>
              <a:rPr lang="en-US" b="1" dirty="0" smtClean="0">
                <a:solidFill>
                  <a:srgbClr val="000000"/>
                </a:solidFill>
              </a:rPr>
              <a:t>JM</a:t>
            </a:r>
            <a:r>
              <a:rPr lang="ar-LB" b="1" baseline="0" dirty="0" smtClean="0"/>
              <a:t> مكان </a:t>
            </a:r>
            <a:r>
              <a:rPr lang="en-US" b="1" dirty="0" smtClean="0">
                <a:solidFill>
                  <a:srgbClr val="000000"/>
                </a:solidFill>
              </a:rPr>
              <a:t>JP</a:t>
            </a:r>
            <a:r>
              <a:rPr lang="ar-LB" b="1" baseline="0" dirty="0" smtClean="0"/>
              <a:t> في الجملة الأساسية، وغيّر الجملة الفرعية الأولى إلى «في حال الإجابة «بنعم»، ضع دائرة حول </a:t>
            </a:r>
            <a:r>
              <a:rPr lang="en-US" b="1" dirty="0" smtClean="0">
                <a:solidFill>
                  <a:srgbClr val="000000"/>
                </a:solidFill>
              </a:rPr>
              <a:t>JM</a:t>
            </a:r>
            <a:r>
              <a:rPr lang="ar-LB" b="1" dirty="0" smtClean="0">
                <a:solidFill>
                  <a:srgbClr val="000000"/>
                </a:solidFill>
              </a:rPr>
              <a:t> وأكمل إلى البند</a:t>
            </a:r>
            <a:r>
              <a:rPr lang="ar-LB" b="1" baseline="0" dirty="0" smtClean="0">
                <a:solidFill>
                  <a:srgbClr val="000000"/>
                </a:solidFill>
              </a:rPr>
              <a:t> التالي» وغيّر الجملة الفرعية الثانية إلى «في حال الإجابة بـ «لا» ضع دائرة حول </a:t>
            </a:r>
            <a:r>
              <a:rPr lang="en-US" b="1" dirty="0" smtClean="0">
                <a:solidFill>
                  <a:srgbClr val="000000"/>
                </a:solidFill>
              </a:rPr>
              <a:t>AM</a:t>
            </a:r>
            <a:r>
              <a:rPr lang="ar-LB" b="1" baseline="0" dirty="0" smtClean="0">
                <a:solidFill>
                  <a:srgbClr val="000000"/>
                </a:solidFill>
              </a:rPr>
              <a:t> (فوق التخطي) وانتقل إلى البند التالي» (استمارة التوافق لوضع مؤشر مرجعي واحد فقط لا تحتاج إلاّ إلى عمودي </a:t>
            </a:r>
            <a:r>
              <a:rPr lang="en-US" b="1" dirty="0" smtClean="0">
                <a:solidFill>
                  <a:srgbClr val="000000"/>
                </a:solidFill>
              </a:rPr>
              <a:t>JM</a:t>
            </a:r>
            <a:r>
              <a:rPr lang="ar-LB" b="1" baseline="0" dirty="0" smtClean="0">
                <a:solidFill>
                  <a:srgbClr val="000000"/>
                </a:solidFill>
              </a:rPr>
              <a:t> و</a:t>
            </a:r>
            <a:r>
              <a:rPr lang="en-US" b="1" dirty="0" smtClean="0">
                <a:solidFill>
                  <a:srgbClr val="000000"/>
                </a:solidFill>
              </a:rPr>
              <a:t>AM</a:t>
            </a:r>
            <a:r>
              <a:rPr lang="ar-LB" b="1" baseline="0" dirty="0" smtClean="0">
                <a:solidFill>
                  <a:srgbClr val="000000"/>
                </a:solidFill>
              </a:rPr>
              <a:t> للإحاطة بدائرة). </a:t>
            </a:r>
          </a:p>
          <a:p>
            <a:pPr marL="171450" indent="-171450" algn="r" rtl="1">
              <a:buFont typeface="Arial" panose="020B0604020202020204" pitchFamily="34" charset="0"/>
              <a:buChar char="•"/>
            </a:pPr>
            <a:r>
              <a:rPr lang="ar-LB" b="1" baseline="0" dirty="0" smtClean="0"/>
              <a:t>أحذف إشارة «زائد» الصفراء قبل استخدام المحاضرة</a:t>
            </a:r>
          </a:p>
          <a:p>
            <a:pPr marL="171450" indent="-171450">
              <a:buFont typeface="Arial" panose="020B0604020202020204" pitchFamily="34" charset="0"/>
              <a:buChar char="•"/>
            </a:pPr>
            <a:endParaRPr b="1" dirty="0">
              <a:solidFill>
                <a:srgbClr val="000000"/>
              </a:solidFill>
            </a:endParaRPr>
          </a:p>
          <a:p>
            <a:pPr marL="0" indent="0"/>
            <a:endParaRPr b="1" dirty="0">
              <a:solidFill>
                <a:srgbClr val="000000"/>
              </a:solidFill>
            </a:endParaRPr>
          </a:p>
          <a:p>
            <a:pPr marL="0" indent="0" algn="r" rtl="1"/>
            <a:r>
              <a:rPr lang="ar-LB" b="1" dirty="0" smtClean="0">
                <a:solidFill>
                  <a:srgbClr val="000000"/>
                </a:solidFill>
              </a:rPr>
              <a:t>ملاحظات الميسّر:</a:t>
            </a:r>
          </a:p>
          <a:p>
            <a:pPr marL="177571" indent="-177571" algn="r" rtl="1">
              <a:buFont typeface="Arial"/>
              <a:buChar char="•"/>
            </a:pPr>
            <a:r>
              <a:rPr lang="ar-LB" dirty="0" smtClean="0">
                <a:solidFill>
                  <a:srgbClr val="000000"/>
                </a:solidFill>
              </a:rPr>
              <a:t>إستعرض الخطوة 4 من عملية التصنيف</a:t>
            </a:r>
          </a:p>
          <a:p>
            <a:pPr marL="177571" indent="-177571" algn="r" rtl="1">
              <a:buFont typeface="Arial"/>
              <a:buChar char="•"/>
            </a:pPr>
            <a:r>
              <a:rPr lang="ar-LB" dirty="0" smtClean="0">
                <a:solidFill>
                  <a:srgbClr val="000000"/>
                </a:solidFill>
              </a:rPr>
              <a:t>إشرح عملية صنع القرار، أي الانتقال من </a:t>
            </a:r>
            <a:r>
              <a:rPr lang="en-US" dirty="0" smtClean="0">
                <a:solidFill>
                  <a:srgbClr val="000000"/>
                </a:solidFill>
              </a:rPr>
              <a:t>JP </a:t>
            </a:r>
            <a:r>
              <a:rPr lang="ar-LB" dirty="0" smtClean="0">
                <a:solidFill>
                  <a:srgbClr val="000000"/>
                </a:solidFill>
              </a:rPr>
              <a:t>إلى </a:t>
            </a:r>
            <a:r>
              <a:rPr lang="en-US" dirty="0" smtClean="0">
                <a:solidFill>
                  <a:srgbClr val="000000"/>
                </a:solidFill>
              </a:rPr>
              <a:t>JM </a:t>
            </a:r>
            <a:r>
              <a:rPr lang="ar-LB" dirty="0" smtClean="0">
                <a:solidFill>
                  <a:srgbClr val="000000"/>
                </a:solidFill>
              </a:rPr>
              <a:t>إلى </a:t>
            </a:r>
            <a:r>
              <a:rPr lang="en-US" dirty="0" smtClean="0">
                <a:solidFill>
                  <a:srgbClr val="000000"/>
                </a:solidFill>
              </a:rPr>
              <a:t>JE، </a:t>
            </a:r>
            <a:r>
              <a:rPr lang="ar-LB" dirty="0" smtClean="0">
                <a:solidFill>
                  <a:srgbClr val="000000"/>
                </a:solidFill>
              </a:rPr>
              <a:t>وثم إلى </a:t>
            </a:r>
            <a:r>
              <a:rPr lang="en-US" dirty="0" smtClean="0">
                <a:solidFill>
                  <a:srgbClr val="000000"/>
                </a:solidFill>
              </a:rPr>
              <a:t>AE (</a:t>
            </a:r>
            <a:r>
              <a:rPr lang="ar-LB" dirty="0" smtClean="0">
                <a:solidFill>
                  <a:srgbClr val="000000"/>
                </a:solidFill>
              </a:rPr>
              <a:t>فوق التخطي) في حال كان معظم متعلّمي  </a:t>
            </a:r>
            <a:r>
              <a:rPr lang="en-US" dirty="0" smtClean="0">
                <a:solidFill>
                  <a:srgbClr val="000000"/>
                </a:solidFill>
              </a:rPr>
              <a:t>JE </a:t>
            </a:r>
            <a:r>
              <a:rPr lang="ar-LB" dirty="0" smtClean="0">
                <a:solidFill>
                  <a:srgbClr val="000000"/>
                </a:solidFill>
              </a:rPr>
              <a:t>غير قادرين على الإجابة عن</a:t>
            </a:r>
            <a:r>
              <a:rPr lang="ar-LB" baseline="0" dirty="0" smtClean="0">
                <a:solidFill>
                  <a:srgbClr val="000000"/>
                </a:solidFill>
              </a:rPr>
              <a:t> البند بشكل صحيح. </a:t>
            </a:r>
          </a:p>
          <a:p>
            <a:pPr marL="177571" indent="-177571" algn="r" rtl="1">
              <a:buFont typeface="Arial"/>
              <a:buChar char="•"/>
            </a:pPr>
            <a:r>
              <a:rPr lang="ar-LB" baseline="0" dirty="0" smtClean="0">
                <a:solidFill>
                  <a:srgbClr val="000000"/>
                </a:solidFill>
              </a:rPr>
              <a:t>قل إنّ الشريحة التالية تحتوي على مخطّط انسيابي (أيضًا طريقة أخرى لشرح العملية نفسها). </a:t>
            </a:r>
          </a:p>
          <a:p>
            <a:pPr marL="177571" indent="-177571" algn="r" rtl="1">
              <a:buFont typeface="Arial"/>
              <a:buChar char="•"/>
            </a:pPr>
            <a:r>
              <a:rPr lang="ar-LB" baseline="0" dirty="0" smtClean="0">
                <a:solidFill>
                  <a:srgbClr val="000000"/>
                </a:solidFill>
              </a:rPr>
              <a:t>إشرح أيضًا، أنّه بالنسبة إلى المثل الذي ورد في الشريحة السابقة، قد نتساءل إذا كنّا واثقين بشكل معقول بأنّ متعلّم «يحقق جزئيًّا»  قد يجيب عن البند بشكل صحيح، لا سيما نظرًا إلى صعوبة النص،. أمّا إطار الكفاءة العالمي فيقول، إنّ متعلّم مستوى «يحقق جزئيًّا » «يجب» أن يكون قادرًا على الإجابة عن البند بشكل صحيح إذا كان النص مناسبًا للمستوى الصفي. ولكن، لنفكّر في متعلّم فعليّ من مستوى «يحقق جزئيًّا» – شخص يستطيع عادةً بالكاد أن يقرأ نص المستوى الصفي ويسترجع معلومات بواسطة المطابقة المباشرة في حال غياب معلومات متنافسة. هل إنّ اثنين من أصل ثلاثة من أولئك المتعلّمين «قد» يجيبون عن البند بشكل صحيح في التقييم في ظلّ ظروف اختبار طبيعية؟ قد أقول «نعم» إذا اعتبرت أنّ هذا سؤال مباشر. أو قد أقول «كلا» لأني أظنّ أنّه ثمة عوامل أخرى تجعل هذا النص أكثر صعوبة. </a:t>
            </a:r>
          </a:p>
          <a:p>
            <a:pPr marL="177571" marR="0" indent="-177571" algn="r" defTabSz="914400" rtl="1" eaLnBrk="1" fontAlgn="auto" latinLnBrk="0" hangingPunct="1">
              <a:lnSpc>
                <a:spcPct val="100000"/>
              </a:lnSpc>
              <a:spcBef>
                <a:spcPts val="0"/>
              </a:spcBef>
              <a:spcAft>
                <a:spcPts val="0"/>
              </a:spcAft>
              <a:buClr>
                <a:srgbClr val="000000"/>
              </a:buClr>
              <a:buSzPts val="1400"/>
              <a:buFont typeface="Arial"/>
              <a:buChar char="•"/>
              <a:tabLst/>
              <a:defRPr/>
            </a:pPr>
            <a:r>
              <a:rPr lang="ar-LB" baseline="0" dirty="0" smtClean="0">
                <a:solidFill>
                  <a:srgbClr val="000000"/>
                </a:solidFill>
              </a:rPr>
              <a:t>ماذا قد تقول بالنسبة إلى المثل في الشريحة السابقة – هل إنّ متعلّم </a:t>
            </a:r>
            <a:r>
              <a:rPr lang="ar-LB" dirty="0" smtClean="0">
                <a:solidFill>
                  <a:srgbClr val="000000"/>
                </a:solidFill>
              </a:rPr>
              <a:t> </a:t>
            </a:r>
            <a:r>
              <a:rPr lang="en-US" dirty="0" smtClean="0"/>
              <a:t>JM</a:t>
            </a:r>
            <a:r>
              <a:rPr lang="en-US" baseline="0" dirty="0" smtClean="0">
                <a:solidFill>
                  <a:srgbClr val="000000"/>
                </a:solidFill>
              </a:rPr>
              <a:t> </a:t>
            </a:r>
            <a:r>
              <a:rPr lang="ar-LB" baseline="0" dirty="0" smtClean="0">
                <a:solidFill>
                  <a:srgbClr val="000000"/>
                </a:solidFill>
              </a:rPr>
              <a:t>في الصف 2 قد يجيب بشكل صحيح؟</a:t>
            </a:r>
            <a:endParaRPr lang="ar-LB" dirty="0" smtClean="0">
              <a:solidFill>
                <a:srgbClr val="000000"/>
              </a:solidFill>
            </a:endParaRPr>
          </a:p>
        </p:txBody>
      </p:sp>
      <p:sp>
        <p:nvSpPr>
          <p:cNvPr id="1630" name="Google Shape;1630;p68:notes"/>
          <p:cNvSpPr txBox="1">
            <a:spLocks noGrp="1"/>
          </p:cNvSpPr>
          <p:nvPr>
            <p:ph type="sldNum" idx="12"/>
          </p:nvPr>
        </p:nvSpPr>
        <p:spPr>
          <a:xfrm>
            <a:off x="4143589" y="9119476"/>
            <a:ext cx="3169920" cy="481727"/>
          </a:xfrm>
          <a:prstGeom prst="rect">
            <a:avLst/>
          </a:prstGeom>
          <a:noFill/>
          <a:ln>
            <a:noFill/>
          </a:ln>
        </p:spPr>
        <p:txBody>
          <a:bodyPr spcFirstLastPara="1" wrap="square" lIns="96631" tIns="48315" rIns="96631" bIns="48315" anchor="b" anchorCtr="0">
            <a:noAutofit/>
          </a:bodyPr>
          <a:lstStyle/>
          <a:p>
            <a:pPr algn="r">
              <a:buSzPts val="1400"/>
            </a:pPr>
            <a:fld id="{00000000-1234-1234-1234-123412341234}" type="slidenum">
              <a:rPr lang="en-US">
                <a:solidFill>
                  <a:srgbClr val="000000"/>
                </a:solidFill>
                <a:latin typeface="Calibri"/>
                <a:ea typeface="Calibri"/>
                <a:cs typeface="Calibri"/>
                <a:sym typeface="Calibri"/>
              </a:rPr>
              <a:pPr algn="r">
                <a:buSzPts val="1400"/>
              </a:pPr>
              <a:t>116</a:t>
            </a:fld>
            <a:endParaRPr>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571873645"/>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1"/>
        <p:cNvGrpSpPr/>
        <p:nvPr/>
      </p:nvGrpSpPr>
      <p:grpSpPr>
        <a:xfrm>
          <a:off x="0" y="0"/>
          <a:ext cx="0" cy="0"/>
          <a:chOff x="0" y="0"/>
          <a:chExt cx="0" cy="0"/>
        </a:xfrm>
      </p:grpSpPr>
      <p:sp>
        <p:nvSpPr>
          <p:cNvPr id="1942" name="Google Shape;1942;p92: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3" name="Google Shape;1943;p92: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171450" marR="0" lvl="0" indent="-171450" algn="r" rtl="1">
              <a:lnSpc>
                <a:spcPct val="100000"/>
              </a:lnSpc>
              <a:spcBef>
                <a:spcPts val="0"/>
              </a:spcBef>
              <a:spcAft>
                <a:spcPts val="0"/>
              </a:spcAft>
              <a:buClr>
                <a:srgbClr val="000000"/>
              </a:buClr>
              <a:buSzPts val="1400"/>
              <a:buFont typeface="Arial"/>
              <a:buChar char="•"/>
            </a:pPr>
            <a:r>
              <a:rPr lang="ar-LB" sz="1200" b="1" i="0" u="none" strike="noStrike" cap="none" dirty="0" smtClean="0">
                <a:solidFill>
                  <a:srgbClr val="000000"/>
                </a:solidFill>
                <a:latin typeface="Arial"/>
                <a:ea typeface="Arial"/>
                <a:cs typeface="Arial"/>
                <a:sym typeface="Arial"/>
              </a:rPr>
              <a:t>أشر إلى أن هذه الخطوة مطلوبة فقط للبنود/المهامّ</a:t>
            </a:r>
            <a:r>
              <a:rPr lang="ar-LB" sz="1200" b="1" i="0" u="none" strike="noStrike" cap="none" baseline="0" dirty="0" smtClean="0">
                <a:solidFill>
                  <a:srgbClr val="000000"/>
                </a:solidFill>
                <a:latin typeface="Arial"/>
                <a:ea typeface="Arial"/>
                <a:cs typeface="Arial"/>
                <a:sym typeface="Arial"/>
              </a:rPr>
              <a:t> الفرعية المحدودة بالوقت ضمن تقييم القراءة ويجب أن تحذَف إذ لزم ذلك. </a:t>
            </a:r>
          </a:p>
          <a:p>
            <a:pPr marL="171450" marR="0" lvl="0" indent="-171450" algn="r" rtl="1">
              <a:lnSpc>
                <a:spcPct val="100000"/>
              </a:lnSpc>
              <a:spcBef>
                <a:spcPts val="0"/>
              </a:spcBef>
              <a:spcAft>
                <a:spcPts val="0"/>
              </a:spcAft>
              <a:buClr>
                <a:srgbClr val="000000"/>
              </a:buClr>
              <a:buSzPts val="1400"/>
              <a:buFont typeface="Arial"/>
              <a:buChar char="•"/>
            </a:pPr>
            <a:r>
              <a:rPr lang="ar-LB" sz="1200" b="1" i="0" u="none" strike="noStrike" cap="none" baseline="0" dirty="0" smtClean="0">
                <a:solidFill>
                  <a:srgbClr val="000000"/>
                </a:solidFill>
                <a:latin typeface="Arial"/>
                <a:ea typeface="Arial"/>
                <a:cs typeface="Arial"/>
                <a:sym typeface="Arial"/>
              </a:rPr>
              <a:t>أيضًا، قد ترغب في تحديث المثل الوارد هنا، وهو من الـ </a:t>
            </a:r>
            <a:r>
              <a:rPr lang="en-US" sz="1200" b="1" i="0" u="none" strike="noStrike" cap="none" dirty="0" smtClean="0">
                <a:solidFill>
                  <a:srgbClr val="000000"/>
                </a:solidFill>
                <a:latin typeface="Arial"/>
                <a:ea typeface="Arial"/>
                <a:cs typeface="Arial"/>
                <a:sym typeface="Arial"/>
              </a:rPr>
              <a:t>EGRA</a:t>
            </a:r>
            <a:r>
              <a:rPr lang="ar-LB" sz="1200" b="1" i="0" u="none" strike="noStrike" cap="none" baseline="0" dirty="0" smtClean="0">
                <a:solidFill>
                  <a:srgbClr val="000000"/>
                </a:solidFill>
                <a:latin typeface="Arial"/>
                <a:ea typeface="Arial"/>
                <a:cs typeface="Arial"/>
                <a:sym typeface="Arial"/>
              </a:rPr>
              <a:t>، لكي يتطابق أكثر مع التقييم</a:t>
            </a:r>
          </a:p>
          <a:p>
            <a:pPr marL="171450" indent="-171450" algn="r" rtl="1">
              <a:buFont typeface="Arial" panose="020B0604020202020204" pitchFamily="34" charset="0"/>
              <a:buChar char="•"/>
            </a:pPr>
            <a:r>
              <a:rPr lang="ar-LB" b="1" baseline="0" dirty="0" smtClean="0"/>
              <a:t>أحذف إشارة «زائد» الصفراء قبل استخدام المحاضرة</a:t>
            </a:r>
          </a:p>
          <a:p>
            <a:pPr marL="171450" indent="-171450">
              <a:buFont typeface="Arial" panose="020B0604020202020204" pitchFamily="34" charset="0"/>
              <a:buChar char="•"/>
            </a:pPr>
            <a:endParaRPr lang="ar-LB" b="1" dirty="0" smtClean="0">
              <a:solidFill>
                <a:srgbClr val="000000"/>
              </a:solidFill>
            </a:endParaRPr>
          </a:p>
          <a:p>
            <a:pPr marL="0" indent="0"/>
            <a:endParaRPr lang="ar-LB" b="1" dirty="0" smtClean="0">
              <a:solidFill>
                <a:srgbClr val="000000"/>
              </a:solidFill>
            </a:endParaRPr>
          </a:p>
          <a:p>
            <a:pPr marL="0" indent="0" algn="r" rtl="1"/>
            <a:r>
              <a:rPr lang="ar-LB" b="1" dirty="0" smtClean="0">
                <a:solidFill>
                  <a:srgbClr val="000000"/>
                </a:solidFill>
              </a:rPr>
              <a:t>ملاحظات الميسّر:</a:t>
            </a:r>
          </a:p>
          <a:p>
            <a:pPr marL="177571" indent="-177571" algn="r" rtl="1">
              <a:buFont typeface="Arial"/>
              <a:buChar char="•"/>
            </a:pPr>
            <a:r>
              <a:rPr lang="ar-LB" dirty="0" smtClean="0">
                <a:solidFill>
                  <a:srgbClr val="000000"/>
                </a:solidFill>
              </a:rPr>
              <a:t>إشرح الخطوة 2، وهي </a:t>
            </a:r>
            <a:r>
              <a:rPr lang="ar-LB" dirty="0" smtClean="0">
                <a:solidFill>
                  <a:srgbClr val="000000"/>
                </a:solidFill>
              </a:rPr>
              <a:t>فريدة بالنسبة إلى التقييمات</a:t>
            </a:r>
            <a:r>
              <a:rPr lang="ar-LB" baseline="0" dirty="0" smtClean="0">
                <a:solidFill>
                  <a:srgbClr val="000000"/>
                </a:solidFill>
              </a:rPr>
              <a:t> المحددة </a:t>
            </a:r>
            <a:r>
              <a:rPr lang="ar-LB" baseline="0" dirty="0" smtClean="0">
                <a:solidFill>
                  <a:srgbClr val="000000"/>
                </a:solidFill>
              </a:rPr>
              <a:t>بالوقت. </a:t>
            </a:r>
          </a:p>
          <a:p>
            <a:pPr marL="177571" indent="-177571" algn="r" rtl="1">
              <a:buFont typeface="Arial"/>
              <a:buChar char="•"/>
            </a:pPr>
            <a:r>
              <a:rPr lang="ar-LB" baseline="0" dirty="0" smtClean="0">
                <a:solidFill>
                  <a:srgbClr val="000000"/>
                </a:solidFill>
              </a:rPr>
              <a:t>قل لأعضاء الهيئة إنّهم يجب أن يعملوا حسب مستوى الأداء، وبالنظر إلى أدوات وصف الكفاءة العالمية لمستوى الأداء ذات الصلة (والمستوى الصفي/مستوى التعقّد </a:t>
            </a:r>
            <a:r>
              <a:rPr lang="ar-LB" baseline="0" dirty="0" smtClean="0">
                <a:solidFill>
                  <a:srgbClr val="000000"/>
                </a:solidFill>
              </a:rPr>
              <a:t>لمقطع </a:t>
            </a:r>
            <a:r>
              <a:rPr lang="ar-LB" baseline="0" dirty="0" smtClean="0">
                <a:solidFill>
                  <a:srgbClr val="000000"/>
                </a:solidFill>
              </a:rPr>
              <a:t>القراءة، إن كان ذلك مناسبًا)، حدّد كم بند/كلمة قد يكون </a:t>
            </a:r>
            <a:r>
              <a:rPr lang="ar-LB" sz="1200" dirty="0" smtClean="0"/>
              <a:t>متعلّم </a:t>
            </a:r>
            <a:r>
              <a:rPr lang="en-US" sz="1200" dirty="0" smtClean="0"/>
              <a:t>JP</a:t>
            </a:r>
            <a:r>
              <a:rPr lang="ar-LB" sz="1200" dirty="0" smtClean="0"/>
              <a:t> و</a:t>
            </a:r>
            <a:r>
              <a:rPr lang="en-US" sz="1200" dirty="0" smtClean="0"/>
              <a:t> JM</a:t>
            </a:r>
            <a:r>
              <a:rPr lang="ar-LB" sz="1200" dirty="0" smtClean="0"/>
              <a:t> و</a:t>
            </a:r>
            <a:r>
              <a:rPr lang="en-US" sz="1200" dirty="0" smtClean="0"/>
              <a:t> JE</a:t>
            </a:r>
            <a:r>
              <a:rPr lang="ar-LB" baseline="0" dirty="0" smtClean="0">
                <a:solidFill>
                  <a:srgbClr val="000000"/>
                </a:solidFill>
              </a:rPr>
              <a:t> قادرًا على استكمالها/قراءتها في الوقت المحدّد. عادةً، تتقدّم هذه الأرقام من مستوى إلى المستوى التالي. لذا فإنّ متعلمي </a:t>
            </a:r>
            <a:r>
              <a:rPr lang="en-US" sz="1200" dirty="0" smtClean="0"/>
              <a:t>JP</a:t>
            </a:r>
            <a:r>
              <a:rPr lang="ar-LB" sz="1200" dirty="0" smtClean="0"/>
              <a:t> قد يكملون</a:t>
            </a:r>
            <a:r>
              <a:rPr lang="ar-LB" sz="1200" baseline="0" dirty="0" smtClean="0"/>
              <a:t> 9 بنود/كلمات في الوقت المحدّد، ومتعلّمو</a:t>
            </a:r>
            <a:r>
              <a:rPr lang="ar-LB" sz="1200" dirty="0" smtClean="0"/>
              <a:t> </a:t>
            </a:r>
            <a:r>
              <a:rPr lang="en-US" sz="1200" dirty="0" smtClean="0"/>
              <a:t>JM</a:t>
            </a:r>
            <a:r>
              <a:rPr lang="ar-LB" sz="1200" dirty="0" smtClean="0"/>
              <a:t> قد يكملون</a:t>
            </a:r>
            <a:r>
              <a:rPr lang="ar-LB" sz="1200" baseline="0" dirty="0" smtClean="0"/>
              <a:t> 15 بندًا/كلمة، ومتعلّمو </a:t>
            </a:r>
            <a:r>
              <a:rPr lang="en-US" sz="1200" dirty="0" smtClean="0"/>
              <a:t>JP</a:t>
            </a:r>
            <a:r>
              <a:rPr lang="ar-LB" sz="1200" dirty="0" smtClean="0"/>
              <a:t> قد يكملون 25 بندًا/كلمة. </a:t>
            </a:r>
          </a:p>
          <a:p>
            <a:pPr marL="177571" indent="-177571" algn="r" rtl="1">
              <a:buFont typeface="Arial"/>
              <a:buChar char="•"/>
            </a:pPr>
            <a:r>
              <a:rPr lang="ar-LB" sz="1200" b="0" i="0" u="none" strike="noStrike" cap="none" dirty="0" smtClean="0">
                <a:solidFill>
                  <a:srgbClr val="000000"/>
                </a:solidFill>
                <a:latin typeface="Arial"/>
                <a:ea typeface="Arial"/>
                <a:cs typeface="Arial"/>
                <a:sym typeface="Arial"/>
              </a:rPr>
              <a:t>يجب أن يكون أعضاء الهيئة قادرين على التفكير في عدد</a:t>
            </a:r>
            <a:r>
              <a:rPr lang="ar-LB" sz="1200" b="0" i="0" u="none" strike="noStrike" cap="none" baseline="0" dirty="0" smtClean="0">
                <a:solidFill>
                  <a:srgbClr val="000000"/>
                </a:solidFill>
                <a:latin typeface="Arial"/>
                <a:ea typeface="Arial"/>
                <a:cs typeface="Arial"/>
                <a:sym typeface="Arial"/>
              </a:rPr>
              <a:t> البنود/الكلمات التي استكملها المتعلّمون من كلّ مستوى أداء، الذين قيّموهم قبل الورشة، لمساعدتهم على الإجابة عن السؤال في هذه الخطوة. </a:t>
            </a:r>
          </a:p>
          <a:p>
            <a:pPr marL="177571" indent="-177571" algn="r" rtl="1">
              <a:buFont typeface="Arial"/>
              <a:buChar char="•"/>
            </a:pPr>
            <a:r>
              <a:rPr lang="ar-LB" sz="1200" b="0" i="0" u="none" strike="noStrike" cap="none" baseline="0" dirty="0" smtClean="0">
                <a:solidFill>
                  <a:srgbClr val="000000"/>
                </a:solidFill>
                <a:latin typeface="Arial"/>
                <a:ea typeface="Arial"/>
                <a:cs typeface="Arial"/>
                <a:sym typeface="Arial"/>
              </a:rPr>
              <a:t>في هذه الخطوة، ليس على أعضاء الهيئة أن ينظروا في ما إذا كان المتعلّمون سيفهمون البنود أم لا؛ فقط إذا ما كانوا سيحاولون. </a:t>
            </a:r>
            <a:endParaRPr dirty="0">
              <a:latin typeface="Arial"/>
              <a:ea typeface="Arial"/>
              <a:cs typeface="Arial"/>
              <a:sym typeface="Arial"/>
            </a:endParaRPr>
          </a:p>
        </p:txBody>
      </p:sp>
      <p:sp>
        <p:nvSpPr>
          <p:cNvPr id="1944" name="Google Shape;1944;p92:notes"/>
          <p:cNvSpPr txBox="1">
            <a:spLocks noGrp="1"/>
          </p:cNvSpPr>
          <p:nvPr>
            <p:ph type="sldNum" idx="12"/>
          </p:nvPr>
        </p:nvSpPr>
        <p:spPr>
          <a:xfrm>
            <a:off x="3978133" y="8842031"/>
            <a:ext cx="3043343" cy="467071"/>
          </a:xfrm>
          <a:prstGeom prst="rect">
            <a:avLst/>
          </a:prstGeom>
          <a:noFill/>
          <a:ln>
            <a:noFill/>
          </a:ln>
        </p:spPr>
        <p:txBody>
          <a:bodyPr spcFirstLastPara="1" wrap="square" lIns="93300" tIns="46650" rIns="93300" bIns="46650" anchor="b" anchorCtr="0">
            <a:noAutofit/>
          </a:bodyPr>
          <a:lstStyle/>
          <a:p>
            <a:pPr marL="0" lvl="0" indent="0" algn="l" rtl="0">
              <a:lnSpc>
                <a:spcPct val="100000"/>
              </a:lnSpc>
              <a:spcBef>
                <a:spcPts val="0"/>
              </a:spcBef>
              <a:spcAft>
                <a:spcPts val="0"/>
              </a:spcAft>
              <a:buSzPts val="1400"/>
              <a:buNone/>
            </a:pPr>
            <a:fld id="{00000000-1234-1234-1234-123412341234}" type="slidenum">
              <a:rPr lang="en-US">
                <a:solidFill>
                  <a:srgbClr val="000000"/>
                </a:solidFill>
              </a:rPr>
              <a:t>117</a:t>
            </a:fld>
            <a:endParaRPr>
              <a:solidFill>
                <a:srgbClr val="000000"/>
              </a:solidFill>
            </a:endParaRPr>
          </a:p>
        </p:txBody>
      </p:sp>
    </p:spTree>
    <p:extLst>
      <p:ext uri="{BB962C8B-B14F-4D97-AF65-F5344CB8AC3E}">
        <p14:creationId xmlns:p14="http://schemas.microsoft.com/office/powerpoint/2010/main" val="2165226436"/>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9"/>
        <p:cNvGrpSpPr/>
        <p:nvPr/>
      </p:nvGrpSpPr>
      <p:grpSpPr>
        <a:xfrm>
          <a:off x="0" y="0"/>
          <a:ext cx="0" cy="0"/>
          <a:chOff x="0" y="0"/>
          <a:chExt cx="0" cy="0"/>
        </a:xfrm>
      </p:grpSpPr>
      <p:sp>
        <p:nvSpPr>
          <p:cNvPr id="1950" name="Google Shape;1950;p114: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1" name="Google Shape;1951;p114: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171450" indent="-171450" algn="r" rtl="1">
              <a:buFont typeface="Arial" panose="020B0604020202020204" pitchFamily="34" charset="0"/>
              <a:buChar char="•"/>
            </a:pPr>
            <a:r>
              <a:rPr lang="ar-LB" b="1" dirty="0" smtClean="0"/>
              <a:t>أحذف هذه الشريحة في حال وضع مؤشرات مرجعية في تقييم غير محدّد بالوقت.</a:t>
            </a:r>
          </a:p>
          <a:p>
            <a:pPr marL="171450" indent="-171450" algn="r" rtl="1">
              <a:buFont typeface="Arial" panose="020B0604020202020204" pitchFamily="34" charset="0"/>
              <a:buChar char="•"/>
            </a:pPr>
            <a:r>
              <a:rPr lang="ar-LB" b="1" baseline="0" dirty="0" smtClean="0">
                <a:solidFill>
                  <a:srgbClr val="000000"/>
                </a:solidFill>
              </a:rPr>
              <a:t>إتبع المقل من الخطوة 2.  </a:t>
            </a:r>
          </a:p>
          <a:p>
            <a:pPr marL="171450" indent="-171450" algn="r" rtl="1">
              <a:buFont typeface="Arial" panose="020B0604020202020204" pitchFamily="34" charset="0"/>
              <a:buChar char="•"/>
            </a:pPr>
            <a:r>
              <a:rPr lang="ar-LB" b="1" baseline="0" dirty="0" smtClean="0"/>
              <a:t>أحذف إشارة «زائد» الصفراء قبل استخدام المحاضرة</a:t>
            </a:r>
          </a:p>
          <a:p>
            <a:pPr marL="171450" indent="-171450" algn="r" rtl="1">
              <a:buFont typeface="Arial" panose="020B0604020202020204" pitchFamily="34" charset="0"/>
              <a:buChar char="•"/>
            </a:pPr>
            <a:endParaRPr lang="ar-LB" b="1" baseline="0" dirty="0" smtClean="0"/>
          </a:p>
          <a:p>
            <a:pPr marL="0" marR="0" indent="0" algn="r" defTabSz="914400" rtl="1" eaLnBrk="1" fontAlgn="auto" latinLnBrk="0" hangingPunct="1">
              <a:lnSpc>
                <a:spcPct val="100000"/>
              </a:lnSpc>
              <a:spcBef>
                <a:spcPts val="0"/>
              </a:spcBef>
              <a:spcAft>
                <a:spcPts val="0"/>
              </a:spcAft>
              <a:buClr>
                <a:srgbClr val="000000"/>
              </a:buClr>
              <a:buSzPts val="1400"/>
              <a:buFont typeface="Arial"/>
              <a:buNone/>
              <a:tabLst/>
              <a:defRPr/>
            </a:pPr>
            <a:r>
              <a:rPr lang="ar-LB" b="1" dirty="0" smtClean="0">
                <a:solidFill>
                  <a:srgbClr val="000000"/>
                </a:solidFill>
              </a:rPr>
              <a:t>ملاحظات الميسّر:</a:t>
            </a:r>
          </a:p>
          <a:p>
            <a:pPr marL="177571" indent="-177571" algn="r" rtl="1">
              <a:buFont typeface="Arial"/>
              <a:buChar char="•"/>
            </a:pPr>
            <a:r>
              <a:rPr lang="ar-LB" dirty="0" smtClean="0">
                <a:solidFill>
                  <a:srgbClr val="000000"/>
                </a:solidFill>
              </a:rPr>
              <a:t>إشرح الخطوة 3</a:t>
            </a:r>
          </a:p>
          <a:p>
            <a:pPr marL="177571" indent="-177571" algn="r" rtl="1">
              <a:buFont typeface="Arial"/>
              <a:buChar char="•"/>
            </a:pPr>
            <a:r>
              <a:rPr lang="ar-LB" dirty="0" smtClean="0">
                <a:solidFill>
                  <a:srgbClr val="000000"/>
                </a:solidFill>
              </a:rPr>
              <a:t>شدّد على المعرفة أو المهارة الضرورية للإجابة عن البند بشكل صحيح وصعوبة البنود بخيارات متعدّدة. </a:t>
            </a:r>
          </a:p>
          <a:p>
            <a:pPr marL="177571" indent="-177571" algn="r" rtl="1">
              <a:buFont typeface="Arial"/>
              <a:buChar char="•"/>
            </a:pPr>
            <a:r>
              <a:rPr lang="ar-LB" dirty="0" smtClean="0">
                <a:solidFill>
                  <a:srgbClr val="000000"/>
                </a:solidFill>
              </a:rPr>
              <a:t>إشرح أنّ</a:t>
            </a:r>
            <a:r>
              <a:rPr lang="ar-LB" baseline="0" dirty="0" smtClean="0">
                <a:solidFill>
                  <a:srgbClr val="000000"/>
                </a:solidFill>
              </a:rPr>
              <a:t> هذا البند هو نفسه كما في السابق مع الأساس، والمفتاح (الجواب الصحّ)، والمشتّتات (الأجوبة الخطأ). </a:t>
            </a:r>
          </a:p>
          <a:p>
            <a:pPr marL="177571" indent="-177571" algn="r" rtl="1">
              <a:buFont typeface="Arial"/>
              <a:buChar char="•"/>
            </a:pPr>
            <a:r>
              <a:rPr lang="ar-LB" baseline="0" dirty="0" smtClean="0">
                <a:solidFill>
                  <a:srgbClr val="000000"/>
                </a:solidFill>
              </a:rPr>
              <a:t>ذكّرهم بأنّهم سبق واستعرضوا المعارف والمهارات في المهمة 1 وصعوبة البند في المهمّة 2، حيث تمّت مطابقته مع الصف 3. ويحتاج أعضاء الهيئة الآن إلى النظر في كيفية أداء متعلّمي الصف 2.</a:t>
            </a:r>
            <a:endParaRPr dirty="0">
              <a:latin typeface="Arial"/>
              <a:ea typeface="Arial"/>
              <a:cs typeface="Arial"/>
              <a:sym typeface="Arial"/>
            </a:endParaRPr>
          </a:p>
        </p:txBody>
      </p:sp>
      <p:sp>
        <p:nvSpPr>
          <p:cNvPr id="1952" name="Google Shape;1952;p114:notes"/>
          <p:cNvSpPr txBox="1">
            <a:spLocks noGrp="1"/>
          </p:cNvSpPr>
          <p:nvPr>
            <p:ph type="sldNum" idx="12"/>
          </p:nvPr>
        </p:nvSpPr>
        <p:spPr>
          <a:xfrm>
            <a:off x="3978133" y="8842031"/>
            <a:ext cx="3043343" cy="467071"/>
          </a:xfrm>
          <a:prstGeom prst="rect">
            <a:avLst/>
          </a:prstGeom>
          <a:noFill/>
          <a:ln>
            <a:noFill/>
          </a:ln>
        </p:spPr>
        <p:txBody>
          <a:bodyPr spcFirstLastPara="1" wrap="square" lIns="93300" tIns="46650" rIns="93300" bIns="46650" anchor="b" anchorCtr="0">
            <a:noAutofit/>
          </a:bodyPr>
          <a:lstStyle/>
          <a:p>
            <a:pPr marL="0" lvl="0" indent="0" algn="l" rtl="0">
              <a:lnSpc>
                <a:spcPct val="100000"/>
              </a:lnSpc>
              <a:spcBef>
                <a:spcPts val="0"/>
              </a:spcBef>
              <a:spcAft>
                <a:spcPts val="0"/>
              </a:spcAft>
              <a:buSzPts val="1400"/>
              <a:buNone/>
            </a:pPr>
            <a:fld id="{00000000-1234-1234-1234-123412341234}" type="slidenum">
              <a:rPr lang="en-US">
                <a:solidFill>
                  <a:srgbClr val="000000"/>
                </a:solidFill>
              </a:rPr>
              <a:t>118</a:t>
            </a:fld>
            <a:endParaRPr>
              <a:solidFill>
                <a:srgbClr val="000000"/>
              </a:solidFill>
            </a:endParaRPr>
          </a:p>
        </p:txBody>
      </p:sp>
    </p:spTree>
    <p:extLst>
      <p:ext uri="{BB962C8B-B14F-4D97-AF65-F5344CB8AC3E}">
        <p14:creationId xmlns:p14="http://schemas.microsoft.com/office/powerpoint/2010/main" val="3186579166"/>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9"/>
        <p:cNvGrpSpPr/>
        <p:nvPr/>
      </p:nvGrpSpPr>
      <p:grpSpPr>
        <a:xfrm>
          <a:off x="0" y="0"/>
          <a:ext cx="0" cy="0"/>
          <a:chOff x="0" y="0"/>
          <a:chExt cx="0" cy="0"/>
        </a:xfrm>
      </p:grpSpPr>
      <p:sp>
        <p:nvSpPr>
          <p:cNvPr id="1960" name="Google Shape;1960;ga5b09a2ba6_0_105: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1" name="Google Shape;1961;ga5b09a2ba6_0_105:notes"/>
          <p:cNvSpPr txBox="1">
            <a:spLocks noGrp="1"/>
          </p:cNvSpPr>
          <p:nvPr>
            <p:ph type="body" idx="1"/>
          </p:nvPr>
        </p:nvSpPr>
        <p:spPr>
          <a:xfrm>
            <a:off x="702310" y="4480004"/>
            <a:ext cx="5618400" cy="3665400"/>
          </a:xfrm>
          <a:prstGeom prst="rect">
            <a:avLst/>
          </a:prstGeom>
          <a:noFill/>
          <a:ln>
            <a:noFill/>
          </a:ln>
        </p:spPr>
        <p:txBody>
          <a:bodyPr spcFirstLastPara="1" wrap="square" lIns="93300" tIns="46650" rIns="93300" bIns="46650" anchor="t" anchorCtr="0">
            <a:noAutofit/>
          </a:bodyPr>
          <a:lstStyle/>
          <a:p>
            <a:pPr marL="171450" indent="-171450" algn="r" rtl="1">
              <a:buFont typeface="Arial" panose="020B0604020202020204" pitchFamily="34" charset="0"/>
              <a:buChar char="•"/>
            </a:pPr>
            <a:r>
              <a:rPr lang="ar-LB" b="1" dirty="0" smtClean="0"/>
              <a:t>أحذف هذه الشريحة في حال وضع مؤشرات مرجعية في تقييم غير محدّد بالوقت.</a:t>
            </a:r>
          </a:p>
          <a:p>
            <a:pPr marL="171450" indent="-171450" algn="r" rtl="1">
              <a:buFont typeface="Arial" panose="020B0604020202020204" pitchFamily="34" charset="0"/>
              <a:buChar char="•"/>
            </a:pPr>
            <a:r>
              <a:rPr lang="ar-LB" b="1" baseline="0" dirty="0" smtClean="0">
                <a:solidFill>
                  <a:srgbClr val="000000"/>
                </a:solidFill>
              </a:rPr>
              <a:t>إتبع المقل من الخطوة 2 زالخطوة 3.  </a:t>
            </a:r>
          </a:p>
          <a:p>
            <a:pPr marL="171450" indent="-171450" algn="r" rtl="1">
              <a:buFont typeface="Arial" panose="020B0604020202020204" pitchFamily="34" charset="0"/>
              <a:buChar char="•"/>
            </a:pPr>
            <a:r>
              <a:rPr lang="ar-LB" b="1" baseline="0" dirty="0" smtClean="0"/>
              <a:t>أحذف إشارة «زائد» الصفراء قبل استخدام المحاضرة</a:t>
            </a:r>
          </a:p>
          <a:p>
            <a:pPr marL="171450" indent="-171450" algn="r" rtl="1">
              <a:buFont typeface="Arial" panose="020B0604020202020204" pitchFamily="34" charset="0"/>
              <a:buChar char="•"/>
            </a:pPr>
            <a:endParaRPr lang="ar-LB" b="1" baseline="0" dirty="0" smtClean="0"/>
          </a:p>
          <a:p>
            <a:pPr marL="0" marR="0" indent="0" algn="r" defTabSz="914400" rtl="1" eaLnBrk="1" fontAlgn="auto" latinLnBrk="0" hangingPunct="1">
              <a:lnSpc>
                <a:spcPct val="100000"/>
              </a:lnSpc>
              <a:spcBef>
                <a:spcPts val="0"/>
              </a:spcBef>
              <a:spcAft>
                <a:spcPts val="0"/>
              </a:spcAft>
              <a:buClr>
                <a:srgbClr val="000000"/>
              </a:buClr>
              <a:buSzPts val="1400"/>
              <a:buFont typeface="Arial"/>
              <a:buNone/>
              <a:tabLst/>
              <a:defRPr/>
            </a:pPr>
            <a:r>
              <a:rPr lang="ar-LB" b="1" dirty="0" smtClean="0">
                <a:solidFill>
                  <a:srgbClr val="000000"/>
                </a:solidFill>
              </a:rPr>
              <a:t>ملاحظات الميسّر:</a:t>
            </a:r>
          </a:p>
          <a:p>
            <a:pPr marL="177571" indent="-177571" algn="r" rtl="1">
              <a:buFont typeface="Arial"/>
              <a:buChar char="•"/>
            </a:pPr>
            <a:r>
              <a:rPr lang="ar-LB" dirty="0" smtClean="0">
                <a:solidFill>
                  <a:srgbClr val="000000"/>
                </a:solidFill>
              </a:rPr>
              <a:t>إستعرض</a:t>
            </a:r>
            <a:r>
              <a:rPr lang="ar-LB" baseline="0" dirty="0" smtClean="0">
                <a:solidFill>
                  <a:srgbClr val="000000"/>
                </a:solidFill>
              </a:rPr>
              <a:t> الخطوة 4 من العملية، التي تمّت في المهمتين 1 و2.</a:t>
            </a:r>
          </a:p>
          <a:p>
            <a:pPr marL="177571" indent="-177571" algn="r" rtl="1">
              <a:buFont typeface="Arial"/>
              <a:buChar char="•"/>
            </a:pPr>
            <a:r>
              <a:rPr lang="ar-LB" baseline="0" dirty="0" smtClean="0">
                <a:solidFill>
                  <a:srgbClr val="000000"/>
                </a:solidFill>
              </a:rPr>
              <a:t>إشرح أدوات الوصف لمستويات الكفاءة العالمي الثلاثة التي ترتبط بالبند، إلى جانب بيان المعارف و/أو المهارات.</a:t>
            </a:r>
          </a:p>
          <a:p>
            <a:pPr marL="177571" indent="-177571" algn="r" rtl="1">
              <a:buFont typeface="Arial"/>
              <a:buChar char="•"/>
            </a:pPr>
            <a:r>
              <a:rPr lang="ar-LB" baseline="0" dirty="0" smtClean="0">
                <a:solidFill>
                  <a:srgbClr val="000000"/>
                </a:solidFill>
              </a:rPr>
              <a:t>بيّن كيف أنّ التصنيف يجب أن يكون أداة وصف الكفاءة العالمية ومستوى الكفاءة العالمية الأدنى، وفي هذه الحال (باستخدام هذا المثل من الشريحة السابقة) هو في مستوى «يحقق جزئيًّا» للصف 3، ولكن نحن بحاجة الآن إلى النظر في متعلّمي الصف 2. في هذه الحال، كلمة «خالد» هي الكلمة الأولى في المقطع، فطول المقطع هو أقلّ ذات صلة، والكلمة تتبع قواعد إملاء معيارية، لذا من المرجح أن تكون الكلمة مرتبطة بمستوى «يحقق جزئيًّا» في الصف 2. ولكن، سيختلف هذا للكلمات في مكان لاحق من المقطع. </a:t>
            </a:r>
            <a:br>
              <a:rPr lang="ar-LB" baseline="0" dirty="0" smtClean="0">
                <a:solidFill>
                  <a:srgbClr val="000000"/>
                </a:solidFill>
              </a:rPr>
            </a:br>
            <a:endParaRPr dirty="0">
              <a:solidFill>
                <a:srgbClr val="000000"/>
              </a:solidFill>
              <a:latin typeface="Arial"/>
              <a:ea typeface="Arial"/>
              <a:cs typeface="Arial"/>
              <a:sym typeface="Arial"/>
            </a:endParaRPr>
          </a:p>
        </p:txBody>
      </p:sp>
      <p:sp>
        <p:nvSpPr>
          <p:cNvPr id="1962" name="Google Shape;1962;ga5b09a2ba6_0_105:notes"/>
          <p:cNvSpPr txBox="1">
            <a:spLocks noGrp="1"/>
          </p:cNvSpPr>
          <p:nvPr>
            <p:ph type="sldNum" idx="12"/>
          </p:nvPr>
        </p:nvSpPr>
        <p:spPr>
          <a:xfrm>
            <a:off x="3978133" y="8842031"/>
            <a:ext cx="3043200" cy="467100"/>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SzPts val="1400"/>
              <a:buNone/>
            </a:pPr>
            <a:fld id="{00000000-1234-1234-1234-123412341234}" type="slidenum">
              <a:rPr lang="en-US">
                <a:solidFill>
                  <a:srgbClr val="000000"/>
                </a:solidFill>
              </a:rPr>
              <a:t>119</a:t>
            </a:fld>
            <a:endParaRPr>
              <a:solidFill>
                <a:srgbClr val="000000"/>
              </a:solidFill>
            </a:endParaRPr>
          </a:p>
        </p:txBody>
      </p:sp>
    </p:spTree>
    <p:extLst>
      <p:ext uri="{BB962C8B-B14F-4D97-AF65-F5344CB8AC3E}">
        <p14:creationId xmlns:p14="http://schemas.microsoft.com/office/powerpoint/2010/main" val="3199719122"/>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7"/>
        <p:cNvGrpSpPr/>
        <p:nvPr/>
      </p:nvGrpSpPr>
      <p:grpSpPr>
        <a:xfrm>
          <a:off x="0" y="0"/>
          <a:ext cx="0" cy="0"/>
          <a:chOff x="0" y="0"/>
          <a:chExt cx="0" cy="0"/>
        </a:xfrm>
      </p:grpSpPr>
      <p:sp>
        <p:nvSpPr>
          <p:cNvPr id="1628" name="Google Shape;1628;p68: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9" name="Google Shape;1629;p68:notes"/>
          <p:cNvSpPr txBox="1">
            <a:spLocks noGrp="1"/>
          </p:cNvSpPr>
          <p:nvPr>
            <p:ph type="body" idx="1"/>
          </p:nvPr>
        </p:nvSpPr>
        <p:spPr>
          <a:xfrm>
            <a:off x="731520" y="4620577"/>
            <a:ext cx="5852160" cy="3780472"/>
          </a:xfrm>
          <a:prstGeom prst="rect">
            <a:avLst/>
          </a:prstGeom>
          <a:noFill/>
          <a:ln>
            <a:noFill/>
          </a:ln>
        </p:spPr>
        <p:txBody>
          <a:bodyPr spcFirstLastPara="1" wrap="square" lIns="96631" tIns="48315" rIns="96631" bIns="48315" anchor="t" anchorCtr="0">
            <a:noAutofit/>
          </a:bodyPr>
          <a:lstStyle/>
          <a:p>
            <a:pPr marL="171450" indent="-171450" algn="r" rtl="1">
              <a:buFont typeface="Arial" panose="020B0604020202020204" pitchFamily="34" charset="0"/>
              <a:buChar char="•"/>
            </a:pPr>
            <a:r>
              <a:rPr lang="ar-LB" b="1" dirty="0" smtClean="0"/>
              <a:t>أحذف هذه الشريحة في حال وضع مؤشرات مرجعية فقط لتقييم غير محدّد بالوقت</a:t>
            </a:r>
          </a:p>
          <a:p>
            <a:pPr marL="171450" indent="-171450" algn="r" rtl="1">
              <a:buFont typeface="Arial" panose="020B0604020202020204" pitchFamily="34" charset="0"/>
              <a:buChar char="•"/>
            </a:pPr>
            <a:r>
              <a:rPr lang="ar-LB" b="1" dirty="0" smtClean="0"/>
              <a:t>يشار</a:t>
            </a:r>
            <a:r>
              <a:rPr lang="ar-LB" b="1" baseline="0" dirty="0" smtClean="0"/>
              <a:t> إلى أنّ هذه الشريحة يجب أن تكيَّف إذا كان أعضاء الهيئة يريدون أن يضعوا مؤشرًا مرجعيًّا واحدًا خلال الورشة. للقيام بذلك، ضع </a:t>
            </a:r>
            <a:r>
              <a:rPr lang="en-US" b="1" dirty="0" smtClean="0">
                <a:solidFill>
                  <a:srgbClr val="000000"/>
                </a:solidFill>
              </a:rPr>
              <a:t>JM</a:t>
            </a:r>
            <a:r>
              <a:rPr lang="ar-LB" b="1" baseline="0" dirty="0" smtClean="0"/>
              <a:t> مكان </a:t>
            </a:r>
            <a:r>
              <a:rPr lang="en-US" b="1" dirty="0" smtClean="0">
                <a:solidFill>
                  <a:srgbClr val="000000"/>
                </a:solidFill>
              </a:rPr>
              <a:t>JP</a:t>
            </a:r>
            <a:r>
              <a:rPr lang="ar-LB" b="1" baseline="0" dirty="0" smtClean="0"/>
              <a:t> في الجملة الأساسية، وغيّر الجملة الفرعية الأولى إلى «في حال الإجابة «بنعم»، ضع دائرة حول </a:t>
            </a:r>
            <a:r>
              <a:rPr lang="en-US" b="1" dirty="0" smtClean="0">
                <a:solidFill>
                  <a:srgbClr val="000000"/>
                </a:solidFill>
              </a:rPr>
              <a:t>JM</a:t>
            </a:r>
            <a:r>
              <a:rPr lang="ar-LB" b="1" dirty="0" smtClean="0">
                <a:solidFill>
                  <a:srgbClr val="000000"/>
                </a:solidFill>
              </a:rPr>
              <a:t> وأكمل إلى البند</a:t>
            </a:r>
            <a:r>
              <a:rPr lang="ar-LB" b="1" baseline="0" dirty="0" smtClean="0">
                <a:solidFill>
                  <a:srgbClr val="000000"/>
                </a:solidFill>
              </a:rPr>
              <a:t> التالي» وغيّر الجملة الفرعية الثانية إلى «في حال الإجابة بـ «لا» ضع دائرة حول </a:t>
            </a:r>
            <a:r>
              <a:rPr lang="en-US" b="1" dirty="0" smtClean="0">
                <a:solidFill>
                  <a:srgbClr val="000000"/>
                </a:solidFill>
              </a:rPr>
              <a:t>AM</a:t>
            </a:r>
            <a:r>
              <a:rPr lang="ar-LB" b="1" baseline="0" dirty="0" smtClean="0">
                <a:solidFill>
                  <a:srgbClr val="000000"/>
                </a:solidFill>
              </a:rPr>
              <a:t> (فوق التخطي) وانتقل إلى البند التالي» (استمارة التوافق لوضع مؤشر مرجعي واحد فقط لا تحتاج إلاّ إلى عمودي </a:t>
            </a:r>
            <a:r>
              <a:rPr lang="en-US" b="1" dirty="0" smtClean="0">
                <a:solidFill>
                  <a:srgbClr val="000000"/>
                </a:solidFill>
              </a:rPr>
              <a:t>JM</a:t>
            </a:r>
            <a:r>
              <a:rPr lang="ar-LB" b="1" baseline="0" dirty="0" smtClean="0">
                <a:solidFill>
                  <a:srgbClr val="000000"/>
                </a:solidFill>
              </a:rPr>
              <a:t> و</a:t>
            </a:r>
            <a:r>
              <a:rPr lang="en-US" b="1" dirty="0" smtClean="0">
                <a:solidFill>
                  <a:srgbClr val="000000"/>
                </a:solidFill>
              </a:rPr>
              <a:t>AM</a:t>
            </a:r>
            <a:r>
              <a:rPr lang="ar-LB" b="1" baseline="0" dirty="0" smtClean="0">
                <a:solidFill>
                  <a:srgbClr val="000000"/>
                </a:solidFill>
              </a:rPr>
              <a:t> للإحاطة بدائرة). </a:t>
            </a:r>
          </a:p>
          <a:p>
            <a:pPr marL="171450" indent="-171450" algn="r" rtl="1">
              <a:buFont typeface="Arial" panose="020B0604020202020204" pitchFamily="34" charset="0"/>
              <a:buChar char="•"/>
            </a:pPr>
            <a:r>
              <a:rPr lang="ar-LB" b="1" baseline="0" dirty="0" smtClean="0"/>
              <a:t>أحذف إشارة «زائد» الصفراء قبل استخدام المحاضرة</a:t>
            </a:r>
          </a:p>
          <a:p>
            <a:pPr marL="171450" indent="-171450">
              <a:buFont typeface="Arial" panose="020B0604020202020204" pitchFamily="34" charset="0"/>
              <a:buChar char="•"/>
            </a:pPr>
            <a:endParaRPr lang="ar-LB" b="1" dirty="0" smtClean="0">
              <a:solidFill>
                <a:srgbClr val="000000"/>
              </a:solidFill>
            </a:endParaRPr>
          </a:p>
          <a:p>
            <a:pPr marL="0" indent="0" algn="r" rtl="1"/>
            <a:r>
              <a:rPr lang="ar-LB" b="1" dirty="0" smtClean="0">
                <a:solidFill>
                  <a:srgbClr val="000000"/>
                </a:solidFill>
              </a:rPr>
              <a:t>ملاحظات الميسّر:</a:t>
            </a:r>
          </a:p>
          <a:p>
            <a:pPr marL="177571" indent="-177571" algn="r" rtl="1">
              <a:buFont typeface="Arial"/>
              <a:buChar char="•"/>
            </a:pPr>
            <a:r>
              <a:rPr lang="ar-LB" dirty="0" smtClean="0">
                <a:solidFill>
                  <a:srgbClr val="000000"/>
                </a:solidFill>
              </a:rPr>
              <a:t>إستعرض الخطوة 5 من عملية التصنيف</a:t>
            </a:r>
          </a:p>
          <a:p>
            <a:pPr marL="177571" indent="-177571" algn="r" rtl="1">
              <a:buFont typeface="Arial"/>
              <a:buChar char="•"/>
            </a:pPr>
            <a:r>
              <a:rPr lang="ar-LB" dirty="0" smtClean="0">
                <a:solidFill>
                  <a:srgbClr val="000000"/>
                </a:solidFill>
              </a:rPr>
              <a:t>إشرح عملية صنع القرار، أي الانتقال من </a:t>
            </a:r>
            <a:r>
              <a:rPr lang="en-US" dirty="0" smtClean="0">
                <a:solidFill>
                  <a:srgbClr val="000000"/>
                </a:solidFill>
              </a:rPr>
              <a:t>JP </a:t>
            </a:r>
            <a:r>
              <a:rPr lang="ar-LB" dirty="0" smtClean="0">
                <a:solidFill>
                  <a:srgbClr val="000000"/>
                </a:solidFill>
              </a:rPr>
              <a:t>إلى </a:t>
            </a:r>
            <a:r>
              <a:rPr lang="en-US" dirty="0" smtClean="0">
                <a:solidFill>
                  <a:srgbClr val="000000"/>
                </a:solidFill>
              </a:rPr>
              <a:t>JM </a:t>
            </a:r>
            <a:r>
              <a:rPr lang="ar-LB" dirty="0" smtClean="0">
                <a:solidFill>
                  <a:srgbClr val="000000"/>
                </a:solidFill>
              </a:rPr>
              <a:t>إلى </a:t>
            </a:r>
            <a:r>
              <a:rPr lang="en-US" dirty="0" smtClean="0">
                <a:solidFill>
                  <a:srgbClr val="000000"/>
                </a:solidFill>
              </a:rPr>
              <a:t>JE، </a:t>
            </a:r>
            <a:r>
              <a:rPr lang="ar-LB" dirty="0" smtClean="0">
                <a:solidFill>
                  <a:srgbClr val="000000"/>
                </a:solidFill>
              </a:rPr>
              <a:t>وثم إلى </a:t>
            </a:r>
            <a:r>
              <a:rPr lang="en-US" dirty="0" smtClean="0">
                <a:solidFill>
                  <a:srgbClr val="000000"/>
                </a:solidFill>
              </a:rPr>
              <a:t>AE (</a:t>
            </a:r>
            <a:r>
              <a:rPr lang="ar-LB" dirty="0" smtClean="0">
                <a:solidFill>
                  <a:srgbClr val="000000"/>
                </a:solidFill>
              </a:rPr>
              <a:t>فوق التخطي) في حال كان معظم متعلّمي  </a:t>
            </a:r>
            <a:r>
              <a:rPr lang="en-US" dirty="0" smtClean="0">
                <a:solidFill>
                  <a:srgbClr val="000000"/>
                </a:solidFill>
              </a:rPr>
              <a:t>JE </a:t>
            </a:r>
            <a:r>
              <a:rPr lang="ar-LB" dirty="0" smtClean="0">
                <a:solidFill>
                  <a:srgbClr val="000000"/>
                </a:solidFill>
              </a:rPr>
              <a:t>غير قادرين على الإجابة عن</a:t>
            </a:r>
            <a:r>
              <a:rPr lang="ar-LB" baseline="0" dirty="0" smtClean="0">
                <a:solidFill>
                  <a:srgbClr val="000000"/>
                </a:solidFill>
              </a:rPr>
              <a:t> البند بشكل صحيح. </a:t>
            </a:r>
          </a:p>
          <a:p>
            <a:pPr marL="177571" indent="-177571" algn="r" rtl="1">
              <a:buFont typeface="Arial"/>
              <a:buChar char="•"/>
            </a:pPr>
            <a:r>
              <a:rPr lang="ar-LB" baseline="0" dirty="0" smtClean="0">
                <a:solidFill>
                  <a:srgbClr val="000000"/>
                </a:solidFill>
              </a:rPr>
              <a:t>قل إنّ الشريحة التالية تحتوي على مخطّط انسيابي (أيضًا طريقة أخرى لشرح العملية نفسها). </a:t>
            </a:r>
          </a:p>
          <a:p>
            <a:pPr marL="177571" indent="-177571" algn="r" rtl="1">
              <a:buFont typeface="Arial"/>
              <a:buChar char="•"/>
            </a:pPr>
            <a:r>
              <a:rPr lang="ar-LB" baseline="0" dirty="0" smtClean="0">
                <a:solidFill>
                  <a:srgbClr val="000000"/>
                </a:solidFill>
              </a:rPr>
              <a:t>إشرح أيضًا، أنّه بالنسبة إلى المثل الذي ورد في الشريحة السابقة، قد نتساءل إذا كنّا واثقين بشكل معقول بأنّ متعلّم «يحقق جزئيًّا»  في الصف 2 قد يجيب عن البند بشكل صحيح. أمّا إطار الكفاءة العالمي فيقول، إنّ متعلّم مستوى «يحقق جزئيًّا » «يجب» أن يكون قادرًا على الإجابة عن البند بشكل صحيح إذا كان النص مناسبًا لمستوى الصف 2. ولكن، لنفكّر في متعلّم فعليّ من مستوى «يحقق جزئيًّا» – شخص يستطيع عادةً بالكاد أن يتلو أو يقرأ بالإشارة نصًا متتاليبا من مستوى الصف 2 بدقة وبسرعة بطيئة حسب معايير البلد للطلاقة للغة المستخدمة في التقييم. هل إنّ اثنين من أصل ثلاثة من أولئك المتعلّمين «قد» يجيبون عن البند بشكل صحيح في التقييم في ظلّ ظروف اختبار طبيعية ونظرًا إلى أنّ النص هو  من مستوى الصف 3؟ قد أقول «نعم» إذا اعتبرت أنّ هذا سؤال مباشر. أو قد أقول «كلا» لأن الاسم غير مألوف برأيي. </a:t>
            </a:r>
          </a:p>
          <a:p>
            <a:pPr marL="177571" marR="0" indent="-177571" algn="r" defTabSz="914400" rtl="1" eaLnBrk="1" fontAlgn="auto" latinLnBrk="0" hangingPunct="1">
              <a:lnSpc>
                <a:spcPct val="100000"/>
              </a:lnSpc>
              <a:spcBef>
                <a:spcPts val="0"/>
              </a:spcBef>
              <a:spcAft>
                <a:spcPts val="0"/>
              </a:spcAft>
              <a:buClr>
                <a:srgbClr val="000000"/>
              </a:buClr>
              <a:buSzPts val="1400"/>
              <a:buFont typeface="Arial"/>
              <a:buChar char="•"/>
              <a:tabLst/>
              <a:defRPr/>
            </a:pPr>
            <a:r>
              <a:rPr lang="ar-LB" baseline="0" dirty="0" smtClean="0">
                <a:solidFill>
                  <a:srgbClr val="000000"/>
                </a:solidFill>
              </a:rPr>
              <a:t>ماذا قد تقول بالنسبة إلى المثل في الشريحة السابقة – هل إنّ متعلّم </a:t>
            </a:r>
            <a:r>
              <a:rPr lang="ar-LB" dirty="0" smtClean="0">
                <a:solidFill>
                  <a:srgbClr val="000000"/>
                </a:solidFill>
              </a:rPr>
              <a:t> </a:t>
            </a:r>
            <a:r>
              <a:rPr lang="ar-LB" dirty="0" smtClean="0"/>
              <a:t> </a:t>
            </a:r>
            <a:r>
              <a:rPr lang="en-US" dirty="0" smtClean="0"/>
              <a:t>JP</a:t>
            </a:r>
            <a:r>
              <a:rPr lang="en-US" baseline="0" dirty="0" smtClean="0">
                <a:solidFill>
                  <a:srgbClr val="000000"/>
                </a:solidFill>
              </a:rPr>
              <a:t> </a:t>
            </a:r>
            <a:r>
              <a:rPr lang="ar-LB" baseline="0" dirty="0" smtClean="0">
                <a:solidFill>
                  <a:srgbClr val="000000"/>
                </a:solidFill>
              </a:rPr>
              <a:t>في الصف 2 قد يجيب بشكل صحيح؟</a:t>
            </a:r>
            <a:endParaRPr lang="ar-LB" dirty="0" smtClean="0">
              <a:solidFill>
                <a:srgbClr val="000000"/>
              </a:solidFill>
            </a:endParaRPr>
          </a:p>
          <a:p>
            <a:pPr marL="0" indent="0"/>
            <a:endParaRPr b="1" dirty="0">
              <a:solidFill>
                <a:srgbClr val="000000"/>
              </a:solidFill>
            </a:endParaRPr>
          </a:p>
          <a:p>
            <a:pPr marL="0" indent="0">
              <a:buClr>
                <a:schemeClr val="dk1"/>
              </a:buClr>
              <a:buSzPts val="1200"/>
            </a:pPr>
            <a:endParaRPr dirty="0"/>
          </a:p>
        </p:txBody>
      </p:sp>
      <p:sp>
        <p:nvSpPr>
          <p:cNvPr id="1630" name="Google Shape;1630;p68:notes"/>
          <p:cNvSpPr txBox="1">
            <a:spLocks noGrp="1"/>
          </p:cNvSpPr>
          <p:nvPr>
            <p:ph type="sldNum" idx="12"/>
          </p:nvPr>
        </p:nvSpPr>
        <p:spPr>
          <a:xfrm>
            <a:off x="4143589" y="9119476"/>
            <a:ext cx="3169920" cy="481727"/>
          </a:xfrm>
          <a:prstGeom prst="rect">
            <a:avLst/>
          </a:prstGeom>
          <a:noFill/>
          <a:ln>
            <a:noFill/>
          </a:ln>
        </p:spPr>
        <p:txBody>
          <a:bodyPr spcFirstLastPara="1" wrap="square" lIns="96631" tIns="48315" rIns="96631" bIns="48315" anchor="b" anchorCtr="0">
            <a:noAutofit/>
          </a:bodyPr>
          <a:lstStyle/>
          <a:p>
            <a:pPr algn="r">
              <a:buSzPts val="1400"/>
            </a:pPr>
            <a:fld id="{00000000-1234-1234-1234-123412341234}" type="slidenum">
              <a:rPr lang="en-US">
                <a:solidFill>
                  <a:srgbClr val="000000"/>
                </a:solidFill>
                <a:latin typeface="Calibri"/>
                <a:ea typeface="Calibri"/>
                <a:cs typeface="Calibri"/>
                <a:sym typeface="Calibri"/>
              </a:rPr>
              <a:pPr algn="r">
                <a:buSzPts val="1400"/>
              </a:pPr>
              <a:t>120</a:t>
            </a:fld>
            <a:endParaRPr>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116211495"/>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7"/>
        <p:cNvGrpSpPr/>
        <p:nvPr/>
      </p:nvGrpSpPr>
      <p:grpSpPr>
        <a:xfrm>
          <a:off x="0" y="0"/>
          <a:ext cx="0" cy="0"/>
          <a:chOff x="0" y="0"/>
          <a:chExt cx="0" cy="0"/>
        </a:xfrm>
      </p:grpSpPr>
      <p:sp>
        <p:nvSpPr>
          <p:cNvPr id="1628" name="Google Shape;1628;p68: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9" name="Google Shape;1629;p68:notes"/>
          <p:cNvSpPr txBox="1">
            <a:spLocks noGrp="1"/>
          </p:cNvSpPr>
          <p:nvPr>
            <p:ph type="body" idx="1"/>
          </p:nvPr>
        </p:nvSpPr>
        <p:spPr>
          <a:xfrm>
            <a:off x="731520" y="4620577"/>
            <a:ext cx="5852160" cy="3780472"/>
          </a:xfrm>
          <a:prstGeom prst="rect">
            <a:avLst/>
          </a:prstGeom>
          <a:noFill/>
          <a:ln>
            <a:noFill/>
          </a:ln>
        </p:spPr>
        <p:txBody>
          <a:bodyPr spcFirstLastPara="1" wrap="square" lIns="96631" tIns="48315" rIns="96631" bIns="48315" anchor="t" anchorCtr="0">
            <a:noAutofit/>
          </a:bodyPr>
          <a:lstStyle/>
          <a:p>
            <a:pPr marL="171450" indent="-171450" algn="r" rtl="1">
              <a:buFont typeface="Arial" panose="020B0604020202020204" pitchFamily="34" charset="0"/>
              <a:buChar char="•"/>
            </a:pPr>
            <a:r>
              <a:rPr lang="ar-LB" b="1" dirty="0" smtClean="0"/>
              <a:t>أحذف هذه الشريحة في حال عدم وجود بنود متعددة الفروع ضمن التقييم.</a:t>
            </a:r>
          </a:p>
          <a:p>
            <a:pPr marL="171450" indent="-171450" algn="r" rtl="1">
              <a:buFont typeface="Arial" panose="020B0604020202020204" pitchFamily="34" charset="0"/>
              <a:buChar char="•"/>
            </a:pPr>
            <a:r>
              <a:rPr lang="ar-LB" b="1" dirty="0" smtClean="0"/>
              <a:t>أزل الإشارة</a:t>
            </a:r>
            <a:r>
              <a:rPr lang="ar-LB" b="1" baseline="0" dirty="0" smtClean="0"/>
              <a:t> إلى الأخذ بالنص في حال وضع المؤشرات المرجعية لتقييم رياضيات فقط.</a:t>
            </a:r>
          </a:p>
          <a:p>
            <a:pPr marL="171450" indent="-171450" algn="r" rtl="1">
              <a:buFont typeface="Arial" panose="020B0604020202020204" pitchFamily="34" charset="0"/>
              <a:buChar char="•"/>
            </a:pPr>
            <a:r>
              <a:rPr lang="ar-LB" b="1" baseline="0" dirty="0" smtClean="0">
                <a:solidFill>
                  <a:srgbClr val="000000"/>
                </a:solidFill>
              </a:rPr>
              <a:t>قد ترغب في أضافة مثل لمساعدة أعضاء الهيئة على فهم العملية. </a:t>
            </a:r>
          </a:p>
          <a:p>
            <a:pPr marL="171450" indent="-171450" algn="r" rtl="1">
              <a:buFont typeface="Arial" panose="020B0604020202020204" pitchFamily="34" charset="0"/>
              <a:buChar char="•"/>
            </a:pPr>
            <a:r>
              <a:rPr lang="ar-LB" b="1" baseline="0" dirty="0" smtClean="0"/>
              <a:t>أحذف إشارة «زائد» الصفراء قبل استخدام المحاضرة</a:t>
            </a:r>
          </a:p>
          <a:p>
            <a:pPr marL="0" indent="0"/>
            <a:endParaRPr lang="en-US" b="1" dirty="0">
              <a:solidFill>
                <a:srgbClr val="000000"/>
              </a:solidFill>
            </a:endParaRPr>
          </a:p>
          <a:p>
            <a:pPr marL="0" indent="0"/>
            <a:endParaRPr lang="en-US" b="1" dirty="0">
              <a:solidFill>
                <a:srgbClr val="000000"/>
              </a:solidFill>
            </a:endParaRPr>
          </a:p>
          <a:p>
            <a:pPr marL="0" indent="0"/>
            <a:endParaRPr b="1" dirty="0">
              <a:solidFill>
                <a:srgbClr val="000000"/>
              </a:solidFill>
            </a:endParaRPr>
          </a:p>
          <a:p>
            <a:pPr marL="0" indent="0" algn="r" rtl="1"/>
            <a:r>
              <a:rPr lang="ar-LB" b="1" dirty="0" smtClean="0">
                <a:solidFill>
                  <a:srgbClr val="000000"/>
                </a:solidFill>
              </a:rPr>
              <a:t>ملاحظات الميسّر:</a:t>
            </a:r>
            <a:endParaRPr b="1" dirty="0">
              <a:solidFill>
                <a:srgbClr val="000000"/>
              </a:solidFill>
            </a:endParaRPr>
          </a:p>
          <a:p>
            <a:pPr marL="177571" indent="-177571" algn="r" rtl="1">
              <a:buFont typeface="Arial"/>
              <a:buChar char="•"/>
            </a:pPr>
            <a:r>
              <a:rPr lang="ar-LB" dirty="0" smtClean="0">
                <a:solidFill>
                  <a:srgbClr val="000000"/>
                </a:solidFill>
              </a:rPr>
              <a:t>إستعرض خطوات</a:t>
            </a:r>
            <a:r>
              <a:rPr lang="ar-LB" baseline="0" dirty="0" smtClean="0">
                <a:solidFill>
                  <a:srgbClr val="000000"/>
                </a:solidFill>
              </a:rPr>
              <a:t> عملية التصنيف. الخطوات هي متشابهة، لكن أعضاء الهيئة يجب أن ينظروا في كل علامة بدورها. </a:t>
            </a:r>
            <a:endParaRPr dirty="0">
              <a:solidFill>
                <a:srgbClr val="000000"/>
              </a:solidFill>
            </a:endParaRPr>
          </a:p>
        </p:txBody>
      </p:sp>
      <p:sp>
        <p:nvSpPr>
          <p:cNvPr id="1630" name="Google Shape;1630;p68:notes"/>
          <p:cNvSpPr txBox="1">
            <a:spLocks noGrp="1"/>
          </p:cNvSpPr>
          <p:nvPr>
            <p:ph type="sldNum" idx="12"/>
          </p:nvPr>
        </p:nvSpPr>
        <p:spPr>
          <a:xfrm>
            <a:off x="4143589" y="9119476"/>
            <a:ext cx="3169920" cy="481727"/>
          </a:xfrm>
          <a:prstGeom prst="rect">
            <a:avLst/>
          </a:prstGeom>
          <a:noFill/>
          <a:ln>
            <a:noFill/>
          </a:ln>
        </p:spPr>
        <p:txBody>
          <a:bodyPr spcFirstLastPara="1" wrap="square" lIns="96631" tIns="48315" rIns="96631" bIns="48315" anchor="b" anchorCtr="0">
            <a:noAutofit/>
          </a:bodyPr>
          <a:lstStyle/>
          <a:p>
            <a:pPr algn="r">
              <a:buSzPts val="1400"/>
            </a:pPr>
            <a:fld id="{00000000-1234-1234-1234-123412341234}" type="slidenum">
              <a:rPr lang="en-US">
                <a:solidFill>
                  <a:srgbClr val="000000"/>
                </a:solidFill>
                <a:latin typeface="Calibri"/>
                <a:ea typeface="Calibri"/>
                <a:cs typeface="Calibri"/>
                <a:sym typeface="Calibri"/>
              </a:rPr>
              <a:pPr algn="r">
                <a:buSzPts val="1400"/>
              </a:pPr>
              <a:t>121</a:t>
            </a:fld>
            <a:endParaRPr>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7094867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7: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3" name="Google Shape;413;p7:notes"/>
          <p:cNvSpPr txBox="1">
            <a:spLocks noGrp="1"/>
          </p:cNvSpPr>
          <p:nvPr>
            <p:ph type="body" idx="1"/>
          </p:nvPr>
        </p:nvSpPr>
        <p:spPr>
          <a:xfrm>
            <a:off x="731520" y="4620577"/>
            <a:ext cx="5852160" cy="3780472"/>
          </a:xfrm>
          <a:prstGeom prst="rect">
            <a:avLst/>
          </a:prstGeom>
          <a:noFill/>
          <a:ln>
            <a:noFill/>
          </a:ln>
        </p:spPr>
        <p:txBody>
          <a:bodyPr spcFirstLastPara="1" wrap="square" lIns="96631" tIns="48315" rIns="96631" bIns="48315" anchor="t" anchorCtr="0">
            <a:noAutofit/>
          </a:bodyPr>
          <a:lstStyle/>
          <a:p>
            <a:pPr marL="0" indent="0" algn="r" rtl="1"/>
            <a:r>
              <a:rPr lang="ar-LB" b="1" dirty="0" smtClean="0"/>
              <a:t>ملاحظات الميسّر:</a:t>
            </a:r>
            <a:endParaRPr b="1" dirty="0"/>
          </a:p>
          <a:p>
            <a:pPr marL="177571" indent="-177571" algn="r" rtl="1">
              <a:buFont typeface="Arial"/>
              <a:buChar char="•"/>
            </a:pPr>
            <a:r>
              <a:rPr lang="ar-LB" dirty="0" smtClean="0"/>
              <a:t>عرض الأهداف الأساسية للجلسة (الواردة هنا)</a:t>
            </a:r>
            <a:endParaRPr dirty="0"/>
          </a:p>
        </p:txBody>
      </p:sp>
      <p:sp>
        <p:nvSpPr>
          <p:cNvPr id="414" name="Google Shape;414;p7:notes"/>
          <p:cNvSpPr txBox="1">
            <a:spLocks noGrp="1"/>
          </p:cNvSpPr>
          <p:nvPr>
            <p:ph type="sldNum" idx="12"/>
          </p:nvPr>
        </p:nvSpPr>
        <p:spPr>
          <a:xfrm>
            <a:off x="4143589" y="9119476"/>
            <a:ext cx="3169920" cy="481727"/>
          </a:xfrm>
          <a:prstGeom prst="rect">
            <a:avLst/>
          </a:prstGeom>
          <a:noFill/>
          <a:ln>
            <a:noFill/>
          </a:ln>
        </p:spPr>
        <p:txBody>
          <a:bodyPr spcFirstLastPara="1" wrap="square" lIns="96631" tIns="48315" rIns="96631" bIns="48315" anchor="b" anchorCtr="0">
            <a:noAutofit/>
          </a:bodyPr>
          <a:lstStyle/>
          <a:p>
            <a:pPr algn="r">
              <a:buSzPts val="1400"/>
            </a:pPr>
            <a:fld id="{00000000-1234-1234-1234-123412341234}" type="slidenum">
              <a:rPr lang="en-US">
                <a:solidFill>
                  <a:srgbClr val="000000"/>
                </a:solidFill>
                <a:latin typeface="Calibri"/>
                <a:ea typeface="Calibri"/>
                <a:cs typeface="Calibri"/>
                <a:sym typeface="Calibri"/>
              </a:rPr>
              <a:pPr algn="r">
                <a:buSzPts val="1400"/>
              </a:pPr>
              <a:t>13</a:t>
            </a:fld>
            <a:endParaRPr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472874340"/>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7"/>
        <p:cNvGrpSpPr/>
        <p:nvPr/>
      </p:nvGrpSpPr>
      <p:grpSpPr>
        <a:xfrm>
          <a:off x="0" y="0"/>
          <a:ext cx="0" cy="0"/>
          <a:chOff x="0" y="0"/>
          <a:chExt cx="0" cy="0"/>
        </a:xfrm>
      </p:grpSpPr>
      <p:sp>
        <p:nvSpPr>
          <p:cNvPr id="1628" name="Google Shape;1628;p68: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9" name="Google Shape;1629;p68:notes"/>
          <p:cNvSpPr txBox="1">
            <a:spLocks noGrp="1"/>
          </p:cNvSpPr>
          <p:nvPr>
            <p:ph type="body" idx="1"/>
          </p:nvPr>
        </p:nvSpPr>
        <p:spPr>
          <a:xfrm>
            <a:off x="731520" y="4620577"/>
            <a:ext cx="5852160" cy="3780472"/>
          </a:xfrm>
          <a:prstGeom prst="rect">
            <a:avLst/>
          </a:prstGeom>
          <a:noFill/>
          <a:ln>
            <a:noFill/>
          </a:ln>
        </p:spPr>
        <p:txBody>
          <a:bodyPr spcFirstLastPara="1" wrap="square" lIns="96631" tIns="48315" rIns="96631" bIns="48315" anchor="t" anchorCtr="0">
            <a:noAutofit/>
          </a:bodyPr>
          <a:lstStyle/>
          <a:p>
            <a:pPr marL="171450" indent="-171450" algn="r" rtl="1">
              <a:buFont typeface="Arial" panose="020B0604020202020204" pitchFamily="34" charset="0"/>
              <a:buChar char="•"/>
            </a:pPr>
            <a:r>
              <a:rPr lang="ar-LB" b="1" dirty="0" smtClean="0"/>
              <a:t>أحذف هذه الشريحة في حال عدم وجود بنود متعددة الفروع ضمن التقييم.</a:t>
            </a:r>
          </a:p>
          <a:p>
            <a:pPr marL="171450" indent="-171450" algn="r" rtl="1">
              <a:buFont typeface="Arial" panose="020B0604020202020204" pitchFamily="34" charset="0"/>
              <a:buChar char="•"/>
            </a:pPr>
            <a:r>
              <a:rPr lang="ar-LB" b="1" dirty="0" smtClean="0"/>
              <a:t>أزل الإشارة</a:t>
            </a:r>
            <a:r>
              <a:rPr lang="ar-LB" b="1" baseline="0" dirty="0" smtClean="0"/>
              <a:t> إلى الأخذ بالنص في حال وضع المؤشرات المرجعية لتقييم رياضيات فقط.</a:t>
            </a:r>
          </a:p>
          <a:p>
            <a:pPr marL="171450" indent="-171450" algn="r" rtl="1">
              <a:buFont typeface="Arial" panose="020B0604020202020204" pitchFamily="34" charset="0"/>
              <a:buChar char="•"/>
            </a:pPr>
            <a:r>
              <a:rPr lang="ar-LB" b="1" baseline="0" dirty="0" smtClean="0">
                <a:solidFill>
                  <a:srgbClr val="000000"/>
                </a:solidFill>
              </a:rPr>
              <a:t>قد ترغب في أضافة مثل لمساعدة أعضاء الهيئة على فهم العملية. </a:t>
            </a:r>
          </a:p>
          <a:p>
            <a:pPr marL="171450" indent="-171450" algn="r" rtl="1">
              <a:buFont typeface="Arial" panose="020B0604020202020204" pitchFamily="34" charset="0"/>
              <a:buChar char="•"/>
            </a:pPr>
            <a:r>
              <a:rPr lang="ar-LB" b="1" baseline="0" dirty="0" smtClean="0"/>
              <a:t>أحذف إشارة «زائد» الصفراء قبل استخدام المحاضرة</a:t>
            </a:r>
          </a:p>
          <a:p>
            <a:pPr marL="171450" indent="-171450">
              <a:buFont typeface="Arial" panose="020B0604020202020204" pitchFamily="34" charset="0"/>
              <a:buChar char="•"/>
            </a:pPr>
            <a:endParaRPr lang="en-GB" b="1" dirty="0">
              <a:solidFill>
                <a:srgbClr val="000000"/>
              </a:solidFill>
            </a:endParaRPr>
          </a:p>
          <a:p>
            <a:pPr marL="0" indent="0"/>
            <a:endParaRPr lang="ar-LB" b="1" dirty="0" smtClean="0">
              <a:solidFill>
                <a:srgbClr val="000000"/>
              </a:solidFill>
            </a:endParaRPr>
          </a:p>
          <a:p>
            <a:pPr marL="0" indent="0"/>
            <a:endParaRPr lang="ar-LB" b="1" dirty="0" smtClean="0">
              <a:solidFill>
                <a:srgbClr val="000000"/>
              </a:solidFill>
            </a:endParaRPr>
          </a:p>
          <a:p>
            <a:pPr marL="0" indent="0" algn="r" rtl="1"/>
            <a:r>
              <a:rPr lang="ar-LB" b="1" dirty="0" smtClean="0">
                <a:solidFill>
                  <a:srgbClr val="000000"/>
                </a:solidFill>
              </a:rPr>
              <a:t>ملاحظات الميسّر:</a:t>
            </a:r>
          </a:p>
          <a:p>
            <a:pPr marL="177571" indent="-177571" algn="r" rtl="1">
              <a:buFont typeface="Arial"/>
              <a:buChar char="•"/>
            </a:pPr>
            <a:r>
              <a:rPr lang="ar-LB" dirty="0" smtClean="0">
                <a:solidFill>
                  <a:srgbClr val="000000"/>
                </a:solidFill>
              </a:rPr>
              <a:t>إستعرض خطوات</a:t>
            </a:r>
            <a:r>
              <a:rPr lang="ar-LB" baseline="0" dirty="0" smtClean="0">
                <a:solidFill>
                  <a:srgbClr val="000000"/>
                </a:solidFill>
              </a:rPr>
              <a:t> عملية التصنيف. الخطوات هي متشابهة، لكن أعضاء الهيئة يجب أن ينظروا في كل علامة بدورها.</a:t>
            </a:r>
            <a:endParaRPr dirty="0"/>
          </a:p>
        </p:txBody>
      </p:sp>
      <p:sp>
        <p:nvSpPr>
          <p:cNvPr id="1630" name="Google Shape;1630;p68:notes"/>
          <p:cNvSpPr txBox="1">
            <a:spLocks noGrp="1"/>
          </p:cNvSpPr>
          <p:nvPr>
            <p:ph type="sldNum" idx="12"/>
          </p:nvPr>
        </p:nvSpPr>
        <p:spPr>
          <a:xfrm>
            <a:off x="4143589" y="9119476"/>
            <a:ext cx="3169920" cy="481727"/>
          </a:xfrm>
          <a:prstGeom prst="rect">
            <a:avLst/>
          </a:prstGeom>
          <a:noFill/>
          <a:ln>
            <a:noFill/>
          </a:ln>
        </p:spPr>
        <p:txBody>
          <a:bodyPr spcFirstLastPara="1" wrap="square" lIns="96631" tIns="48315" rIns="96631" bIns="48315" anchor="b" anchorCtr="0">
            <a:noAutofit/>
          </a:bodyPr>
          <a:lstStyle/>
          <a:p>
            <a:pPr algn="r">
              <a:buSzPts val="1400"/>
            </a:pPr>
            <a:fld id="{00000000-1234-1234-1234-123412341234}" type="slidenum">
              <a:rPr lang="en-US">
                <a:solidFill>
                  <a:srgbClr val="000000"/>
                </a:solidFill>
                <a:latin typeface="Calibri"/>
                <a:ea typeface="Calibri"/>
                <a:cs typeface="Calibri"/>
                <a:sym typeface="Calibri"/>
              </a:rPr>
              <a:pPr algn="r">
                <a:buSzPts val="1400"/>
              </a:pPr>
              <a:t>122</a:t>
            </a:fld>
            <a:endParaRPr>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64742448"/>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7"/>
        <p:cNvGrpSpPr/>
        <p:nvPr/>
      </p:nvGrpSpPr>
      <p:grpSpPr>
        <a:xfrm>
          <a:off x="0" y="0"/>
          <a:ext cx="0" cy="0"/>
          <a:chOff x="0" y="0"/>
          <a:chExt cx="0" cy="0"/>
        </a:xfrm>
      </p:grpSpPr>
      <p:sp>
        <p:nvSpPr>
          <p:cNvPr id="1628" name="Google Shape;1628;p68: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9" name="Google Shape;1629;p68:notes"/>
          <p:cNvSpPr txBox="1">
            <a:spLocks noGrp="1"/>
          </p:cNvSpPr>
          <p:nvPr>
            <p:ph type="body" idx="1"/>
          </p:nvPr>
        </p:nvSpPr>
        <p:spPr>
          <a:xfrm>
            <a:off x="731520" y="4620577"/>
            <a:ext cx="5852160" cy="3780472"/>
          </a:xfrm>
          <a:prstGeom prst="rect">
            <a:avLst/>
          </a:prstGeom>
          <a:noFill/>
          <a:ln>
            <a:noFill/>
          </a:ln>
        </p:spPr>
        <p:txBody>
          <a:bodyPr spcFirstLastPara="1" wrap="square" lIns="96631" tIns="48315" rIns="96631" bIns="48315" anchor="t" anchorCtr="0">
            <a:noAutofit/>
          </a:bodyPr>
          <a:lstStyle/>
          <a:p>
            <a:pPr marL="171450" indent="-171450" algn="r" rtl="1">
              <a:buFont typeface="Arial" panose="020B0604020202020204" pitchFamily="34" charset="0"/>
              <a:buChar char="•"/>
            </a:pPr>
            <a:r>
              <a:rPr lang="ar-LB" b="1" dirty="0" smtClean="0"/>
              <a:t>أحذف هذه الشريحة في حال عدم وجود بنود مصنّفة بأنّها «غير مناسبة»في التقييم.</a:t>
            </a:r>
          </a:p>
          <a:p>
            <a:pPr marL="171450" indent="-171450" algn="r" rtl="1">
              <a:buFont typeface="Arial" panose="020B0604020202020204" pitchFamily="34" charset="0"/>
              <a:buChar char="•"/>
            </a:pPr>
            <a:r>
              <a:rPr lang="ar-LB" b="1" baseline="0" dirty="0" smtClean="0">
                <a:solidFill>
                  <a:srgbClr val="000000"/>
                </a:solidFill>
              </a:rPr>
              <a:t>قد ترغب في أضافة مثل لمساعدة أعضاء الهيئة على فهم العملية. </a:t>
            </a:r>
          </a:p>
          <a:p>
            <a:pPr marL="171450" indent="-171450" algn="r" rtl="1">
              <a:buFont typeface="Arial" panose="020B0604020202020204" pitchFamily="34" charset="0"/>
              <a:buChar char="•"/>
            </a:pPr>
            <a:r>
              <a:rPr lang="ar-LB" b="1" baseline="0" dirty="0" smtClean="0"/>
              <a:t>أحذف إشارة «زائد» الصفراء قبل استخدام المحاضرة</a:t>
            </a:r>
          </a:p>
          <a:p>
            <a:pPr marL="171450" indent="-171450">
              <a:buFont typeface="Arial" panose="020B0604020202020204" pitchFamily="34" charset="0"/>
              <a:buChar char="•"/>
            </a:pPr>
            <a:endParaRPr lang="en-US" b="1" dirty="0">
              <a:solidFill>
                <a:srgbClr val="000000"/>
              </a:solidFill>
            </a:endParaRPr>
          </a:p>
          <a:p>
            <a:pPr marL="0" indent="0"/>
            <a:endParaRPr lang="ar-LB" b="1" dirty="0" smtClean="0">
              <a:solidFill>
                <a:srgbClr val="000000"/>
              </a:solidFill>
            </a:endParaRPr>
          </a:p>
          <a:p>
            <a:pPr marL="0" indent="0" algn="r" rtl="1"/>
            <a:r>
              <a:rPr lang="ar-LB" b="1" dirty="0" smtClean="0">
                <a:solidFill>
                  <a:srgbClr val="000000"/>
                </a:solidFill>
              </a:rPr>
              <a:t>ملاحظات الميسّر:</a:t>
            </a:r>
          </a:p>
          <a:p>
            <a:pPr marL="177571" indent="-177571" algn="r" rtl="1">
              <a:buFont typeface="Arial"/>
              <a:buChar char="•"/>
            </a:pPr>
            <a:r>
              <a:rPr lang="ar-LB" dirty="0" smtClean="0">
                <a:solidFill>
                  <a:srgbClr val="000000"/>
                </a:solidFill>
              </a:rPr>
              <a:t>إستعرض خطوات</a:t>
            </a:r>
            <a:r>
              <a:rPr lang="ar-LB" baseline="0" dirty="0" smtClean="0">
                <a:solidFill>
                  <a:srgbClr val="000000"/>
                </a:solidFill>
              </a:rPr>
              <a:t> عملية التصنيف. الخطوات هي متشابهة، لكن أعضاء الهيئة يجب أن ينظروا في كيفية أداء المتعلّمين الوارد وصفهم في المستويات المختلفة في إطار الكفاءة العالمي في البند المعني نظرًا إلى تمتّعهم بمعرفة أوسع لأداء المتعلّم. </a:t>
            </a:r>
            <a:endParaRPr dirty="0">
              <a:solidFill>
                <a:srgbClr val="000000"/>
              </a:solidFill>
            </a:endParaRPr>
          </a:p>
        </p:txBody>
      </p:sp>
      <p:sp>
        <p:nvSpPr>
          <p:cNvPr id="1630" name="Google Shape;1630;p68:notes"/>
          <p:cNvSpPr txBox="1">
            <a:spLocks noGrp="1"/>
          </p:cNvSpPr>
          <p:nvPr>
            <p:ph type="sldNum" idx="12"/>
          </p:nvPr>
        </p:nvSpPr>
        <p:spPr>
          <a:xfrm>
            <a:off x="4143589" y="9119476"/>
            <a:ext cx="3169920" cy="481727"/>
          </a:xfrm>
          <a:prstGeom prst="rect">
            <a:avLst/>
          </a:prstGeom>
          <a:noFill/>
          <a:ln>
            <a:noFill/>
          </a:ln>
        </p:spPr>
        <p:txBody>
          <a:bodyPr spcFirstLastPara="1" wrap="square" lIns="96631" tIns="48315" rIns="96631" bIns="48315" anchor="b" anchorCtr="0">
            <a:noAutofit/>
          </a:bodyPr>
          <a:lstStyle/>
          <a:p>
            <a:pPr algn="r">
              <a:buSzPts val="1400"/>
            </a:pPr>
            <a:fld id="{00000000-1234-1234-1234-123412341234}" type="slidenum">
              <a:rPr lang="en-US">
                <a:solidFill>
                  <a:srgbClr val="000000"/>
                </a:solidFill>
                <a:latin typeface="Calibri"/>
                <a:ea typeface="Calibri"/>
                <a:cs typeface="Calibri"/>
                <a:sym typeface="Calibri"/>
              </a:rPr>
              <a:pPr algn="r">
                <a:buSzPts val="1400"/>
              </a:pPr>
              <a:t>123</a:t>
            </a:fld>
            <a:endParaRPr>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59790023"/>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7"/>
        <p:cNvGrpSpPr/>
        <p:nvPr/>
      </p:nvGrpSpPr>
      <p:grpSpPr>
        <a:xfrm>
          <a:off x="0" y="0"/>
          <a:ext cx="0" cy="0"/>
          <a:chOff x="0" y="0"/>
          <a:chExt cx="0" cy="0"/>
        </a:xfrm>
      </p:grpSpPr>
      <p:sp>
        <p:nvSpPr>
          <p:cNvPr id="1628" name="Google Shape;1628;p68: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9" name="Google Shape;1629;p68:notes"/>
          <p:cNvSpPr txBox="1">
            <a:spLocks noGrp="1"/>
          </p:cNvSpPr>
          <p:nvPr>
            <p:ph type="body" idx="1"/>
          </p:nvPr>
        </p:nvSpPr>
        <p:spPr>
          <a:xfrm>
            <a:off x="731520" y="4620577"/>
            <a:ext cx="5852160" cy="3780472"/>
          </a:xfrm>
          <a:prstGeom prst="rect">
            <a:avLst/>
          </a:prstGeom>
          <a:noFill/>
          <a:ln>
            <a:noFill/>
          </a:ln>
        </p:spPr>
        <p:txBody>
          <a:bodyPr spcFirstLastPara="1" wrap="square" lIns="96631" tIns="48315" rIns="96631" bIns="48315" anchor="t" anchorCtr="0">
            <a:noAutofit/>
          </a:bodyPr>
          <a:lstStyle/>
          <a:p>
            <a:pPr marL="171450" indent="-171450" algn="r" rtl="1">
              <a:buFont typeface="Arial" panose="020B0604020202020204" pitchFamily="34" charset="0"/>
              <a:buChar char="•"/>
            </a:pPr>
            <a:r>
              <a:rPr lang="ar-LB" b="1" dirty="0" smtClean="0"/>
              <a:t>أحذف هذه الشريحة في حال عدم وجود بنود مصنّفة بأنّها «غير مناسبة»في التقييم.</a:t>
            </a:r>
          </a:p>
          <a:p>
            <a:pPr marL="171450" indent="-171450" algn="r" rtl="1">
              <a:buFont typeface="Arial" panose="020B0604020202020204" pitchFamily="34" charset="0"/>
              <a:buChar char="•"/>
            </a:pPr>
            <a:r>
              <a:rPr lang="ar-LB" b="1" baseline="0" dirty="0" smtClean="0">
                <a:solidFill>
                  <a:srgbClr val="000000"/>
                </a:solidFill>
              </a:rPr>
              <a:t>قد ترغب في أضافة مثل لمساعدة أعضاء الهيئة على فهم العملية. </a:t>
            </a:r>
          </a:p>
          <a:p>
            <a:pPr marL="171450" indent="-171450" algn="r" rtl="1">
              <a:buFont typeface="Arial" panose="020B0604020202020204" pitchFamily="34" charset="0"/>
              <a:buChar char="•"/>
            </a:pPr>
            <a:r>
              <a:rPr lang="ar-LB" b="1" baseline="0" dirty="0" smtClean="0"/>
              <a:t>أحذف إشارة «زائد» الصفراء قبل استخدام المحاضرة</a:t>
            </a:r>
          </a:p>
          <a:p>
            <a:pPr marL="171450" indent="-171450">
              <a:buFont typeface="Arial" panose="020B0604020202020204" pitchFamily="34" charset="0"/>
              <a:buChar char="•"/>
            </a:pPr>
            <a:endParaRPr lang="ar-LB" b="1" dirty="0" smtClean="0">
              <a:solidFill>
                <a:srgbClr val="000000"/>
              </a:solidFill>
            </a:endParaRPr>
          </a:p>
          <a:p>
            <a:pPr marL="0" indent="0"/>
            <a:endParaRPr lang="ar-LB" b="1" dirty="0" smtClean="0">
              <a:solidFill>
                <a:srgbClr val="000000"/>
              </a:solidFill>
            </a:endParaRPr>
          </a:p>
          <a:p>
            <a:pPr marL="0" indent="0" algn="r" rtl="1"/>
            <a:r>
              <a:rPr lang="ar-LB" b="1" dirty="0" smtClean="0">
                <a:solidFill>
                  <a:srgbClr val="000000"/>
                </a:solidFill>
              </a:rPr>
              <a:t>ملاحظات الميسّر:</a:t>
            </a:r>
          </a:p>
          <a:p>
            <a:pPr marL="177571" indent="-177571" algn="r" rtl="1">
              <a:buFont typeface="Arial"/>
              <a:buChar char="•"/>
            </a:pPr>
            <a:r>
              <a:rPr lang="ar-LB" dirty="0" smtClean="0">
                <a:solidFill>
                  <a:srgbClr val="000000"/>
                </a:solidFill>
              </a:rPr>
              <a:t>إستعرض خطوات</a:t>
            </a:r>
            <a:r>
              <a:rPr lang="ar-LB" baseline="0" dirty="0" smtClean="0">
                <a:solidFill>
                  <a:srgbClr val="000000"/>
                </a:solidFill>
              </a:rPr>
              <a:t> عملية التصنيف. الخطوات هي متشابهة، لكن أعضاء الهيئة يجب أن ينظروا في كيفية أداء المتعلّمين الوارد وصفهم في المستويات المختلفة في إطار الكفاءة العالمي في البند المعني نظرًا إلى تمتّعهم بمعرفة أوسع لأداء المتعلّم. </a:t>
            </a:r>
            <a:endParaRPr lang="ar-LB" dirty="0">
              <a:solidFill>
                <a:srgbClr val="000000"/>
              </a:solidFill>
            </a:endParaRPr>
          </a:p>
        </p:txBody>
      </p:sp>
      <p:sp>
        <p:nvSpPr>
          <p:cNvPr id="1630" name="Google Shape;1630;p68:notes"/>
          <p:cNvSpPr txBox="1">
            <a:spLocks noGrp="1"/>
          </p:cNvSpPr>
          <p:nvPr>
            <p:ph type="sldNum" idx="12"/>
          </p:nvPr>
        </p:nvSpPr>
        <p:spPr>
          <a:xfrm>
            <a:off x="4143589" y="9119476"/>
            <a:ext cx="3169920" cy="481727"/>
          </a:xfrm>
          <a:prstGeom prst="rect">
            <a:avLst/>
          </a:prstGeom>
          <a:noFill/>
          <a:ln>
            <a:noFill/>
          </a:ln>
        </p:spPr>
        <p:txBody>
          <a:bodyPr spcFirstLastPara="1" wrap="square" lIns="96631" tIns="48315" rIns="96631" bIns="48315" anchor="b" anchorCtr="0">
            <a:noAutofit/>
          </a:bodyPr>
          <a:lstStyle/>
          <a:p>
            <a:pPr algn="r">
              <a:buSzPts val="1400"/>
            </a:pPr>
            <a:fld id="{00000000-1234-1234-1234-123412341234}" type="slidenum">
              <a:rPr lang="en-US">
                <a:solidFill>
                  <a:srgbClr val="000000"/>
                </a:solidFill>
                <a:latin typeface="Calibri"/>
                <a:ea typeface="Calibri"/>
                <a:cs typeface="Calibri"/>
                <a:sym typeface="Calibri"/>
              </a:rPr>
              <a:pPr algn="r">
                <a:buSzPts val="1400"/>
              </a:pPr>
              <a:t>124</a:t>
            </a:fld>
            <a:endParaRPr>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491417226"/>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5"/>
        <p:cNvGrpSpPr/>
        <p:nvPr/>
      </p:nvGrpSpPr>
      <p:grpSpPr>
        <a:xfrm>
          <a:off x="0" y="0"/>
          <a:ext cx="0" cy="0"/>
          <a:chOff x="0" y="0"/>
          <a:chExt cx="0" cy="0"/>
        </a:xfrm>
      </p:grpSpPr>
      <p:sp>
        <p:nvSpPr>
          <p:cNvPr id="1636" name="Google Shape;1636;p69: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7" name="Google Shape;1637;p69:notes"/>
          <p:cNvSpPr txBox="1">
            <a:spLocks noGrp="1"/>
          </p:cNvSpPr>
          <p:nvPr>
            <p:ph type="body" idx="1"/>
          </p:nvPr>
        </p:nvSpPr>
        <p:spPr>
          <a:xfrm>
            <a:off x="731520" y="4620577"/>
            <a:ext cx="5852160" cy="3780472"/>
          </a:xfrm>
          <a:prstGeom prst="rect">
            <a:avLst/>
          </a:prstGeom>
          <a:noFill/>
          <a:ln>
            <a:noFill/>
          </a:ln>
        </p:spPr>
        <p:txBody>
          <a:bodyPr spcFirstLastPara="1" wrap="square" lIns="96631" tIns="48315" rIns="96631" bIns="48315" anchor="t" anchorCtr="0">
            <a:noAutofit/>
          </a:bodyPr>
          <a:lstStyle/>
          <a:p>
            <a:pPr marL="171450" indent="-171450" algn="r" rtl="1">
              <a:buFont typeface="Arial" panose="020B0604020202020204" pitchFamily="34" charset="0"/>
              <a:buChar char="•"/>
            </a:pPr>
            <a:r>
              <a:rPr lang="ar-LB" b="1" dirty="0" smtClean="0">
                <a:solidFill>
                  <a:srgbClr val="000000"/>
                </a:solidFill>
              </a:rPr>
              <a:t>أشر</a:t>
            </a:r>
            <a:r>
              <a:rPr lang="ar-LB" b="1" baseline="0" dirty="0" smtClean="0">
                <a:solidFill>
                  <a:srgbClr val="000000"/>
                </a:solidFill>
              </a:rPr>
              <a:t> إلى أنّ هذه الشريحة لا تكون ذات صلة إلاّ إذا كان أعضاء الهيئة يضعون ثلاثة مؤشرات مرجعية خلال الورشة ويمكن أن تحذفها إن لم تكن لازمة</a:t>
            </a:r>
          </a:p>
          <a:p>
            <a:pPr marL="171450" indent="-171450" algn="r" rtl="1">
              <a:buFont typeface="Arial" panose="020B0604020202020204" pitchFamily="34" charset="0"/>
              <a:buChar char="•"/>
            </a:pPr>
            <a:r>
              <a:rPr lang="ar-LB" b="1" baseline="0" dirty="0" smtClean="0"/>
              <a:t>أحذف إشارة «زائد» الصفراء قبل استخدام المحاضرة</a:t>
            </a:r>
          </a:p>
          <a:p>
            <a:pPr marL="171450" indent="-171450">
              <a:buFont typeface="Arial" panose="020B0604020202020204" pitchFamily="34" charset="0"/>
              <a:buChar char="•"/>
            </a:pPr>
            <a:endParaRPr lang="ar-LB" b="1" dirty="0" smtClean="0">
              <a:solidFill>
                <a:srgbClr val="000000"/>
              </a:solidFill>
            </a:endParaRPr>
          </a:p>
          <a:p>
            <a:pPr marL="0" indent="0"/>
            <a:endParaRPr lang="ar-LB" b="1" dirty="0" smtClean="0">
              <a:solidFill>
                <a:srgbClr val="000000"/>
              </a:solidFill>
            </a:endParaRPr>
          </a:p>
          <a:p>
            <a:pPr marL="0" indent="0" algn="r" rtl="1"/>
            <a:r>
              <a:rPr lang="ar-LB" b="1" dirty="0" smtClean="0">
                <a:solidFill>
                  <a:srgbClr val="000000"/>
                </a:solidFill>
              </a:rPr>
              <a:t>ملاحظات الميسّر:</a:t>
            </a:r>
          </a:p>
          <a:p>
            <a:pPr marL="177571" indent="-177571" algn="r" rtl="1">
              <a:buFont typeface="Arial"/>
              <a:buChar char="•"/>
            </a:pPr>
            <a:r>
              <a:rPr lang="ar-LB" dirty="0" smtClean="0">
                <a:solidFill>
                  <a:srgbClr val="000000"/>
                </a:solidFill>
              </a:rPr>
              <a:t>إشرح أنّ هذه العملية هي نفسها </a:t>
            </a:r>
            <a:r>
              <a:rPr lang="ar-LB" baseline="0" dirty="0" smtClean="0">
                <a:solidFill>
                  <a:srgbClr val="000000"/>
                </a:solidFill>
              </a:rPr>
              <a:t>كما في الشريحة السابقة ولكن بشكل مخطّط انسيابي.</a:t>
            </a:r>
          </a:p>
          <a:p>
            <a:pPr marL="177571" indent="-177571" algn="r" rtl="1">
              <a:buFont typeface="Arial"/>
              <a:buChar char="•"/>
            </a:pPr>
            <a:r>
              <a:rPr lang="ar-LB" baseline="0" dirty="0" smtClean="0">
                <a:solidFill>
                  <a:srgbClr val="000000"/>
                </a:solidFill>
              </a:rPr>
              <a:t>إستعرض كلّ خطوة بواسطة المخطّط، أي مرّة ثانية، من أجل إيضاح الإجراء. </a:t>
            </a:r>
          </a:p>
          <a:p>
            <a:pPr marL="177571" indent="-177571" algn="r" rtl="1">
              <a:buFont typeface="Arial"/>
              <a:buChar char="•"/>
            </a:pPr>
            <a:r>
              <a:rPr lang="ar-LB" baseline="0" dirty="0" smtClean="0">
                <a:solidFill>
                  <a:srgbClr val="000000"/>
                </a:solidFill>
              </a:rPr>
              <a:t>قد تستخدم المثل السابق من جديد هنا لكي تستعرض هذا الإجراء أو حتى يمكنك اللجوء إلى أحد أعضاء الهيئة ليساعد المجموعة على لاقيام بذلك. </a:t>
            </a:r>
            <a:endParaRPr dirty="0"/>
          </a:p>
        </p:txBody>
      </p:sp>
      <p:sp>
        <p:nvSpPr>
          <p:cNvPr id="1638" name="Google Shape;1638;p69:notes"/>
          <p:cNvSpPr txBox="1">
            <a:spLocks noGrp="1"/>
          </p:cNvSpPr>
          <p:nvPr>
            <p:ph type="sldNum" idx="12"/>
          </p:nvPr>
        </p:nvSpPr>
        <p:spPr>
          <a:xfrm>
            <a:off x="4143589" y="9119476"/>
            <a:ext cx="3169920" cy="481727"/>
          </a:xfrm>
          <a:prstGeom prst="rect">
            <a:avLst/>
          </a:prstGeom>
          <a:noFill/>
          <a:ln>
            <a:noFill/>
          </a:ln>
        </p:spPr>
        <p:txBody>
          <a:bodyPr spcFirstLastPara="1" wrap="square" lIns="96631" tIns="48315" rIns="96631" bIns="48315" anchor="b" anchorCtr="0">
            <a:noAutofit/>
          </a:bodyPr>
          <a:lstStyle/>
          <a:p>
            <a:pPr algn="r">
              <a:buSzPts val="1400"/>
            </a:pPr>
            <a:fld id="{00000000-1234-1234-1234-123412341234}" type="slidenum">
              <a:rPr lang="en-US">
                <a:solidFill>
                  <a:srgbClr val="000000"/>
                </a:solidFill>
                <a:latin typeface="Calibri"/>
                <a:ea typeface="Calibri"/>
                <a:cs typeface="Calibri"/>
                <a:sym typeface="Calibri"/>
              </a:rPr>
              <a:pPr algn="r">
                <a:buSzPts val="1400"/>
              </a:pPr>
              <a:t>125</a:t>
            </a:fld>
            <a:endParaRPr>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111408945"/>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5"/>
        <p:cNvGrpSpPr/>
        <p:nvPr/>
      </p:nvGrpSpPr>
      <p:grpSpPr>
        <a:xfrm>
          <a:off x="0" y="0"/>
          <a:ext cx="0" cy="0"/>
          <a:chOff x="0" y="0"/>
          <a:chExt cx="0" cy="0"/>
        </a:xfrm>
      </p:grpSpPr>
      <p:sp>
        <p:nvSpPr>
          <p:cNvPr id="1636" name="Google Shape;1636;p69: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7" name="Google Shape;1637;p69:notes"/>
          <p:cNvSpPr txBox="1">
            <a:spLocks noGrp="1"/>
          </p:cNvSpPr>
          <p:nvPr>
            <p:ph type="body" idx="1"/>
          </p:nvPr>
        </p:nvSpPr>
        <p:spPr>
          <a:xfrm>
            <a:off x="731520" y="4620577"/>
            <a:ext cx="5852160" cy="3780472"/>
          </a:xfrm>
          <a:prstGeom prst="rect">
            <a:avLst/>
          </a:prstGeom>
          <a:noFill/>
          <a:ln>
            <a:noFill/>
          </a:ln>
        </p:spPr>
        <p:txBody>
          <a:bodyPr spcFirstLastPara="1" wrap="square" lIns="96631" tIns="48315" rIns="96631" bIns="48315" anchor="t" anchorCtr="0">
            <a:noAutofit/>
          </a:bodyPr>
          <a:lstStyle/>
          <a:p>
            <a:pPr marL="171450" indent="-171450" algn="r" rtl="1">
              <a:buFont typeface="Arial" panose="020B0604020202020204" pitchFamily="34" charset="0"/>
              <a:buChar char="•"/>
            </a:pPr>
            <a:r>
              <a:rPr lang="ar-LB" b="1" dirty="0" smtClean="0">
                <a:solidFill>
                  <a:srgbClr val="000000"/>
                </a:solidFill>
              </a:rPr>
              <a:t>أشر</a:t>
            </a:r>
            <a:r>
              <a:rPr lang="ar-LB" b="1" baseline="0" dirty="0" smtClean="0">
                <a:solidFill>
                  <a:srgbClr val="000000"/>
                </a:solidFill>
              </a:rPr>
              <a:t> إلى أنّ هذه الشريحة لا تكون ذات صلة إلاّ إذا كان أعضاء الهيئة يضعون مؤشرًا مرجعيًا واحدًا فقط خلال الورشة ويمكن أن تحذفها إن لم تكن لازمة</a:t>
            </a:r>
          </a:p>
          <a:p>
            <a:pPr marL="171450" indent="-171450" algn="r" rtl="1">
              <a:buFont typeface="Arial" panose="020B0604020202020204" pitchFamily="34" charset="0"/>
              <a:buChar char="•"/>
            </a:pPr>
            <a:r>
              <a:rPr lang="ar-LB" b="1" baseline="0" dirty="0" smtClean="0"/>
              <a:t>أحذف إشارة «زائد» الصفراء قبل استخدام المحاضرة</a:t>
            </a:r>
          </a:p>
          <a:p>
            <a:pPr marL="171450" indent="-171450">
              <a:buFont typeface="Arial" panose="020B0604020202020204" pitchFamily="34" charset="0"/>
              <a:buChar char="•"/>
            </a:pPr>
            <a:endParaRPr b="1" dirty="0">
              <a:solidFill>
                <a:srgbClr val="000000"/>
              </a:solidFill>
            </a:endParaRPr>
          </a:p>
          <a:p>
            <a:pPr marL="0" indent="0" algn="r" rtl="1"/>
            <a:r>
              <a:rPr lang="ar-LB" b="1" dirty="0" smtClean="0">
                <a:solidFill>
                  <a:srgbClr val="000000"/>
                </a:solidFill>
              </a:rPr>
              <a:t>ملاحظات الميسّر:</a:t>
            </a:r>
          </a:p>
          <a:p>
            <a:pPr marL="177571" indent="-177571" algn="r" rtl="1">
              <a:buFont typeface="Arial"/>
              <a:buChar char="•"/>
            </a:pPr>
            <a:r>
              <a:rPr lang="ar-LB" dirty="0" smtClean="0">
                <a:solidFill>
                  <a:srgbClr val="000000"/>
                </a:solidFill>
              </a:rPr>
              <a:t>إشرح أنّ هذه العملية هي نفسها </a:t>
            </a:r>
            <a:r>
              <a:rPr lang="ar-LB" baseline="0" dirty="0" smtClean="0">
                <a:solidFill>
                  <a:srgbClr val="000000"/>
                </a:solidFill>
              </a:rPr>
              <a:t>كما في الشريحة السابقة ولكن بشكل مخطّط انسيابي.</a:t>
            </a:r>
          </a:p>
          <a:p>
            <a:pPr marL="177571" indent="-177571" algn="r" rtl="1">
              <a:buFont typeface="Arial"/>
              <a:buChar char="•"/>
            </a:pPr>
            <a:r>
              <a:rPr lang="ar-LB" baseline="0" dirty="0" smtClean="0">
                <a:solidFill>
                  <a:srgbClr val="000000"/>
                </a:solidFill>
              </a:rPr>
              <a:t>إستعرض كلّ خطوة بواسطة المخطّط، أي مرّة ثانية، من أجل إيضاح الإجراء. </a:t>
            </a:r>
          </a:p>
          <a:p>
            <a:pPr marL="177571" indent="-177571" algn="r" rtl="1">
              <a:buFont typeface="Arial"/>
              <a:buChar char="•"/>
            </a:pPr>
            <a:r>
              <a:rPr lang="ar-LB" baseline="0" dirty="0" smtClean="0">
                <a:solidFill>
                  <a:srgbClr val="000000"/>
                </a:solidFill>
              </a:rPr>
              <a:t>قد تستخدم المثل السابق من جديد هنا لكي تستعرض هذا الإجراء أو حتى يمكنك اللجوء إلى أحد أعضاء الهيئة ليساعد المجموعة على لاقيام بذلك. </a:t>
            </a:r>
            <a:endParaRPr lang="ar-LB" dirty="0" smtClean="0"/>
          </a:p>
          <a:p>
            <a:pPr marL="0" indent="0">
              <a:buClr>
                <a:schemeClr val="dk1"/>
              </a:buClr>
              <a:buSzPts val="1200"/>
            </a:pPr>
            <a:endParaRPr dirty="0"/>
          </a:p>
        </p:txBody>
      </p:sp>
      <p:sp>
        <p:nvSpPr>
          <p:cNvPr id="1638" name="Google Shape;1638;p69:notes"/>
          <p:cNvSpPr txBox="1">
            <a:spLocks noGrp="1"/>
          </p:cNvSpPr>
          <p:nvPr>
            <p:ph type="sldNum" idx="12"/>
          </p:nvPr>
        </p:nvSpPr>
        <p:spPr>
          <a:xfrm>
            <a:off x="4143589" y="9119476"/>
            <a:ext cx="3169920" cy="481727"/>
          </a:xfrm>
          <a:prstGeom prst="rect">
            <a:avLst/>
          </a:prstGeom>
          <a:noFill/>
          <a:ln>
            <a:noFill/>
          </a:ln>
        </p:spPr>
        <p:txBody>
          <a:bodyPr spcFirstLastPara="1" wrap="square" lIns="96631" tIns="48315" rIns="96631" bIns="48315" anchor="b" anchorCtr="0">
            <a:noAutofit/>
          </a:bodyPr>
          <a:lstStyle/>
          <a:p>
            <a:pPr algn="r">
              <a:buSzPts val="1400"/>
            </a:pPr>
            <a:fld id="{00000000-1234-1234-1234-123412341234}" type="slidenum">
              <a:rPr lang="en-US">
                <a:solidFill>
                  <a:srgbClr val="000000"/>
                </a:solidFill>
                <a:latin typeface="Calibri"/>
                <a:ea typeface="Calibri"/>
                <a:cs typeface="Calibri"/>
                <a:sym typeface="Calibri"/>
              </a:rPr>
              <a:pPr algn="r">
                <a:buSzPts val="1400"/>
              </a:pPr>
              <a:t>126</a:t>
            </a:fld>
            <a:endParaRPr>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4190599428"/>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5"/>
        <p:cNvGrpSpPr/>
        <p:nvPr/>
      </p:nvGrpSpPr>
      <p:grpSpPr>
        <a:xfrm>
          <a:off x="0" y="0"/>
          <a:ext cx="0" cy="0"/>
          <a:chOff x="0" y="0"/>
          <a:chExt cx="0" cy="0"/>
        </a:xfrm>
      </p:grpSpPr>
      <p:sp>
        <p:nvSpPr>
          <p:cNvPr id="1666" name="Google Shape;1666;p6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7" name="Google Shape;1667;p64:notes"/>
          <p:cNvSpPr txBox="1">
            <a:spLocks noGrp="1"/>
          </p:cNvSpPr>
          <p:nvPr>
            <p:ph type="body" idx="1"/>
          </p:nvPr>
        </p:nvSpPr>
        <p:spPr>
          <a:xfrm>
            <a:off x="731520" y="4620577"/>
            <a:ext cx="5852160" cy="3780472"/>
          </a:xfrm>
          <a:prstGeom prst="rect">
            <a:avLst/>
          </a:prstGeom>
          <a:noFill/>
          <a:ln>
            <a:noFill/>
          </a:ln>
        </p:spPr>
        <p:txBody>
          <a:bodyPr spcFirstLastPara="1" wrap="square" lIns="96631" tIns="48315" rIns="96631" bIns="48315" anchor="t" anchorCtr="0">
            <a:noAutofit/>
          </a:bodyPr>
          <a:lstStyle/>
          <a:p>
            <a:pPr marL="177571" indent="-177571" algn="r" rtl="1">
              <a:buFont typeface="Arial"/>
              <a:buChar char="•"/>
            </a:pPr>
            <a:r>
              <a:rPr lang="ar-LB" b="1" dirty="0" smtClean="0">
                <a:solidFill>
                  <a:srgbClr val="000000"/>
                </a:solidFill>
              </a:rPr>
              <a:t>سوف</a:t>
            </a:r>
            <a:r>
              <a:rPr lang="ar-LB" b="1" baseline="0" dirty="0" smtClean="0">
                <a:solidFill>
                  <a:srgbClr val="000000"/>
                </a:solidFill>
              </a:rPr>
              <a:t> تضطر إلى تحديث هذه الاستمارة، لتكييفها مع التقييم(ات) – بالأغلب فقط عدد البنود، إلاّ إذا كان أعضاء الهيئة يضعون مؤشرًا مرجعيًّا واحدًا خلال التقييم. في تلك الحالة، سوف تحتاج إلى فئتين فقط – </a:t>
            </a:r>
            <a:r>
              <a:rPr lang="en-US" b="1" dirty="0" smtClean="0">
                <a:solidFill>
                  <a:srgbClr val="000000"/>
                </a:solidFill>
              </a:rPr>
              <a:t>JM</a:t>
            </a:r>
            <a:r>
              <a:rPr lang="ar-LB" b="1" dirty="0" smtClean="0">
                <a:solidFill>
                  <a:srgbClr val="000000"/>
                </a:solidFill>
              </a:rPr>
              <a:t> </a:t>
            </a:r>
            <a:r>
              <a:rPr lang="ar-LB" b="1" baseline="0" dirty="0" smtClean="0">
                <a:solidFill>
                  <a:srgbClr val="000000"/>
                </a:solidFill>
              </a:rPr>
              <a:t>و </a:t>
            </a:r>
            <a:r>
              <a:rPr lang="en-US" b="1" dirty="0" smtClean="0">
                <a:solidFill>
                  <a:srgbClr val="000000"/>
                </a:solidFill>
              </a:rPr>
              <a:t>AM</a:t>
            </a:r>
            <a:endParaRPr lang="ar-LB" b="1" dirty="0" smtClean="0">
              <a:solidFill>
                <a:srgbClr val="000000"/>
              </a:solidFill>
            </a:endParaRPr>
          </a:p>
          <a:p>
            <a:pPr marL="177571" indent="-177571" algn="r" rtl="1">
              <a:buFont typeface="Arial"/>
              <a:buChar char="•"/>
            </a:pPr>
            <a:r>
              <a:rPr lang="ar-LB" b="1" baseline="0" dirty="0" smtClean="0">
                <a:solidFill>
                  <a:srgbClr val="000000"/>
                </a:solidFill>
              </a:rPr>
              <a:t>لكن هذه الشريحة لن تحتاج إلى تغيير بما أنّها فقط لمحة عن الاستمارة. </a:t>
            </a:r>
          </a:p>
          <a:p>
            <a:pPr marL="0" indent="0" algn="r" rtl="1">
              <a:buFont typeface="Arial"/>
              <a:buNone/>
            </a:pPr>
            <a:endParaRPr b="1" dirty="0">
              <a:solidFill>
                <a:srgbClr val="000000"/>
              </a:solidFill>
            </a:endParaRPr>
          </a:p>
          <a:p>
            <a:pPr marL="0" indent="0" algn="r" rtl="1"/>
            <a:r>
              <a:rPr lang="ar-LB" b="1" dirty="0" smtClean="0">
                <a:solidFill>
                  <a:srgbClr val="000000"/>
                </a:solidFill>
              </a:rPr>
              <a:t>ملاحظات الميسّر:</a:t>
            </a:r>
            <a:endParaRPr b="1" dirty="0">
              <a:solidFill>
                <a:srgbClr val="000000"/>
              </a:solidFill>
            </a:endParaRPr>
          </a:p>
          <a:p>
            <a:pPr marL="177571" indent="-177571" algn="r" rtl="1">
              <a:buFont typeface="Arial"/>
              <a:buChar char="•"/>
            </a:pPr>
            <a:r>
              <a:rPr lang="ar-LB" dirty="0" smtClean="0">
                <a:solidFill>
                  <a:srgbClr val="000000"/>
                </a:solidFill>
              </a:rPr>
              <a:t>إشرح بنية</a:t>
            </a:r>
            <a:r>
              <a:rPr lang="ar-LB" baseline="0" dirty="0" smtClean="0">
                <a:solidFill>
                  <a:srgbClr val="000000"/>
                </a:solidFill>
              </a:rPr>
              <a:t> استمارة تصنيف البند</a:t>
            </a:r>
          </a:p>
          <a:p>
            <a:pPr marL="177571" indent="-177571" algn="r" rtl="1">
              <a:buFont typeface="Arial"/>
              <a:buChar char="•"/>
            </a:pPr>
            <a:r>
              <a:rPr lang="ar-LB" baseline="0" dirty="0" smtClean="0">
                <a:solidFill>
                  <a:srgbClr val="000000"/>
                </a:solidFill>
              </a:rPr>
              <a:t>إشرح أنّ كلّ بند يجب أن يحظى بدائرة واحدة فقط في كل جولة. مثلاً، إذا كان باستطاعة متعلّم </a:t>
            </a:r>
            <a:r>
              <a:rPr lang="en-US" dirty="0" smtClean="0">
                <a:solidFill>
                  <a:srgbClr val="000000"/>
                </a:solidFill>
              </a:rPr>
              <a:t>JP</a:t>
            </a:r>
            <a:r>
              <a:rPr lang="ar-LB" baseline="0" dirty="0" smtClean="0">
                <a:solidFill>
                  <a:srgbClr val="000000"/>
                </a:solidFill>
              </a:rPr>
              <a:t> أن يجيب ان البند بشكل صحيح، لا حاجة لوضع دائرة حول </a:t>
            </a:r>
            <a:r>
              <a:rPr lang="en-US" dirty="0" smtClean="0">
                <a:solidFill>
                  <a:srgbClr val="000000"/>
                </a:solidFill>
              </a:rPr>
              <a:t>JM</a:t>
            </a:r>
            <a:r>
              <a:rPr lang="ar-LB" baseline="0" dirty="0" smtClean="0">
                <a:solidFill>
                  <a:srgbClr val="000000"/>
                </a:solidFill>
              </a:rPr>
              <a:t> أو </a:t>
            </a:r>
            <a:r>
              <a:rPr lang="en-US" dirty="0" smtClean="0">
                <a:solidFill>
                  <a:srgbClr val="000000"/>
                </a:solidFill>
              </a:rPr>
              <a:t> JE</a:t>
            </a:r>
            <a:r>
              <a:rPr lang="ar-LB" baseline="0" dirty="0" smtClean="0">
                <a:solidFill>
                  <a:srgbClr val="000000"/>
                </a:solidFill>
              </a:rPr>
              <a:t> أو </a:t>
            </a:r>
            <a:r>
              <a:rPr lang="en-US" dirty="0" smtClean="0">
                <a:solidFill>
                  <a:srgbClr val="000000"/>
                </a:solidFill>
              </a:rPr>
              <a:t>AE</a:t>
            </a:r>
            <a:r>
              <a:rPr lang="ar-LB" baseline="0" dirty="0" smtClean="0">
                <a:solidFill>
                  <a:srgbClr val="000000"/>
                </a:solidFill>
              </a:rPr>
              <a:t>.</a:t>
            </a:r>
          </a:p>
          <a:p>
            <a:pPr marL="177571" indent="-177571" algn="r" rtl="1">
              <a:buFont typeface="Arial"/>
              <a:buChar char="•"/>
            </a:pPr>
            <a:r>
              <a:rPr lang="ar-LB" baseline="0" dirty="0" smtClean="0">
                <a:solidFill>
                  <a:srgbClr val="000000"/>
                </a:solidFill>
              </a:rPr>
              <a:t>قم إنّ الاستمارة نفسها مستخدمة للجولتين. </a:t>
            </a:r>
          </a:p>
          <a:p>
            <a:pPr marL="177571" indent="-177571" algn="r" rtl="1">
              <a:buFont typeface="Arial"/>
              <a:buChar char="•"/>
            </a:pPr>
            <a:r>
              <a:rPr lang="ar-LB" dirty="0" smtClean="0">
                <a:solidFill>
                  <a:srgbClr val="000000"/>
                </a:solidFill>
              </a:rPr>
              <a:t>قل لأعضاء</a:t>
            </a:r>
            <a:r>
              <a:rPr lang="ar-LB" baseline="0" dirty="0" smtClean="0">
                <a:solidFill>
                  <a:srgbClr val="000000"/>
                </a:solidFill>
              </a:rPr>
              <a:t> الهيئة إنّهم سيكتبون اسمهم ورقم تعريفهم على الاستمارة؛ رقم التعريف هو الذي سيستخدَم للمحافظة على السرّية في المحاضرات حول التصنيفات أمام المجموعة. </a:t>
            </a:r>
            <a:endParaRPr dirty="0"/>
          </a:p>
        </p:txBody>
      </p:sp>
      <p:sp>
        <p:nvSpPr>
          <p:cNvPr id="1668" name="Google Shape;1668;p64:notes"/>
          <p:cNvSpPr txBox="1">
            <a:spLocks noGrp="1"/>
          </p:cNvSpPr>
          <p:nvPr>
            <p:ph type="sldNum" idx="12"/>
          </p:nvPr>
        </p:nvSpPr>
        <p:spPr>
          <a:xfrm>
            <a:off x="4143589" y="9119476"/>
            <a:ext cx="3169920" cy="481727"/>
          </a:xfrm>
          <a:prstGeom prst="rect">
            <a:avLst/>
          </a:prstGeom>
          <a:noFill/>
          <a:ln>
            <a:noFill/>
          </a:ln>
        </p:spPr>
        <p:txBody>
          <a:bodyPr spcFirstLastPara="1" wrap="square" lIns="96631" tIns="48315" rIns="96631" bIns="48315" anchor="b" anchorCtr="0">
            <a:noAutofit/>
          </a:bodyPr>
          <a:lstStyle/>
          <a:p>
            <a:pPr algn="r">
              <a:buSzPts val="1400"/>
            </a:pPr>
            <a:fld id="{00000000-1234-1234-1234-123412341234}" type="slidenum">
              <a:rPr lang="en-US"/>
              <a:pPr algn="r">
                <a:buSzPts val="1400"/>
              </a:pPr>
              <a:t>127</a:t>
            </a:fld>
            <a:endParaRPr/>
          </a:p>
        </p:txBody>
      </p:sp>
    </p:spTree>
    <p:extLst>
      <p:ext uri="{BB962C8B-B14F-4D97-AF65-F5344CB8AC3E}">
        <p14:creationId xmlns:p14="http://schemas.microsoft.com/office/powerpoint/2010/main" val="2624759897"/>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9"/>
        <p:cNvGrpSpPr/>
        <p:nvPr/>
      </p:nvGrpSpPr>
      <p:grpSpPr>
        <a:xfrm>
          <a:off x="0" y="0"/>
          <a:ext cx="0" cy="0"/>
          <a:chOff x="0" y="0"/>
          <a:chExt cx="0" cy="0"/>
        </a:xfrm>
      </p:grpSpPr>
      <p:sp>
        <p:nvSpPr>
          <p:cNvPr id="2010" name="Google Shape;2010;gadaf0ff14e_0_3374: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11" name="Google Shape;2011;gadaf0ff14e_0_3374:notes"/>
          <p:cNvSpPr txBox="1">
            <a:spLocks noGrp="1"/>
          </p:cNvSpPr>
          <p:nvPr>
            <p:ph type="body" idx="1"/>
          </p:nvPr>
        </p:nvSpPr>
        <p:spPr>
          <a:xfrm>
            <a:off x="702310" y="4480004"/>
            <a:ext cx="5618400" cy="3665400"/>
          </a:xfrm>
          <a:prstGeom prst="rect">
            <a:avLst/>
          </a:prstGeom>
          <a:noFill/>
          <a:ln>
            <a:noFill/>
          </a:ln>
        </p:spPr>
        <p:txBody>
          <a:bodyPr spcFirstLastPara="1" wrap="square" lIns="93300" tIns="46650" rIns="93300" bIns="46650" anchor="t" anchorCtr="0">
            <a:noAutofit/>
          </a:bodyPr>
          <a:lstStyle/>
          <a:p>
            <a:pPr marL="171450" marR="0" lvl="0" indent="-171450" algn="r" rtl="1">
              <a:lnSpc>
                <a:spcPct val="100000"/>
              </a:lnSpc>
              <a:spcBef>
                <a:spcPts val="0"/>
              </a:spcBef>
              <a:spcAft>
                <a:spcPts val="0"/>
              </a:spcAft>
              <a:buClr>
                <a:srgbClr val="000000"/>
              </a:buClr>
              <a:buSzPts val="1400"/>
              <a:buFont typeface="Arial"/>
              <a:buChar char="•"/>
            </a:pPr>
            <a:r>
              <a:rPr lang="ar-LB" sz="1200" b="1" i="0" u="none" strike="noStrike" cap="none" dirty="0" smtClean="0">
                <a:solidFill>
                  <a:srgbClr val="000000"/>
                </a:solidFill>
                <a:latin typeface="Arial"/>
                <a:ea typeface="Arial"/>
                <a:cs typeface="Arial"/>
                <a:sym typeface="Arial"/>
              </a:rPr>
              <a:t>هذه الشريحة ضرورية فقط للتقييمات المحدّدة بالوقت. </a:t>
            </a:r>
          </a:p>
          <a:p>
            <a:pPr marL="171450" marR="0" lvl="0" indent="-171450" algn="r" rtl="1">
              <a:lnSpc>
                <a:spcPct val="100000"/>
              </a:lnSpc>
              <a:spcBef>
                <a:spcPts val="0"/>
              </a:spcBef>
              <a:spcAft>
                <a:spcPts val="0"/>
              </a:spcAft>
              <a:buClr>
                <a:srgbClr val="000000"/>
              </a:buClr>
              <a:buSzPts val="1400"/>
              <a:buFont typeface="Arial"/>
              <a:buChar char="•"/>
            </a:pPr>
            <a:r>
              <a:rPr lang="ar-LB" b="1" dirty="0" smtClean="0">
                <a:solidFill>
                  <a:srgbClr val="000000"/>
                </a:solidFill>
              </a:rPr>
              <a:t>سوف</a:t>
            </a:r>
            <a:r>
              <a:rPr lang="ar-LB" b="1" baseline="0" dirty="0" smtClean="0">
                <a:solidFill>
                  <a:srgbClr val="000000"/>
                </a:solidFill>
              </a:rPr>
              <a:t> تضطر إلى تحديث هذه الاستمارة، لتكييفها مع التقييم(ات)، بما في ذلك تغيير البنود عدد البنود وكذلك ما يحاول المتعلّمون قراءته (هنا إنّها كلمات، ولكن في الـ </a:t>
            </a:r>
            <a:r>
              <a:rPr lang="en-US" sz="1200" b="1" i="0" u="none" strike="noStrike" cap="none" dirty="0" smtClean="0">
                <a:solidFill>
                  <a:srgbClr val="000000"/>
                </a:solidFill>
                <a:latin typeface="Arial"/>
                <a:ea typeface="Arial"/>
                <a:cs typeface="Arial"/>
                <a:sym typeface="Arial"/>
              </a:rPr>
              <a:t>TA</a:t>
            </a:r>
            <a:r>
              <a:rPr lang="ar-LB" b="1" baseline="0" dirty="0" smtClean="0">
                <a:solidFill>
                  <a:srgbClr val="000000"/>
                </a:solidFill>
              </a:rPr>
              <a:t>، قد تكون بنودًا)، إلاّ إذا كان أعضاء الهيئة يضعون مؤشرًا مرجعيًّا واحدًا خلال التقييم. في تلك الحالة، سوف تحتاج إلى فئتين فقط – </a:t>
            </a:r>
            <a:r>
              <a:rPr lang="en-US" b="1" dirty="0" smtClean="0">
                <a:solidFill>
                  <a:srgbClr val="000000"/>
                </a:solidFill>
              </a:rPr>
              <a:t>JM</a:t>
            </a:r>
            <a:r>
              <a:rPr lang="ar-LB" b="1" dirty="0" smtClean="0">
                <a:solidFill>
                  <a:srgbClr val="000000"/>
                </a:solidFill>
              </a:rPr>
              <a:t> </a:t>
            </a:r>
            <a:r>
              <a:rPr lang="ar-LB" b="1" baseline="0" dirty="0" smtClean="0">
                <a:solidFill>
                  <a:srgbClr val="000000"/>
                </a:solidFill>
              </a:rPr>
              <a:t>و </a:t>
            </a:r>
            <a:r>
              <a:rPr lang="en-US" b="1" dirty="0" smtClean="0">
                <a:solidFill>
                  <a:srgbClr val="000000"/>
                </a:solidFill>
              </a:rPr>
              <a:t>AM</a:t>
            </a:r>
            <a:endParaRPr lang="ar-LB" b="1" dirty="0" smtClean="0">
              <a:solidFill>
                <a:srgbClr val="000000"/>
              </a:solidFill>
            </a:endParaRPr>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a:buChar char="•"/>
              <a:tabLst/>
              <a:defRPr/>
            </a:pPr>
            <a:r>
              <a:rPr lang="ar-LB" b="1" baseline="0" dirty="0" smtClean="0">
                <a:solidFill>
                  <a:srgbClr val="000000"/>
                </a:solidFill>
              </a:rPr>
              <a:t>لكن هذه الشريحة لن تحتاج إلى تغيير بما أنّها فقط لمحة عن الاستمارة. </a:t>
            </a:r>
          </a:p>
          <a:p>
            <a:pPr marL="171450" indent="-171450" algn="r" rtl="1">
              <a:buFont typeface="Arial" panose="020B0604020202020204" pitchFamily="34" charset="0"/>
              <a:buChar char="•"/>
            </a:pPr>
            <a:r>
              <a:rPr lang="ar-LB" b="1" baseline="0" dirty="0" smtClean="0"/>
              <a:t>أحذف إشارة «زائد» الصفراء قبل استخدام المحاضرة</a:t>
            </a:r>
          </a:p>
          <a:p>
            <a:pPr marL="171450" indent="-171450">
              <a:buFont typeface="Arial" panose="020B0604020202020204" pitchFamily="34" charset="0"/>
              <a:buChar char="•"/>
            </a:pPr>
            <a:endParaRPr lang="ar-LB" b="1" dirty="0" smtClean="0">
              <a:solidFill>
                <a:srgbClr val="000000"/>
              </a:solidFill>
            </a:endParaRPr>
          </a:p>
          <a:p>
            <a:pPr marL="0" indent="0" algn="r" rtl="1"/>
            <a:r>
              <a:rPr lang="ar-LB" b="1" dirty="0" smtClean="0">
                <a:solidFill>
                  <a:srgbClr val="000000"/>
                </a:solidFill>
              </a:rPr>
              <a:t>ملاحظات الميسّر:</a:t>
            </a:r>
          </a:p>
          <a:p>
            <a:pPr marL="177571" indent="-177571" algn="r" rtl="1">
              <a:buFont typeface="Arial"/>
              <a:buChar char="•"/>
            </a:pPr>
            <a:r>
              <a:rPr lang="ar-LB" dirty="0" smtClean="0">
                <a:solidFill>
                  <a:srgbClr val="000000"/>
                </a:solidFill>
              </a:rPr>
              <a:t>إشرح بنية</a:t>
            </a:r>
            <a:r>
              <a:rPr lang="ar-LB" baseline="0" dirty="0" smtClean="0">
                <a:solidFill>
                  <a:srgbClr val="000000"/>
                </a:solidFill>
              </a:rPr>
              <a:t> استمارة تصنيف البند</a:t>
            </a:r>
          </a:p>
          <a:p>
            <a:pPr marL="177571" indent="-177571" algn="r" rtl="1">
              <a:buFont typeface="Arial"/>
              <a:buChar char="•"/>
            </a:pPr>
            <a:r>
              <a:rPr lang="ar-LB" baseline="0" dirty="0" smtClean="0">
                <a:solidFill>
                  <a:srgbClr val="000000"/>
                </a:solidFill>
              </a:rPr>
              <a:t>إشرح أنّه في الخطوة 2، سوف يحدّدون مجموع الكلمات التي خضعت للمحاولة لكل مستوى أداء وضع دائرة حول ذاك العدد في المجموعة الأولى من العواميد. يجب أن يكون ثمة دائرة واحدة لكل عمود </a:t>
            </a:r>
            <a:r>
              <a:rPr lang="en-US" dirty="0" smtClean="0">
                <a:solidFill>
                  <a:srgbClr val="000000"/>
                </a:solidFill>
                <a:latin typeface="Arial"/>
                <a:ea typeface="Arial"/>
                <a:cs typeface="Arial"/>
                <a:sym typeface="Arial"/>
              </a:rPr>
              <a:t>JP</a:t>
            </a:r>
            <a:r>
              <a:rPr lang="ar-LB" baseline="0" dirty="0" smtClean="0">
                <a:solidFill>
                  <a:srgbClr val="000000"/>
                </a:solidFill>
              </a:rPr>
              <a:t> و</a:t>
            </a:r>
            <a:r>
              <a:rPr lang="en-US" dirty="0" smtClean="0">
                <a:solidFill>
                  <a:srgbClr val="000000"/>
                </a:solidFill>
                <a:latin typeface="Arial"/>
                <a:ea typeface="Arial"/>
                <a:cs typeface="Arial"/>
                <a:sym typeface="Arial"/>
              </a:rPr>
              <a:t>JM</a:t>
            </a:r>
            <a:r>
              <a:rPr lang="ar-LB" baseline="0" dirty="0" smtClean="0">
                <a:solidFill>
                  <a:srgbClr val="000000"/>
                </a:solidFill>
              </a:rPr>
              <a:t> و</a:t>
            </a:r>
            <a:r>
              <a:rPr lang="en-US" dirty="0" smtClean="0">
                <a:solidFill>
                  <a:srgbClr val="000000"/>
                </a:solidFill>
                <a:latin typeface="Arial"/>
                <a:ea typeface="Arial"/>
                <a:cs typeface="Arial"/>
                <a:sym typeface="Arial"/>
              </a:rPr>
              <a:t>JE</a:t>
            </a:r>
            <a:r>
              <a:rPr lang="ar-LB" baseline="0" dirty="0" smtClean="0">
                <a:solidFill>
                  <a:srgbClr val="000000"/>
                </a:solidFill>
              </a:rPr>
              <a:t> تحت عدد البنود الخاضعة للمحاولة. </a:t>
            </a:r>
          </a:p>
          <a:p>
            <a:pPr marL="177571" indent="-177571" algn="r" rtl="1">
              <a:buFont typeface="Arial"/>
              <a:buChar char="•"/>
            </a:pPr>
            <a:r>
              <a:rPr lang="ar-LB" baseline="0" dirty="0" smtClean="0">
                <a:solidFill>
                  <a:srgbClr val="000000"/>
                </a:solidFill>
              </a:rPr>
              <a:t>إشرح أنه في الخطوة 5، لكل بند يجب وجود دائرة واحدة فقط لكل خط في عمود التصنيف. مثلاً، إذا كان بإمكان متعلّم </a:t>
            </a:r>
            <a:r>
              <a:rPr lang="en-US" dirty="0" smtClean="0">
                <a:solidFill>
                  <a:srgbClr val="000000"/>
                </a:solidFill>
                <a:latin typeface="Arial"/>
                <a:ea typeface="Arial"/>
                <a:cs typeface="Arial"/>
                <a:sym typeface="Arial"/>
              </a:rPr>
              <a:t>JP</a:t>
            </a:r>
            <a:r>
              <a:rPr lang="ar-LB" baseline="0" dirty="0" smtClean="0">
                <a:solidFill>
                  <a:srgbClr val="000000"/>
                </a:solidFill>
              </a:rPr>
              <a:t> أن يجيب عن البند بشكل صحيح، لا حاجة لوضع دائرة حول </a:t>
            </a:r>
            <a:r>
              <a:rPr lang="en-US" dirty="0" smtClean="0">
                <a:solidFill>
                  <a:srgbClr val="000000"/>
                </a:solidFill>
                <a:latin typeface="Arial"/>
                <a:ea typeface="Arial"/>
                <a:cs typeface="Arial"/>
                <a:sym typeface="Arial"/>
              </a:rPr>
              <a:t>JM</a:t>
            </a:r>
            <a:r>
              <a:rPr lang="ar-LB" baseline="0" dirty="0" smtClean="0">
                <a:solidFill>
                  <a:srgbClr val="000000"/>
                </a:solidFill>
              </a:rPr>
              <a:t> أو </a:t>
            </a:r>
            <a:r>
              <a:rPr lang="en-US" dirty="0" smtClean="0">
                <a:solidFill>
                  <a:srgbClr val="000000"/>
                </a:solidFill>
                <a:latin typeface="Arial"/>
                <a:ea typeface="Arial"/>
                <a:cs typeface="Arial"/>
                <a:sym typeface="Arial"/>
              </a:rPr>
              <a:t>JE</a:t>
            </a:r>
            <a:r>
              <a:rPr lang="ar-LB" baseline="0" dirty="0" smtClean="0">
                <a:solidFill>
                  <a:srgbClr val="000000"/>
                </a:solidFill>
              </a:rPr>
              <a:t> أو  </a:t>
            </a:r>
            <a:r>
              <a:rPr lang="en-US" dirty="0" smtClean="0">
                <a:solidFill>
                  <a:srgbClr val="000000"/>
                </a:solidFill>
                <a:latin typeface="Arial"/>
                <a:ea typeface="Arial"/>
                <a:cs typeface="Arial"/>
                <a:sym typeface="Arial"/>
              </a:rPr>
              <a:t>AE</a:t>
            </a:r>
            <a:r>
              <a:rPr lang="ar-LB" baseline="0" dirty="0" smtClean="0">
                <a:solidFill>
                  <a:srgbClr val="000000"/>
                </a:solidFill>
              </a:rPr>
              <a:t>. </a:t>
            </a:r>
          </a:p>
          <a:p>
            <a:pPr marL="177571" indent="-177571" algn="r" rtl="1">
              <a:buFont typeface="Arial"/>
              <a:buChar char="•"/>
            </a:pPr>
            <a:r>
              <a:rPr lang="ar-LB" baseline="0" dirty="0" smtClean="0">
                <a:solidFill>
                  <a:srgbClr val="000000"/>
                </a:solidFill>
              </a:rPr>
              <a:t>ق إنّ الاستمارة نفسها تستخدم في كلا الجولتين.</a:t>
            </a:r>
          </a:p>
          <a:p>
            <a:pPr marL="177571" indent="-177571" algn="r" rtl="1">
              <a:buFont typeface="Arial"/>
              <a:buChar char="•"/>
            </a:pPr>
            <a:r>
              <a:rPr lang="ar-LB" dirty="0" smtClean="0">
                <a:solidFill>
                  <a:srgbClr val="000000"/>
                </a:solidFill>
              </a:rPr>
              <a:t>قل لأعضاء</a:t>
            </a:r>
            <a:r>
              <a:rPr lang="ar-LB" baseline="0" dirty="0" smtClean="0">
                <a:solidFill>
                  <a:srgbClr val="000000"/>
                </a:solidFill>
              </a:rPr>
              <a:t> الهيئة إنّهم سيكتبون اسمهم ورقم تعريفهم على الاستمارة؛ رقم التعريف هو الذي سيستخدَم للمحافظة على السرّية في المحاضرات حول التصنيفات أمام المجموعة. </a:t>
            </a:r>
            <a:endParaRPr lang="ar-LB" dirty="0" smtClean="0"/>
          </a:p>
          <a:p>
            <a:pPr marL="171450" lvl="0" indent="-95250" algn="l" rtl="0">
              <a:lnSpc>
                <a:spcPct val="100000"/>
              </a:lnSpc>
              <a:spcBef>
                <a:spcPts val="0"/>
              </a:spcBef>
              <a:spcAft>
                <a:spcPts val="0"/>
              </a:spcAft>
              <a:buClr>
                <a:schemeClr val="dk1"/>
              </a:buClr>
              <a:buSzPts val="1200"/>
              <a:buFont typeface="Calibri"/>
              <a:buNone/>
            </a:pPr>
            <a:endParaRPr dirty="0">
              <a:latin typeface="Arial"/>
              <a:ea typeface="Arial"/>
              <a:cs typeface="Arial"/>
              <a:sym typeface="Arial"/>
            </a:endParaRPr>
          </a:p>
        </p:txBody>
      </p:sp>
      <p:sp>
        <p:nvSpPr>
          <p:cNvPr id="2012" name="Google Shape;2012;gadaf0ff14e_0_3374:notes"/>
          <p:cNvSpPr txBox="1">
            <a:spLocks noGrp="1"/>
          </p:cNvSpPr>
          <p:nvPr>
            <p:ph type="sldNum" idx="12"/>
          </p:nvPr>
        </p:nvSpPr>
        <p:spPr>
          <a:xfrm>
            <a:off x="3978133" y="8842031"/>
            <a:ext cx="3043200" cy="467100"/>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SzPts val="1400"/>
              <a:buNone/>
            </a:pPr>
            <a:fld id="{00000000-1234-1234-1234-123412341234}" type="slidenum">
              <a:rPr lang="en-US"/>
              <a:t>128</a:t>
            </a:fld>
            <a:endParaRPr/>
          </a:p>
        </p:txBody>
      </p:sp>
    </p:spTree>
    <p:extLst>
      <p:ext uri="{BB962C8B-B14F-4D97-AF65-F5344CB8AC3E}">
        <p14:creationId xmlns:p14="http://schemas.microsoft.com/office/powerpoint/2010/main" val="1635831516"/>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4"/>
        <p:cNvGrpSpPr/>
        <p:nvPr/>
      </p:nvGrpSpPr>
      <p:grpSpPr>
        <a:xfrm>
          <a:off x="0" y="0"/>
          <a:ext cx="0" cy="0"/>
          <a:chOff x="0" y="0"/>
          <a:chExt cx="0" cy="0"/>
        </a:xfrm>
      </p:grpSpPr>
      <p:sp>
        <p:nvSpPr>
          <p:cNvPr id="1675" name="Google Shape;1675;p7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6" name="Google Shape;1676;p70:notes"/>
          <p:cNvSpPr txBox="1">
            <a:spLocks noGrp="1"/>
          </p:cNvSpPr>
          <p:nvPr>
            <p:ph type="body" idx="1"/>
          </p:nvPr>
        </p:nvSpPr>
        <p:spPr>
          <a:xfrm>
            <a:off x="731520" y="4620577"/>
            <a:ext cx="5852160" cy="3780472"/>
          </a:xfrm>
          <a:prstGeom prst="rect">
            <a:avLst/>
          </a:prstGeom>
          <a:noFill/>
          <a:ln>
            <a:noFill/>
          </a:ln>
        </p:spPr>
        <p:txBody>
          <a:bodyPr spcFirstLastPara="1" wrap="square" lIns="96631" tIns="48315" rIns="96631" bIns="48315" anchor="t" anchorCtr="0">
            <a:noAutofit/>
          </a:bodyPr>
          <a:lstStyle/>
          <a:p>
            <a:pPr marL="0" indent="0" algn="r" rtl="1"/>
            <a:r>
              <a:rPr lang="ar-LB" b="1" dirty="0" smtClean="0"/>
              <a:t>ملاحظات الميسّر:</a:t>
            </a:r>
            <a:endParaRPr b="1" dirty="0"/>
          </a:p>
          <a:p>
            <a:pPr marL="177571" indent="-177571" algn="r" rtl="1">
              <a:buFont typeface="Arial"/>
              <a:buChar char="•"/>
            </a:pPr>
            <a:r>
              <a:rPr lang="ar-LB" dirty="0" smtClean="0"/>
              <a:t>أشر إلى أنّ هذا</a:t>
            </a:r>
            <a:r>
              <a:rPr lang="ar-LB" baseline="0" dirty="0" smtClean="0"/>
              <a:t> ملخّص مراجعة أو استعراض للمسائل الهامة البارزة من الشرائح السابقة. </a:t>
            </a:r>
            <a:endParaRPr dirty="0"/>
          </a:p>
        </p:txBody>
      </p:sp>
      <p:sp>
        <p:nvSpPr>
          <p:cNvPr id="1677" name="Google Shape;1677;p70:notes"/>
          <p:cNvSpPr txBox="1">
            <a:spLocks noGrp="1"/>
          </p:cNvSpPr>
          <p:nvPr>
            <p:ph type="sldNum" idx="12"/>
          </p:nvPr>
        </p:nvSpPr>
        <p:spPr>
          <a:xfrm>
            <a:off x="4143589" y="9119476"/>
            <a:ext cx="3169920" cy="481727"/>
          </a:xfrm>
          <a:prstGeom prst="rect">
            <a:avLst/>
          </a:prstGeom>
          <a:noFill/>
          <a:ln>
            <a:noFill/>
          </a:ln>
        </p:spPr>
        <p:txBody>
          <a:bodyPr spcFirstLastPara="1" wrap="square" lIns="96631" tIns="48315" rIns="96631" bIns="48315" anchor="b" anchorCtr="0">
            <a:noAutofit/>
          </a:bodyPr>
          <a:lstStyle/>
          <a:p>
            <a:pPr algn="r">
              <a:buSzPts val="1400"/>
            </a:pPr>
            <a:fld id="{00000000-1234-1234-1234-123412341234}" type="slidenum">
              <a:rPr lang="en-US">
                <a:solidFill>
                  <a:srgbClr val="000000"/>
                </a:solidFill>
                <a:latin typeface="Calibri"/>
                <a:ea typeface="Calibri"/>
                <a:cs typeface="Calibri"/>
                <a:sym typeface="Calibri"/>
              </a:rPr>
              <a:pPr algn="r">
                <a:buSzPts val="1400"/>
              </a:pPr>
              <a:t>129</a:t>
            </a:fld>
            <a:endParaRPr>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336410924"/>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2"/>
        <p:cNvGrpSpPr/>
        <p:nvPr/>
      </p:nvGrpSpPr>
      <p:grpSpPr>
        <a:xfrm>
          <a:off x="0" y="0"/>
          <a:ext cx="0" cy="0"/>
          <a:chOff x="0" y="0"/>
          <a:chExt cx="0" cy="0"/>
        </a:xfrm>
      </p:grpSpPr>
      <p:sp>
        <p:nvSpPr>
          <p:cNvPr id="1683" name="Google Shape;1683;p7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84" name="Google Shape;1684;p71:notes"/>
          <p:cNvSpPr txBox="1">
            <a:spLocks noGrp="1"/>
          </p:cNvSpPr>
          <p:nvPr>
            <p:ph type="body" idx="1"/>
          </p:nvPr>
        </p:nvSpPr>
        <p:spPr>
          <a:xfrm>
            <a:off x="731520" y="4620577"/>
            <a:ext cx="5852160" cy="3780472"/>
          </a:xfrm>
          <a:prstGeom prst="rect">
            <a:avLst/>
          </a:prstGeom>
          <a:noFill/>
          <a:ln>
            <a:noFill/>
          </a:ln>
        </p:spPr>
        <p:txBody>
          <a:bodyPr spcFirstLastPara="1" wrap="square" lIns="96631" tIns="48315" rIns="96631" bIns="48315" anchor="t" anchorCtr="0">
            <a:noAutofit/>
          </a:bodyPr>
          <a:lstStyle/>
          <a:p>
            <a:pPr marL="171450" indent="-171450" algn="r" rtl="1">
              <a:buFont typeface="Arial" panose="020B0604020202020204" pitchFamily="34" charset="0"/>
              <a:buChar char="•"/>
            </a:pPr>
            <a:r>
              <a:rPr lang="ar-LB" b="1" dirty="0" smtClean="0">
                <a:solidFill>
                  <a:srgbClr val="000000"/>
                </a:solidFill>
              </a:rPr>
              <a:t>أشر</a:t>
            </a:r>
            <a:r>
              <a:rPr lang="ar-LB" b="1" baseline="0" dirty="0" smtClean="0">
                <a:solidFill>
                  <a:srgbClr val="000000"/>
                </a:solidFill>
              </a:rPr>
              <a:t> إلى أنّ هذه الشريحة لا تكون ذات صلة إلاّ إذا كان أعضاء الهيئة يضعون ثلاثة مؤشرات مرجعية خلال الورشة</a:t>
            </a:r>
          </a:p>
          <a:p>
            <a:pPr marL="171450" indent="-171450" algn="r" rtl="1">
              <a:buFont typeface="Arial" panose="020B0604020202020204" pitchFamily="34" charset="0"/>
              <a:buChar char="•"/>
            </a:pPr>
            <a:endParaRPr b="1" dirty="0">
              <a:solidFill>
                <a:srgbClr val="000000"/>
              </a:solidFill>
            </a:endParaRPr>
          </a:p>
          <a:p>
            <a:pPr marL="0" indent="0" algn="r" rtl="1"/>
            <a:r>
              <a:rPr lang="ar-LB" b="1" dirty="0" smtClean="0">
                <a:solidFill>
                  <a:srgbClr val="000000"/>
                </a:solidFill>
              </a:rPr>
              <a:t>ملاحظات الميسّر:</a:t>
            </a:r>
            <a:endParaRPr b="1" dirty="0">
              <a:solidFill>
                <a:srgbClr val="000000"/>
              </a:solidFill>
            </a:endParaRPr>
          </a:p>
          <a:p>
            <a:pPr marL="473522" indent="-328835" algn="r" rtl="1">
              <a:buChar char="●"/>
            </a:pPr>
            <a:r>
              <a:rPr lang="ar-LB" dirty="0" smtClean="0">
                <a:solidFill>
                  <a:srgbClr val="000000"/>
                </a:solidFill>
              </a:rPr>
              <a:t>إشرح لأعضاء الهيئة عن الحسابات التي سوف تجري بواسطة تصنيفاتهم</a:t>
            </a:r>
            <a:endParaRPr dirty="0">
              <a:solidFill>
                <a:srgbClr val="000000"/>
              </a:solidFill>
            </a:endParaRPr>
          </a:p>
          <a:p>
            <a:pPr marL="947044" lvl="1" indent="-328835" algn="r" rtl="1">
              <a:buChar char="○"/>
            </a:pPr>
            <a:r>
              <a:rPr lang="ar-LB" dirty="0" smtClean="0">
                <a:solidFill>
                  <a:srgbClr val="000000"/>
                </a:solidFill>
              </a:rPr>
              <a:t>يحتسب كلّ عضو في الهيئة مؤشراته المرجعية الخاصة على أساس تصنيفاته.</a:t>
            </a:r>
            <a:endParaRPr dirty="0">
              <a:solidFill>
                <a:srgbClr val="000000"/>
              </a:solidFill>
            </a:endParaRPr>
          </a:p>
          <a:p>
            <a:pPr marL="947044" lvl="1" indent="-328835" algn="r" rtl="1">
              <a:buChar char="○"/>
            </a:pPr>
            <a:r>
              <a:rPr lang="ar-LB" dirty="0" smtClean="0">
                <a:solidFill>
                  <a:srgbClr val="000000"/>
                </a:solidFill>
              </a:rPr>
              <a:t>يحسب</a:t>
            </a:r>
            <a:r>
              <a:rPr lang="ar-LB" baseline="0" dirty="0" smtClean="0">
                <a:solidFill>
                  <a:srgbClr val="000000"/>
                </a:solidFill>
              </a:rPr>
              <a:t> الميسّرون معدّل المؤشرات </a:t>
            </a:r>
            <a:r>
              <a:rPr lang="ar-LB" baseline="0" smtClean="0">
                <a:solidFill>
                  <a:srgbClr val="000000"/>
                </a:solidFill>
              </a:rPr>
              <a:t>المرجعية </a:t>
            </a:r>
            <a:r>
              <a:rPr lang="ar-LB" baseline="0" smtClean="0">
                <a:solidFill>
                  <a:srgbClr val="000000"/>
                </a:solidFill>
              </a:rPr>
              <a:t>لكلعضو </a:t>
            </a:r>
            <a:r>
              <a:rPr lang="ar-LB" baseline="0" dirty="0" smtClean="0">
                <a:solidFill>
                  <a:srgbClr val="000000"/>
                </a:solidFill>
              </a:rPr>
              <a:t>في الهيئة لاحتساب المؤشرات المرجعية للهيئة</a:t>
            </a:r>
            <a:r>
              <a:rPr lang="ar-LB" dirty="0" smtClean="0">
                <a:solidFill>
                  <a:srgbClr val="000000"/>
                </a:solidFill>
              </a:rPr>
              <a:t>.</a:t>
            </a:r>
            <a:endParaRPr dirty="0">
              <a:solidFill>
                <a:srgbClr val="000000"/>
              </a:solidFill>
            </a:endParaRPr>
          </a:p>
          <a:p>
            <a:pPr marL="473522" indent="-328835" algn="r" rtl="1">
              <a:buChar char="●"/>
            </a:pPr>
            <a:r>
              <a:rPr lang="ar-LB" dirty="0" smtClean="0">
                <a:solidFill>
                  <a:srgbClr val="000000"/>
                </a:solidFill>
              </a:rPr>
              <a:t>كرّر لأعضاء</a:t>
            </a:r>
            <a:r>
              <a:rPr lang="ar-LB" baseline="0" dirty="0" smtClean="0">
                <a:solidFill>
                  <a:srgbClr val="000000"/>
                </a:solidFill>
              </a:rPr>
              <a:t> الهيئة أنّ هذه هي الجولة 1؛ سوف يحظون بفرصة ثانية لخوض التصنيفات نفسها في الجولة 2 غدًا. </a:t>
            </a:r>
            <a:endParaRPr dirty="0">
              <a:solidFill>
                <a:srgbClr val="000000"/>
              </a:solidFill>
            </a:endParaRPr>
          </a:p>
          <a:p>
            <a:pPr marL="473522" indent="-328835" algn="r" rtl="1">
              <a:buChar char="●"/>
            </a:pPr>
            <a:r>
              <a:rPr lang="ar-LB" dirty="0" smtClean="0">
                <a:solidFill>
                  <a:srgbClr val="000000"/>
                </a:solidFill>
              </a:rPr>
              <a:t>ولكن، إحرص على أن ينال أي سؤال</a:t>
            </a:r>
            <a:r>
              <a:rPr lang="ar-LB" baseline="0" dirty="0" smtClean="0">
                <a:solidFill>
                  <a:srgbClr val="000000"/>
                </a:solidFill>
              </a:rPr>
              <a:t> لديهم جوابًا.</a:t>
            </a:r>
            <a:endParaRPr dirty="0">
              <a:solidFill>
                <a:srgbClr val="000000"/>
              </a:solidFill>
            </a:endParaRPr>
          </a:p>
        </p:txBody>
      </p:sp>
      <p:sp>
        <p:nvSpPr>
          <p:cNvPr id="1685" name="Google Shape;1685;p71:notes"/>
          <p:cNvSpPr txBox="1">
            <a:spLocks noGrp="1"/>
          </p:cNvSpPr>
          <p:nvPr>
            <p:ph type="sldNum" idx="12"/>
          </p:nvPr>
        </p:nvSpPr>
        <p:spPr>
          <a:xfrm>
            <a:off x="4143589" y="9119476"/>
            <a:ext cx="3169920" cy="481727"/>
          </a:xfrm>
          <a:prstGeom prst="rect">
            <a:avLst/>
          </a:prstGeom>
          <a:noFill/>
          <a:ln>
            <a:noFill/>
          </a:ln>
        </p:spPr>
        <p:txBody>
          <a:bodyPr spcFirstLastPara="1" wrap="square" lIns="96631" tIns="48315" rIns="96631" bIns="48315" anchor="b" anchorCtr="0">
            <a:noAutofit/>
          </a:bodyPr>
          <a:lstStyle/>
          <a:p>
            <a:pPr algn="r">
              <a:buSzPts val="1400"/>
            </a:pPr>
            <a:fld id="{00000000-1234-1234-1234-123412341234}" type="slidenum">
              <a:rPr lang="en-US">
                <a:solidFill>
                  <a:srgbClr val="000000"/>
                </a:solidFill>
                <a:latin typeface="Calibri"/>
                <a:ea typeface="Calibri"/>
                <a:cs typeface="Calibri"/>
                <a:sym typeface="Calibri"/>
              </a:rPr>
              <a:pPr algn="r">
                <a:buSzPts val="1400"/>
              </a:pPr>
              <a:t>130</a:t>
            </a:fld>
            <a:endParaRPr>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749541761"/>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2"/>
        <p:cNvGrpSpPr/>
        <p:nvPr/>
      </p:nvGrpSpPr>
      <p:grpSpPr>
        <a:xfrm>
          <a:off x="0" y="0"/>
          <a:ext cx="0" cy="0"/>
          <a:chOff x="0" y="0"/>
          <a:chExt cx="0" cy="0"/>
        </a:xfrm>
      </p:grpSpPr>
      <p:sp>
        <p:nvSpPr>
          <p:cNvPr id="1683" name="Google Shape;1683;p7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84" name="Google Shape;1684;p71:notes"/>
          <p:cNvSpPr txBox="1">
            <a:spLocks noGrp="1"/>
          </p:cNvSpPr>
          <p:nvPr>
            <p:ph type="body" idx="1"/>
          </p:nvPr>
        </p:nvSpPr>
        <p:spPr>
          <a:xfrm>
            <a:off x="731520" y="4620577"/>
            <a:ext cx="5852160" cy="3780472"/>
          </a:xfrm>
          <a:prstGeom prst="rect">
            <a:avLst/>
          </a:prstGeom>
          <a:noFill/>
          <a:ln>
            <a:noFill/>
          </a:ln>
        </p:spPr>
        <p:txBody>
          <a:bodyPr spcFirstLastPara="1" wrap="square" lIns="96631" tIns="48315" rIns="96631" bIns="48315" anchor="t" anchorCtr="0">
            <a:noAutofit/>
          </a:bodyPr>
          <a:lstStyle/>
          <a:p>
            <a:pPr marL="0" indent="0" algn="r" rtl="1"/>
            <a:r>
              <a:rPr lang="ar-LB" b="1" dirty="0" smtClean="0">
                <a:solidFill>
                  <a:srgbClr val="000000"/>
                </a:solidFill>
              </a:rPr>
              <a:t>ملاحظات الميسّر :</a:t>
            </a:r>
            <a:endParaRPr b="1" dirty="0">
              <a:solidFill>
                <a:srgbClr val="000000"/>
              </a:solidFill>
            </a:endParaRPr>
          </a:p>
          <a:p>
            <a:pPr marL="473522" indent="-328835" algn="r" rtl="1">
              <a:buChar char="●"/>
            </a:pPr>
            <a:r>
              <a:rPr lang="ar-LB" dirty="0" smtClean="0">
                <a:solidFill>
                  <a:srgbClr val="000000"/>
                </a:solidFill>
              </a:rPr>
              <a:t>إشرح </a:t>
            </a:r>
            <a:r>
              <a:rPr lang="ar-LB" smtClean="0">
                <a:solidFill>
                  <a:srgbClr val="000000"/>
                </a:solidFill>
              </a:rPr>
              <a:t>لأعضاء </a:t>
            </a:r>
            <a:r>
              <a:rPr lang="ar-LB" smtClean="0">
                <a:solidFill>
                  <a:srgbClr val="000000"/>
                </a:solidFill>
              </a:rPr>
              <a:t>الهيئية </a:t>
            </a:r>
            <a:r>
              <a:rPr lang="ar-LB" dirty="0" smtClean="0">
                <a:solidFill>
                  <a:srgbClr val="000000"/>
                </a:solidFill>
              </a:rPr>
              <a:t>كيف يحتسبون مؤشراتهم المرجعية على أساس تصنيفاتهم</a:t>
            </a:r>
            <a:r>
              <a:rPr lang="ar-LB" baseline="0" dirty="0" smtClean="0">
                <a:solidFill>
                  <a:srgbClr val="000000"/>
                </a:solidFill>
              </a:rPr>
              <a:t> باستخدام المثل المعروض. أوضح أنّهم سيقومون بمزيد من الأحكام إنطلاقًا من عدد البنود في التقييم. </a:t>
            </a:r>
            <a:endParaRPr dirty="0">
              <a:solidFill>
                <a:srgbClr val="000000"/>
              </a:solidFill>
            </a:endParaRPr>
          </a:p>
        </p:txBody>
      </p:sp>
      <p:sp>
        <p:nvSpPr>
          <p:cNvPr id="1685" name="Google Shape;1685;p71:notes"/>
          <p:cNvSpPr txBox="1">
            <a:spLocks noGrp="1"/>
          </p:cNvSpPr>
          <p:nvPr>
            <p:ph type="sldNum" idx="12"/>
          </p:nvPr>
        </p:nvSpPr>
        <p:spPr>
          <a:xfrm>
            <a:off x="4143589" y="9119476"/>
            <a:ext cx="3169920" cy="481727"/>
          </a:xfrm>
          <a:prstGeom prst="rect">
            <a:avLst/>
          </a:prstGeom>
          <a:noFill/>
          <a:ln>
            <a:noFill/>
          </a:ln>
        </p:spPr>
        <p:txBody>
          <a:bodyPr spcFirstLastPara="1" wrap="square" lIns="96631" tIns="48315" rIns="96631" bIns="48315" anchor="b" anchorCtr="0">
            <a:noAutofit/>
          </a:bodyPr>
          <a:lstStyle/>
          <a:p>
            <a:pPr algn="r">
              <a:buSzPts val="1400"/>
            </a:pPr>
            <a:fld id="{00000000-1234-1234-1234-123412341234}" type="slidenum">
              <a:rPr lang="en-US">
                <a:solidFill>
                  <a:srgbClr val="000000"/>
                </a:solidFill>
                <a:latin typeface="Calibri"/>
                <a:ea typeface="Calibri"/>
                <a:cs typeface="Calibri"/>
                <a:sym typeface="Calibri"/>
              </a:rPr>
              <a:pPr algn="r">
                <a:buSzPts val="1400"/>
              </a:pPr>
              <a:t>131</a:t>
            </a:fld>
            <a:endParaRPr>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9677797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5" name="Google Shape;395;p6:notes"/>
          <p:cNvSpPr txBox="1">
            <a:spLocks noGrp="1"/>
          </p:cNvSpPr>
          <p:nvPr>
            <p:ph type="body" idx="1"/>
          </p:nvPr>
        </p:nvSpPr>
        <p:spPr>
          <a:xfrm>
            <a:off x="731520" y="4620577"/>
            <a:ext cx="5852160" cy="3780472"/>
          </a:xfrm>
          <a:prstGeom prst="rect">
            <a:avLst/>
          </a:prstGeom>
          <a:noFill/>
          <a:ln>
            <a:noFill/>
          </a:ln>
        </p:spPr>
        <p:txBody>
          <a:bodyPr spcFirstLastPara="1" wrap="square" lIns="96631" tIns="48315" rIns="96631" bIns="48315" anchor="t" anchorCtr="0">
            <a:noAutofit/>
          </a:bodyPr>
          <a:lstStyle/>
          <a:p>
            <a:pPr marL="171450" indent="-171450" algn="r" rtl="1">
              <a:buFont typeface="Arial" panose="020B0604020202020204" pitchFamily="34" charset="0"/>
              <a:buChar char="•"/>
            </a:pPr>
            <a:r>
              <a:rPr lang="ar-LB" b="1" dirty="0" smtClean="0"/>
              <a:t>أضف جدول</a:t>
            </a:r>
            <a:r>
              <a:rPr lang="ar-LB" b="1" baseline="0" dirty="0" smtClean="0"/>
              <a:t> أعمال ورشتك واسم التقييم. والمثل المعروض هنا هو لورشة عمل حضورية. </a:t>
            </a:r>
          </a:p>
          <a:p>
            <a:pPr marL="171450" indent="-171450" algn="r" rtl="1">
              <a:buFont typeface="Arial" panose="020B0604020202020204" pitchFamily="34" charset="0"/>
              <a:buChar char="•"/>
            </a:pPr>
            <a:r>
              <a:rPr lang="ar-LB" b="1" baseline="0" dirty="0" smtClean="0"/>
              <a:t>أحذف إشارة «زائد» الصفراء قبل استخدام المحاضرة</a:t>
            </a:r>
          </a:p>
          <a:p>
            <a:pPr marL="0" indent="0" algn="r" rtl="1"/>
            <a:endParaRPr lang="ar-LB" b="1" dirty="0" smtClean="0"/>
          </a:p>
          <a:p>
            <a:pPr marL="0" indent="0" algn="r" rtl="1"/>
            <a:endParaRPr lang="ar-LB" b="1" dirty="0" smtClean="0"/>
          </a:p>
          <a:p>
            <a:pPr marL="0" indent="0" algn="r" rtl="1"/>
            <a:r>
              <a:rPr lang="ar-LB" b="1" dirty="0" smtClean="0"/>
              <a:t>ملاحظات الميسّر: </a:t>
            </a:r>
          </a:p>
          <a:p>
            <a:pPr marL="177571" indent="-177571" algn="r" rtl="1">
              <a:buFont typeface="Arial"/>
              <a:buChar char="•"/>
            </a:pPr>
            <a:r>
              <a:rPr lang="ar-LB" dirty="0" smtClean="0">
                <a:solidFill>
                  <a:srgbClr val="000000"/>
                </a:solidFill>
                <a:latin typeface="Arial" panose="020B0604020202020204" pitchFamily="34" charset="0"/>
                <a:cs typeface="Arial" panose="020B0604020202020204" pitchFamily="34" charset="0"/>
              </a:rPr>
              <a:t>استعرض باختصار المهامّ التي يجب إتمامها في كلّ جلسة</a:t>
            </a:r>
          </a:p>
          <a:p>
            <a:pPr marL="177571" indent="-177571" algn="r" rtl="1">
              <a:buFont typeface="Arial"/>
              <a:buChar char="•"/>
            </a:pPr>
            <a:r>
              <a:rPr lang="ar-LB" dirty="0" smtClean="0">
                <a:solidFill>
                  <a:srgbClr val="000000"/>
                </a:solidFill>
                <a:latin typeface="Arial" panose="020B0604020202020204" pitchFamily="34" charset="0"/>
                <a:cs typeface="Arial" panose="020B0604020202020204" pitchFamily="34" charset="0"/>
              </a:rPr>
              <a:t>إشرح أنّ جدول أعمال أكثر</a:t>
            </a:r>
            <a:r>
              <a:rPr lang="ar-LB" baseline="0" dirty="0" smtClean="0">
                <a:solidFill>
                  <a:srgbClr val="000000"/>
                </a:solidFill>
                <a:latin typeface="Arial" panose="020B0604020202020204" pitchFamily="34" charset="0"/>
                <a:cs typeface="Arial" panose="020B0604020202020204" pitchFamily="34" charset="0"/>
              </a:rPr>
              <a:t> تفصيلاً سوف يُعرَض في بداية كل جلسة</a:t>
            </a:r>
            <a:endParaRPr dirty="0"/>
          </a:p>
        </p:txBody>
      </p:sp>
      <p:sp>
        <p:nvSpPr>
          <p:cNvPr id="396" name="Google Shape;396;p6:notes"/>
          <p:cNvSpPr txBox="1">
            <a:spLocks noGrp="1"/>
          </p:cNvSpPr>
          <p:nvPr>
            <p:ph type="sldNum" idx="12"/>
          </p:nvPr>
        </p:nvSpPr>
        <p:spPr>
          <a:xfrm>
            <a:off x="4143589" y="9119476"/>
            <a:ext cx="3169920" cy="481727"/>
          </a:xfrm>
          <a:prstGeom prst="rect">
            <a:avLst/>
          </a:prstGeom>
          <a:noFill/>
          <a:ln>
            <a:noFill/>
          </a:ln>
        </p:spPr>
        <p:txBody>
          <a:bodyPr spcFirstLastPara="1" wrap="square" lIns="96631" tIns="48315" rIns="96631" bIns="48315" anchor="b" anchorCtr="0">
            <a:noAutofit/>
          </a:bodyPr>
          <a:lstStyle/>
          <a:p>
            <a:pPr algn="r">
              <a:buSzPts val="1400"/>
            </a:pPr>
            <a:fld id="{00000000-1234-1234-1234-123412341234}" type="slidenum">
              <a:rPr lang="en-US">
                <a:solidFill>
                  <a:srgbClr val="000000"/>
                </a:solidFill>
                <a:latin typeface="Calibri"/>
                <a:ea typeface="Calibri"/>
                <a:cs typeface="Calibri"/>
                <a:sym typeface="Calibri"/>
              </a:rPr>
              <a:pPr algn="r">
                <a:buSzPts val="1400"/>
              </a:pPr>
              <a:t>14</a:t>
            </a:fld>
            <a:endParaRPr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794997049"/>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7"/>
        <p:cNvGrpSpPr/>
        <p:nvPr/>
      </p:nvGrpSpPr>
      <p:grpSpPr>
        <a:xfrm>
          <a:off x="0" y="0"/>
          <a:ext cx="0" cy="0"/>
          <a:chOff x="0" y="0"/>
          <a:chExt cx="0" cy="0"/>
        </a:xfrm>
      </p:grpSpPr>
      <p:sp>
        <p:nvSpPr>
          <p:cNvPr id="1698" name="Google Shape;1698;p73: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9" name="Google Shape;1699;p73:notes"/>
          <p:cNvSpPr txBox="1">
            <a:spLocks noGrp="1"/>
          </p:cNvSpPr>
          <p:nvPr>
            <p:ph type="body" idx="1"/>
          </p:nvPr>
        </p:nvSpPr>
        <p:spPr>
          <a:xfrm>
            <a:off x="731520" y="4620577"/>
            <a:ext cx="5852160" cy="3780472"/>
          </a:xfrm>
          <a:prstGeom prst="rect">
            <a:avLst/>
          </a:prstGeom>
          <a:noFill/>
          <a:ln>
            <a:noFill/>
          </a:ln>
        </p:spPr>
        <p:txBody>
          <a:bodyPr spcFirstLastPara="1" wrap="square" lIns="96631" tIns="48315" rIns="96631" bIns="48315" anchor="t" anchorCtr="0">
            <a:noAutofit/>
          </a:bodyPr>
          <a:lstStyle/>
          <a:p>
            <a:pPr marL="0" indent="0" algn="r" rtl="1"/>
            <a:r>
              <a:rPr lang="ar-LB" b="1" dirty="0" smtClean="0"/>
              <a:t>ملاحظات الميسّر:</a:t>
            </a:r>
            <a:endParaRPr b="1" dirty="0"/>
          </a:p>
          <a:p>
            <a:pPr marL="177571" indent="-177571" algn="r" rtl="1">
              <a:buFont typeface="Arial"/>
              <a:buChar char="•"/>
            </a:pPr>
            <a:r>
              <a:rPr lang="ar-LB" dirty="0" smtClean="0"/>
              <a:t>إشرح أنّ هذا النشاط سوف يشمل تطبيق إجراءات</a:t>
            </a:r>
            <a:r>
              <a:rPr lang="ar-LB" baseline="0" dirty="0" smtClean="0"/>
              <a:t> تصنيف البنود على مجموعة من البنود العيّنة؛ سوف يتمكّن أعضاء الهيئة من مناقشة تطبيق الإجراءات وتصنيفاتهم مع أعضاء الهيئة الآخرين. </a:t>
            </a:r>
            <a:endParaRPr dirty="0"/>
          </a:p>
          <a:p>
            <a:pPr marL="0" indent="0">
              <a:buClr>
                <a:schemeClr val="dk1"/>
              </a:buClr>
              <a:buSzPts val="1200"/>
            </a:pPr>
            <a:endParaRPr dirty="0"/>
          </a:p>
          <a:p>
            <a:pPr marL="0" indent="0"/>
            <a:endParaRPr dirty="0"/>
          </a:p>
        </p:txBody>
      </p:sp>
      <p:sp>
        <p:nvSpPr>
          <p:cNvPr id="1700" name="Google Shape;1700;p73:notes"/>
          <p:cNvSpPr txBox="1">
            <a:spLocks noGrp="1"/>
          </p:cNvSpPr>
          <p:nvPr>
            <p:ph type="sldNum" idx="12"/>
          </p:nvPr>
        </p:nvSpPr>
        <p:spPr>
          <a:xfrm>
            <a:off x="4143589" y="9119476"/>
            <a:ext cx="3169920" cy="481727"/>
          </a:xfrm>
          <a:prstGeom prst="rect">
            <a:avLst/>
          </a:prstGeom>
          <a:noFill/>
          <a:ln>
            <a:noFill/>
          </a:ln>
        </p:spPr>
        <p:txBody>
          <a:bodyPr spcFirstLastPara="1" wrap="square" lIns="96631" tIns="48315" rIns="96631" bIns="48315" anchor="b" anchorCtr="0">
            <a:noAutofit/>
          </a:bodyPr>
          <a:lstStyle/>
          <a:p>
            <a:pPr algn="r">
              <a:buSzPts val="1400"/>
            </a:pPr>
            <a:fld id="{00000000-1234-1234-1234-123412341234}" type="slidenum">
              <a:rPr lang="en-US">
                <a:solidFill>
                  <a:srgbClr val="000000"/>
                </a:solidFill>
                <a:latin typeface="Calibri"/>
                <a:ea typeface="Calibri"/>
                <a:cs typeface="Calibri"/>
                <a:sym typeface="Calibri"/>
              </a:rPr>
              <a:pPr algn="r">
                <a:buSzPts val="1400"/>
              </a:pPr>
              <a:t>133</a:t>
            </a:fld>
            <a:endParaRPr>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793245994"/>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4"/>
        <p:cNvGrpSpPr/>
        <p:nvPr/>
      </p:nvGrpSpPr>
      <p:grpSpPr>
        <a:xfrm>
          <a:off x="0" y="0"/>
          <a:ext cx="0" cy="0"/>
          <a:chOff x="0" y="0"/>
          <a:chExt cx="0" cy="0"/>
        </a:xfrm>
      </p:grpSpPr>
      <p:sp>
        <p:nvSpPr>
          <p:cNvPr id="1705" name="Google Shape;1705;ga21147bc41_0_1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6" name="Google Shape;1706;ga21147bc41_0_14:notes"/>
          <p:cNvSpPr txBox="1">
            <a:spLocks noGrp="1"/>
          </p:cNvSpPr>
          <p:nvPr>
            <p:ph type="body" idx="1"/>
          </p:nvPr>
        </p:nvSpPr>
        <p:spPr>
          <a:xfrm>
            <a:off x="731520" y="4620577"/>
            <a:ext cx="5852077" cy="3780413"/>
          </a:xfrm>
          <a:prstGeom prst="rect">
            <a:avLst/>
          </a:prstGeom>
          <a:noFill/>
          <a:ln>
            <a:noFill/>
          </a:ln>
        </p:spPr>
        <p:txBody>
          <a:bodyPr spcFirstLastPara="1" wrap="square" lIns="96631" tIns="48315" rIns="96631" bIns="48315" anchor="t" anchorCtr="0">
            <a:noAutofit/>
          </a:bodyPr>
          <a:lstStyle/>
          <a:p>
            <a:pPr marL="177571" indent="-177571" algn="r" rtl="1">
              <a:buSzPts val="1200"/>
              <a:buFont typeface="Arial"/>
              <a:buChar char="•"/>
            </a:pPr>
            <a:r>
              <a:rPr lang="ar-LB" b="1" dirty="0" smtClean="0">
                <a:solidFill>
                  <a:srgbClr val="000000"/>
                </a:solidFill>
              </a:rPr>
              <a:t>أحذف هذا البند في</a:t>
            </a:r>
            <a:r>
              <a:rPr lang="ar-LB" b="1" baseline="0" dirty="0" smtClean="0">
                <a:solidFill>
                  <a:srgbClr val="000000"/>
                </a:solidFill>
              </a:rPr>
              <a:t> حال وضع المؤشرات المرجعية حول تقييم القراءة فقط.</a:t>
            </a:r>
          </a:p>
          <a:p>
            <a:pPr marL="177571" indent="-177571" algn="just" rtl="1">
              <a:buSzPts val="1200"/>
              <a:buFont typeface="Arial"/>
              <a:buChar char="•"/>
            </a:pPr>
            <a:r>
              <a:rPr lang="ar-LB" b="1" baseline="0" dirty="0" smtClean="0">
                <a:solidFill>
                  <a:srgbClr val="000000"/>
                </a:solidFill>
              </a:rPr>
              <a:t>قم بتحديث الأمثلة لتشمل أمثلة عن الصف المناسب/المادة المناسبة</a:t>
            </a:r>
          </a:p>
          <a:p>
            <a:pPr marL="177571" indent="-177571" algn="r" rtl="1">
              <a:buFont typeface="Arial"/>
              <a:buChar char="•"/>
            </a:pPr>
            <a:r>
              <a:rPr lang="ar-LB" b="1" baseline="0" dirty="0" smtClean="0"/>
              <a:t>أحذف إشارة «زائد» الصفراء قبل استخدام المحاضرة</a:t>
            </a:r>
          </a:p>
          <a:p>
            <a:pPr marL="0" indent="0" algn="r" rtl="1">
              <a:buFont typeface="Arial" panose="020B0604020202020204" pitchFamily="34" charset="0"/>
              <a:buNone/>
            </a:pPr>
            <a:endParaRPr lang="ar-LB" b="1" baseline="0" dirty="0" smtClean="0"/>
          </a:p>
          <a:p>
            <a:pPr marL="0" indent="0" algn="r" rtl="1">
              <a:buFont typeface="Arial" panose="020B0604020202020204" pitchFamily="34" charset="0"/>
              <a:buNone/>
            </a:pPr>
            <a:r>
              <a:rPr lang="ar-LB" b="1" baseline="0" dirty="0" smtClean="0"/>
              <a:t>ملاحظات الميسّر:</a:t>
            </a:r>
            <a:endParaRPr lang="ar-LB" b="0" dirty="0" smtClean="0">
              <a:solidFill>
                <a:srgbClr val="000000"/>
              </a:solidFill>
            </a:endParaRPr>
          </a:p>
          <a:p>
            <a:pPr marL="177571" indent="-177571" algn="r" rtl="1">
              <a:buFont typeface="Arial"/>
              <a:buChar char="•"/>
            </a:pPr>
            <a:r>
              <a:rPr lang="ar-LB" sz="1200" dirty="0" smtClean="0">
                <a:solidFill>
                  <a:srgbClr val="000000"/>
                </a:solidFill>
                <a:latin typeface="Arial" panose="020B0604020202020204" pitchFamily="34" charset="0"/>
                <a:ea typeface="Calibri"/>
                <a:cs typeface="Arial" panose="020B0604020202020204" pitchFamily="34" charset="0"/>
              </a:rPr>
              <a:t>إستعرض الأمثلة نفسها التي استخدمت</a:t>
            </a:r>
            <a:r>
              <a:rPr lang="ar-LB" sz="1200" baseline="0" dirty="0" smtClean="0">
                <a:solidFill>
                  <a:srgbClr val="000000"/>
                </a:solidFill>
                <a:latin typeface="Arial" panose="020B0604020202020204" pitchFamily="34" charset="0"/>
                <a:ea typeface="Calibri"/>
                <a:cs typeface="Arial" panose="020B0604020202020204" pitchFamily="34" charset="0"/>
              </a:rPr>
              <a:t> في المهمة 2، و/أو أضف أمثلة أخرى. </a:t>
            </a:r>
          </a:p>
          <a:p>
            <a:pPr marL="651093" lvl="1" indent="-177571" algn="r" rtl="1">
              <a:buClr>
                <a:schemeClr val="dk1"/>
              </a:buClr>
              <a:buFont typeface="Arial"/>
              <a:buChar char="•"/>
            </a:pPr>
            <a:r>
              <a:rPr lang="ar-LB" dirty="0" smtClean="0">
                <a:latin typeface="Arial" panose="020B0604020202020204" pitchFamily="34" charset="0"/>
                <a:cs typeface="Arial" panose="020B0604020202020204" pitchFamily="34" charset="0"/>
              </a:rPr>
              <a:t>ولكن هذه المرة،</a:t>
            </a:r>
            <a:r>
              <a:rPr lang="ar-LB" baseline="0" dirty="0" smtClean="0">
                <a:latin typeface="Arial" panose="020B0604020202020204" pitchFamily="34" charset="0"/>
                <a:cs typeface="Arial" panose="020B0604020202020204" pitchFamily="34" charset="0"/>
              </a:rPr>
              <a:t> إطرح عليهم السؤال عن اثنين من أصل ثلاثة من المتعلّمين </a:t>
            </a:r>
            <a:r>
              <a:rPr lang="en-US" dirty="0" smtClean="0">
                <a:latin typeface="Arial" panose="020B0604020202020204" pitchFamily="34" charset="0"/>
                <a:cs typeface="Arial" panose="020B0604020202020204" pitchFamily="34" charset="0"/>
              </a:rPr>
              <a:t>JP</a:t>
            </a:r>
            <a:r>
              <a:rPr lang="ar-LB" baseline="0" dirty="0" smtClean="0">
                <a:latin typeface="Arial" panose="020B0604020202020204" pitchFamily="34" charset="0"/>
                <a:cs typeface="Arial" panose="020B0604020202020204" pitchFamily="34" charset="0"/>
              </a:rPr>
              <a:t> واجعلهم يستعرضون المخطط لتحديد أي من </a:t>
            </a:r>
            <a:r>
              <a:rPr lang="en-US" dirty="0" smtClean="0">
                <a:latin typeface="Arial" panose="020B0604020202020204" pitchFamily="34" charset="0"/>
                <a:cs typeface="Arial" panose="020B0604020202020204" pitchFamily="34" charset="0"/>
              </a:rPr>
              <a:t>JP</a:t>
            </a:r>
            <a:r>
              <a:rPr lang="ar-LB" baseline="0" dirty="0" smtClean="0">
                <a:latin typeface="Arial" panose="020B0604020202020204" pitchFamily="34" charset="0"/>
                <a:cs typeface="Arial" panose="020B0604020202020204" pitchFamily="34" charset="0"/>
              </a:rPr>
              <a:t> أو </a:t>
            </a:r>
            <a:r>
              <a:rPr lang="en-US" dirty="0" smtClean="0">
                <a:latin typeface="Arial" panose="020B0604020202020204" pitchFamily="34" charset="0"/>
                <a:cs typeface="Arial" panose="020B0604020202020204" pitchFamily="34" charset="0"/>
              </a:rPr>
              <a:t>JM</a:t>
            </a:r>
            <a:r>
              <a:rPr lang="ar-LB" baseline="0" dirty="0" smtClean="0">
                <a:latin typeface="Arial" panose="020B0604020202020204" pitchFamily="34" charset="0"/>
                <a:cs typeface="Arial" panose="020B0604020202020204" pitchFamily="34" charset="0"/>
              </a:rPr>
              <a:t> أو </a:t>
            </a:r>
            <a:r>
              <a:rPr lang="en-US" dirty="0" smtClean="0">
                <a:latin typeface="Arial" panose="020B0604020202020204" pitchFamily="34" charset="0"/>
                <a:cs typeface="Arial" panose="020B0604020202020204" pitchFamily="34" charset="0"/>
              </a:rPr>
              <a:t>JE</a:t>
            </a:r>
            <a:r>
              <a:rPr lang="ar-LB" baseline="0" dirty="0" smtClean="0">
                <a:latin typeface="Arial" panose="020B0604020202020204" pitchFamily="34" charset="0"/>
                <a:cs typeface="Arial" panose="020B0604020202020204" pitchFamily="34" charset="0"/>
              </a:rPr>
              <a:t> أو </a:t>
            </a:r>
            <a:r>
              <a:rPr lang="en-US" dirty="0" smtClean="0">
                <a:latin typeface="Arial" panose="020B0604020202020204" pitchFamily="34" charset="0"/>
                <a:cs typeface="Arial" panose="020B0604020202020204" pitchFamily="34" charset="0"/>
              </a:rPr>
              <a:t>AE</a:t>
            </a:r>
            <a:r>
              <a:rPr lang="ar-LB" baseline="0" dirty="0" smtClean="0">
                <a:latin typeface="Arial" panose="020B0604020202020204" pitchFamily="34" charset="0"/>
                <a:cs typeface="Arial" panose="020B0604020202020204" pitchFamily="34" charset="0"/>
              </a:rPr>
              <a:t> يجب وضع دائرة حوله. ثم اسألهم كيف قاموا بالخيار الذي قاموا به. </a:t>
            </a:r>
          </a:p>
          <a:p>
            <a:pPr marL="651093" lvl="1" indent="-177571" algn="r" rtl="1">
              <a:buClr>
                <a:schemeClr val="dk1"/>
              </a:buClr>
              <a:buFont typeface="Arial"/>
              <a:buChar char="•"/>
            </a:pPr>
            <a:r>
              <a:rPr lang="ar-LB" dirty="0" smtClean="0">
                <a:latin typeface="Arial" panose="020B0604020202020204" pitchFamily="34" charset="0"/>
                <a:cs typeface="Arial" panose="020B0604020202020204" pitchFamily="34" charset="0"/>
              </a:rPr>
              <a:t>إحرص على أن يتضمن</a:t>
            </a:r>
            <a:r>
              <a:rPr lang="ar-LB" baseline="0" dirty="0" smtClean="0">
                <a:latin typeface="Arial" panose="020B0604020202020204" pitchFamily="34" charset="0"/>
                <a:cs typeface="Arial" panose="020B0604020202020204" pitchFamily="34" charset="0"/>
              </a:rPr>
              <a:t> شرحهم مناقشة حول إطار الكفاءة العالمي وما قد يكون متعلّموهم </a:t>
            </a:r>
            <a:r>
              <a:rPr lang="en-US" dirty="0" smtClean="0">
                <a:latin typeface="Arial" panose="020B0604020202020204" pitchFamily="34" charset="0"/>
                <a:cs typeface="Arial" panose="020B0604020202020204" pitchFamily="34" charset="0"/>
              </a:rPr>
              <a:t>JP</a:t>
            </a:r>
            <a:r>
              <a:rPr lang="ar-LB" baseline="0" dirty="0" smtClean="0">
                <a:latin typeface="Arial" panose="020B0604020202020204" pitchFamily="34" charset="0"/>
                <a:cs typeface="Arial" panose="020B0604020202020204" pitchFamily="34" charset="0"/>
              </a:rPr>
              <a:t> أو </a:t>
            </a:r>
            <a:r>
              <a:rPr lang="en-US" dirty="0" smtClean="0">
                <a:latin typeface="Arial" panose="020B0604020202020204" pitchFamily="34" charset="0"/>
                <a:cs typeface="Arial" panose="020B0604020202020204" pitchFamily="34" charset="0"/>
              </a:rPr>
              <a:t>JM</a:t>
            </a:r>
            <a:r>
              <a:rPr lang="ar-LB" baseline="0" dirty="0" smtClean="0">
                <a:latin typeface="Arial" panose="020B0604020202020204" pitchFamily="34" charset="0"/>
                <a:cs typeface="Arial" panose="020B0604020202020204" pitchFamily="34" charset="0"/>
              </a:rPr>
              <a:t> أو </a:t>
            </a:r>
            <a:r>
              <a:rPr lang="en-US" dirty="0" smtClean="0">
                <a:latin typeface="Arial" panose="020B0604020202020204" pitchFamily="34" charset="0"/>
                <a:cs typeface="Arial" panose="020B0604020202020204" pitchFamily="34" charset="0"/>
              </a:rPr>
              <a:t>JE</a:t>
            </a:r>
            <a:r>
              <a:rPr lang="ar-LB" baseline="0" dirty="0" smtClean="0">
                <a:latin typeface="Arial" panose="020B0604020202020204" pitchFamily="34" charset="0"/>
                <a:cs typeface="Arial" panose="020B0604020202020204" pitchFamily="34" charset="0"/>
              </a:rPr>
              <a:t> قادرين على القيام به في حالة اختبار. فمجرّد اختيارهم «يحقق» لهذا البند في المهمة 2 لا يعني أنّهم يجب أن يقولوا إنّ متعلّمًا يحقق جزئيًّا قد يجيب عن هذا البند بشكل صحيح. يجب أن يكونوا واثقين بشكل معقول وينظروا في ما «قد» يحدث في حالات اختبار طبيعية. </a:t>
            </a:r>
            <a:endParaRPr dirty="0">
              <a:latin typeface="Arial" panose="020B0604020202020204" pitchFamily="34" charset="0"/>
              <a:cs typeface="Arial" panose="020B0604020202020204" pitchFamily="34" charset="0"/>
            </a:endParaRPr>
          </a:p>
        </p:txBody>
      </p:sp>
      <p:sp>
        <p:nvSpPr>
          <p:cNvPr id="1707" name="Google Shape;1707;ga21147bc41_0_14:notes"/>
          <p:cNvSpPr txBox="1">
            <a:spLocks noGrp="1"/>
          </p:cNvSpPr>
          <p:nvPr>
            <p:ph type="sldNum" idx="12"/>
          </p:nvPr>
        </p:nvSpPr>
        <p:spPr>
          <a:xfrm>
            <a:off x="4143589" y="9119475"/>
            <a:ext cx="3169771" cy="481757"/>
          </a:xfrm>
          <a:prstGeom prst="rect">
            <a:avLst/>
          </a:prstGeom>
          <a:noFill/>
          <a:ln>
            <a:noFill/>
          </a:ln>
        </p:spPr>
        <p:txBody>
          <a:bodyPr spcFirstLastPara="1" wrap="square" lIns="96631" tIns="48315" rIns="96631" bIns="48315" anchor="b" anchorCtr="0">
            <a:noAutofit/>
          </a:bodyPr>
          <a:lstStyle/>
          <a:p>
            <a:pPr algn="r">
              <a:buSzPts val="1400"/>
            </a:pPr>
            <a:fld id="{00000000-1234-1234-1234-123412341234}" type="slidenum">
              <a:rPr lang="en-US">
                <a:solidFill>
                  <a:srgbClr val="000000"/>
                </a:solidFill>
                <a:latin typeface="Calibri"/>
                <a:ea typeface="Calibri"/>
                <a:cs typeface="Calibri"/>
                <a:sym typeface="Calibri"/>
              </a:rPr>
              <a:pPr algn="r">
                <a:buSzPts val="1400"/>
              </a:pPr>
              <a:t>134</a:t>
            </a:fld>
            <a:endParaRPr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401769291"/>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6"/>
        <p:cNvGrpSpPr/>
        <p:nvPr/>
      </p:nvGrpSpPr>
      <p:grpSpPr>
        <a:xfrm>
          <a:off x="0" y="0"/>
          <a:ext cx="0" cy="0"/>
          <a:chOff x="0" y="0"/>
          <a:chExt cx="0" cy="0"/>
        </a:xfrm>
      </p:grpSpPr>
      <p:sp>
        <p:nvSpPr>
          <p:cNvPr id="1717" name="Google Shape;1717;ga21147bc41_0_2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8" name="Google Shape;1718;ga21147bc41_0_26:notes"/>
          <p:cNvSpPr txBox="1">
            <a:spLocks noGrp="1"/>
          </p:cNvSpPr>
          <p:nvPr>
            <p:ph type="body" idx="1"/>
          </p:nvPr>
        </p:nvSpPr>
        <p:spPr>
          <a:xfrm>
            <a:off x="731520" y="4620577"/>
            <a:ext cx="5852077" cy="3780413"/>
          </a:xfrm>
          <a:prstGeom prst="rect">
            <a:avLst/>
          </a:prstGeom>
          <a:noFill/>
          <a:ln>
            <a:noFill/>
          </a:ln>
        </p:spPr>
        <p:txBody>
          <a:bodyPr spcFirstLastPara="1" wrap="square" lIns="96631" tIns="48315" rIns="96631" bIns="48315" anchor="t" anchorCtr="0">
            <a:noAutofit/>
          </a:bodyPr>
          <a:lstStyle/>
          <a:p>
            <a:pPr marL="177571" indent="-177571" algn="r" rtl="1">
              <a:buSzPts val="1200"/>
              <a:buFont typeface="Arial"/>
              <a:buChar char="•"/>
            </a:pPr>
            <a:r>
              <a:rPr lang="ar-LB" b="1" dirty="0" smtClean="0">
                <a:solidFill>
                  <a:srgbClr val="000000"/>
                </a:solidFill>
              </a:rPr>
              <a:t>أحذف هذا البند في</a:t>
            </a:r>
            <a:r>
              <a:rPr lang="ar-LB" b="1" baseline="0" dirty="0" smtClean="0">
                <a:solidFill>
                  <a:srgbClr val="000000"/>
                </a:solidFill>
              </a:rPr>
              <a:t> حال وضع المؤشرات المرجعية حول تقييم القراءة فقط.</a:t>
            </a:r>
          </a:p>
          <a:p>
            <a:pPr marL="177571" indent="-177571" algn="just" rtl="1">
              <a:buSzPts val="1200"/>
              <a:buFont typeface="Arial"/>
              <a:buChar char="•"/>
            </a:pPr>
            <a:r>
              <a:rPr lang="ar-LB" b="1" baseline="0" dirty="0" smtClean="0">
                <a:solidFill>
                  <a:srgbClr val="000000"/>
                </a:solidFill>
              </a:rPr>
              <a:t>قم بتحديث الأمثلة لتشمل أمثلة عن الصف المناسب/المادة المناسبة</a:t>
            </a:r>
          </a:p>
          <a:p>
            <a:pPr marL="177571" indent="-177571" algn="r" rtl="1">
              <a:buFont typeface="Arial"/>
              <a:buChar char="•"/>
            </a:pPr>
            <a:r>
              <a:rPr lang="ar-LB" b="1" baseline="0" dirty="0" smtClean="0"/>
              <a:t>أحذف إشارة «زائد» الصفراء قبل استخدام المحاضرة</a:t>
            </a:r>
          </a:p>
          <a:p>
            <a:pPr marL="171450" indent="-171450">
              <a:buClr>
                <a:schemeClr val="dk1"/>
              </a:buClr>
              <a:buFont typeface="Arial" panose="020B0604020202020204" pitchFamily="34" charset="0"/>
              <a:buChar char="•"/>
            </a:pPr>
            <a:endParaRPr dirty="0"/>
          </a:p>
          <a:p>
            <a:pPr marL="0" indent="0" algn="r" rtl="1">
              <a:buFont typeface="Arial" panose="020B0604020202020204" pitchFamily="34" charset="0"/>
              <a:buNone/>
            </a:pPr>
            <a:r>
              <a:rPr lang="ar-LB" b="1" baseline="0" dirty="0" smtClean="0"/>
              <a:t>ملاحظات الميسّر:</a:t>
            </a:r>
            <a:endParaRPr lang="ar-LB" b="0" dirty="0" smtClean="0">
              <a:solidFill>
                <a:srgbClr val="000000"/>
              </a:solidFill>
            </a:endParaRPr>
          </a:p>
          <a:p>
            <a:pPr marL="177571" indent="-177571" algn="r" rtl="1">
              <a:buFont typeface="Arial"/>
              <a:buChar char="•"/>
            </a:pPr>
            <a:r>
              <a:rPr lang="ar-LB" sz="1200" dirty="0" smtClean="0">
                <a:solidFill>
                  <a:srgbClr val="000000"/>
                </a:solidFill>
                <a:latin typeface="Arial" panose="020B0604020202020204" pitchFamily="34" charset="0"/>
                <a:ea typeface="Calibri"/>
                <a:cs typeface="Arial" panose="020B0604020202020204" pitchFamily="34" charset="0"/>
              </a:rPr>
              <a:t>إستعرض الأمثلة نفسها التي استخدمت</a:t>
            </a:r>
            <a:r>
              <a:rPr lang="ar-LB" sz="1200" baseline="0" dirty="0" smtClean="0">
                <a:solidFill>
                  <a:srgbClr val="000000"/>
                </a:solidFill>
                <a:latin typeface="Arial" panose="020B0604020202020204" pitchFamily="34" charset="0"/>
                <a:ea typeface="Calibri"/>
                <a:cs typeface="Arial" panose="020B0604020202020204" pitchFamily="34" charset="0"/>
              </a:rPr>
              <a:t> في المهمة 2، و/أو أضف أمثلة أخرى. </a:t>
            </a:r>
          </a:p>
          <a:p>
            <a:pPr marL="651093" lvl="1" indent="-177571" algn="r" rtl="1">
              <a:buClr>
                <a:schemeClr val="dk1"/>
              </a:buClr>
              <a:buFont typeface="Arial"/>
              <a:buChar char="•"/>
            </a:pPr>
            <a:r>
              <a:rPr lang="ar-LB" dirty="0" smtClean="0">
                <a:latin typeface="Arial" panose="020B0604020202020204" pitchFamily="34" charset="0"/>
                <a:cs typeface="Arial" panose="020B0604020202020204" pitchFamily="34" charset="0"/>
              </a:rPr>
              <a:t>ولكن هذه المرة،</a:t>
            </a:r>
            <a:r>
              <a:rPr lang="ar-LB" baseline="0" dirty="0" smtClean="0">
                <a:latin typeface="Arial" panose="020B0604020202020204" pitchFamily="34" charset="0"/>
                <a:cs typeface="Arial" panose="020B0604020202020204" pitchFamily="34" charset="0"/>
              </a:rPr>
              <a:t> إطرح عليهم السؤال عن اثنين من أصل ثلاثة من المتعلّمين </a:t>
            </a:r>
            <a:r>
              <a:rPr lang="en-US" dirty="0" smtClean="0">
                <a:latin typeface="Arial" panose="020B0604020202020204" pitchFamily="34" charset="0"/>
                <a:cs typeface="Arial" panose="020B0604020202020204" pitchFamily="34" charset="0"/>
              </a:rPr>
              <a:t>JP</a:t>
            </a:r>
            <a:r>
              <a:rPr lang="en-US" baseline="0" dirty="0" smtClean="0">
                <a:latin typeface="Arial" panose="020B0604020202020204" pitchFamily="34" charset="0"/>
                <a:cs typeface="Arial" panose="020B0604020202020204" pitchFamily="34" charset="0"/>
              </a:rPr>
              <a:t> </a:t>
            </a:r>
            <a:r>
              <a:rPr lang="ar-LB" baseline="0" dirty="0" smtClean="0">
                <a:latin typeface="Arial" panose="020B0604020202020204" pitchFamily="34" charset="0"/>
                <a:cs typeface="Arial" panose="020B0604020202020204" pitchFamily="34" charset="0"/>
              </a:rPr>
              <a:t>واجعلهم يستعرضون المخطط لتحديد أي من </a:t>
            </a:r>
            <a:r>
              <a:rPr lang="en-US" dirty="0" smtClean="0">
                <a:latin typeface="Arial" panose="020B0604020202020204" pitchFamily="34" charset="0"/>
                <a:cs typeface="Arial" panose="020B0604020202020204" pitchFamily="34" charset="0"/>
              </a:rPr>
              <a:t>JP</a:t>
            </a:r>
            <a:r>
              <a:rPr lang="en-US" baseline="0" dirty="0" smtClean="0">
                <a:latin typeface="Arial" panose="020B0604020202020204" pitchFamily="34" charset="0"/>
                <a:cs typeface="Arial" panose="020B0604020202020204" pitchFamily="34" charset="0"/>
              </a:rPr>
              <a:t> </a:t>
            </a:r>
            <a:r>
              <a:rPr lang="ar-LB" baseline="0" dirty="0" smtClean="0">
                <a:latin typeface="Arial" panose="020B0604020202020204" pitchFamily="34" charset="0"/>
                <a:cs typeface="Arial" panose="020B0604020202020204" pitchFamily="34" charset="0"/>
              </a:rPr>
              <a:t>أو </a:t>
            </a:r>
            <a:r>
              <a:rPr lang="en-US" dirty="0" smtClean="0">
                <a:latin typeface="Arial" panose="020B0604020202020204" pitchFamily="34" charset="0"/>
                <a:cs typeface="Arial" panose="020B0604020202020204" pitchFamily="34" charset="0"/>
              </a:rPr>
              <a:t>JM</a:t>
            </a:r>
            <a:r>
              <a:rPr lang="en-US" baseline="0" dirty="0" smtClean="0">
                <a:latin typeface="Arial" panose="020B0604020202020204" pitchFamily="34" charset="0"/>
                <a:cs typeface="Arial" panose="020B0604020202020204" pitchFamily="34" charset="0"/>
              </a:rPr>
              <a:t> </a:t>
            </a:r>
            <a:r>
              <a:rPr lang="ar-LB" baseline="0" dirty="0" smtClean="0">
                <a:latin typeface="Arial" panose="020B0604020202020204" pitchFamily="34" charset="0"/>
                <a:cs typeface="Arial" panose="020B0604020202020204" pitchFamily="34" charset="0"/>
              </a:rPr>
              <a:t>أو </a:t>
            </a:r>
            <a:r>
              <a:rPr lang="en-US" dirty="0" smtClean="0">
                <a:latin typeface="Arial" panose="020B0604020202020204" pitchFamily="34" charset="0"/>
                <a:cs typeface="Arial" panose="020B0604020202020204" pitchFamily="34" charset="0"/>
              </a:rPr>
              <a:t>JE</a:t>
            </a:r>
            <a:r>
              <a:rPr lang="en-US" baseline="0" dirty="0" smtClean="0">
                <a:latin typeface="Arial" panose="020B0604020202020204" pitchFamily="34" charset="0"/>
                <a:cs typeface="Arial" panose="020B0604020202020204" pitchFamily="34" charset="0"/>
              </a:rPr>
              <a:t> </a:t>
            </a:r>
            <a:r>
              <a:rPr lang="ar-LB" baseline="0" dirty="0" smtClean="0">
                <a:latin typeface="Arial" panose="020B0604020202020204" pitchFamily="34" charset="0"/>
                <a:cs typeface="Arial" panose="020B0604020202020204" pitchFamily="34" charset="0"/>
              </a:rPr>
              <a:t>أو </a:t>
            </a:r>
            <a:r>
              <a:rPr lang="en-US" dirty="0" smtClean="0">
                <a:latin typeface="Arial" panose="020B0604020202020204" pitchFamily="34" charset="0"/>
                <a:cs typeface="Arial" panose="020B0604020202020204" pitchFamily="34" charset="0"/>
              </a:rPr>
              <a:t>AE</a:t>
            </a:r>
            <a:r>
              <a:rPr lang="en-US" baseline="0" dirty="0" smtClean="0">
                <a:latin typeface="Arial" panose="020B0604020202020204" pitchFamily="34" charset="0"/>
                <a:cs typeface="Arial" panose="020B0604020202020204" pitchFamily="34" charset="0"/>
              </a:rPr>
              <a:t> </a:t>
            </a:r>
            <a:r>
              <a:rPr lang="ar-LB" baseline="0" dirty="0" smtClean="0">
                <a:latin typeface="Arial" panose="020B0604020202020204" pitchFamily="34" charset="0"/>
                <a:cs typeface="Arial" panose="020B0604020202020204" pitchFamily="34" charset="0"/>
              </a:rPr>
              <a:t>يجب وضع دائرة حوله. ثم اسألهم كيف قاموا بالخيار الذي قاموا به. </a:t>
            </a:r>
          </a:p>
          <a:p>
            <a:pPr marL="1126982" lvl="1" indent="-179938" algn="r" rtl="1">
              <a:buClr>
                <a:schemeClr val="dk1"/>
              </a:buClr>
              <a:buFont typeface="Arial"/>
              <a:buChar char="○"/>
            </a:pPr>
            <a:r>
              <a:rPr lang="ar-LB" dirty="0" smtClean="0">
                <a:latin typeface="Arial" panose="020B0604020202020204" pitchFamily="34" charset="0"/>
                <a:cs typeface="Arial" panose="020B0604020202020204" pitchFamily="34" charset="0"/>
              </a:rPr>
              <a:t>قد يميل البعض إلى القول </a:t>
            </a:r>
            <a:r>
              <a:rPr lang="en-US" dirty="0" smtClean="0">
                <a:latin typeface="Arial" panose="020B0604020202020204" pitchFamily="34" charset="0"/>
                <a:cs typeface="Arial" panose="020B0604020202020204" pitchFamily="34" charset="0"/>
              </a:rPr>
              <a:t>JM</a:t>
            </a:r>
            <a:r>
              <a:rPr lang="ar-LB" dirty="0" smtClean="0">
                <a:latin typeface="Arial" panose="020B0604020202020204" pitchFamily="34" charset="0"/>
                <a:cs typeface="Arial" panose="020B0604020202020204" pitchFamily="34" charset="0"/>
              </a:rPr>
              <a:t> بما</a:t>
            </a:r>
            <a:r>
              <a:rPr lang="ar-LB" baseline="0" dirty="0" smtClean="0">
                <a:latin typeface="Arial" panose="020B0604020202020204" pitchFamily="34" charset="0"/>
                <a:cs typeface="Arial" panose="020B0604020202020204" pitchFamily="34" charset="0"/>
              </a:rPr>
              <a:t> أنّ أداة وصف الكفاءة الأدنى للإجابة عن البند بشكل صحيح هي «يحقق» للصف 3 إذا كان التقييم تقييمًا للصف 3، ولكن إحرص على أن يفهموا أننا ننظر في متعلّمي الصف 2، ويعتبر هذا من مستوى فوق التخطي لأنّهم لا يتوقع منهم حلّ مسائل فيها وقت.</a:t>
            </a:r>
          </a:p>
          <a:p>
            <a:pPr marL="1126982" lvl="1" indent="-179938" algn="r" rtl="1">
              <a:buClr>
                <a:schemeClr val="dk1"/>
              </a:buClr>
              <a:buFont typeface="Arial"/>
              <a:buChar char="○"/>
            </a:pPr>
            <a:r>
              <a:rPr lang="ar-LB" baseline="0" dirty="0" smtClean="0">
                <a:latin typeface="Arial" panose="020B0604020202020204" pitchFamily="34" charset="0"/>
                <a:cs typeface="Arial" panose="020B0604020202020204" pitchFamily="34" charset="0"/>
              </a:rPr>
              <a:t>قد يكون من المفيد شرح أن التوقع  من المتعلّمين في مستوى أداء معيّن أكثر من إطار الكفاءة العالمي ليس أمرًا عادلاً ولا يضع أولئك المتعلّمين بالتساوي مع متعلّمين من بلدان أخرى قد يستخدمون ربط السياسات للتبليغ عن الهدف 4.1.1. </a:t>
            </a:r>
            <a:endParaRPr dirty="0" smtClean="0">
              <a:latin typeface="Arial" panose="020B0604020202020204" pitchFamily="34" charset="0"/>
              <a:cs typeface="Arial" panose="020B0604020202020204" pitchFamily="34" charset="0"/>
            </a:endParaRPr>
          </a:p>
          <a:p>
            <a:pPr marL="651093" marR="0" lvl="1" indent="-177571" algn="r" defTabSz="914400" rtl="1" eaLnBrk="1" fontAlgn="auto" latinLnBrk="0" hangingPunct="1">
              <a:lnSpc>
                <a:spcPct val="100000"/>
              </a:lnSpc>
              <a:spcBef>
                <a:spcPts val="0"/>
              </a:spcBef>
              <a:spcAft>
                <a:spcPts val="0"/>
              </a:spcAft>
              <a:buClr>
                <a:schemeClr val="dk1"/>
              </a:buClr>
              <a:buSzPts val="1400"/>
              <a:buFont typeface="Arial"/>
              <a:buChar char="•"/>
              <a:tabLst/>
              <a:defRPr/>
            </a:pPr>
            <a:r>
              <a:rPr lang="ar-LB" dirty="0" smtClean="0">
                <a:latin typeface="Arial" panose="020B0604020202020204" pitchFamily="34" charset="0"/>
                <a:cs typeface="Arial" panose="020B0604020202020204" pitchFamily="34" charset="0"/>
              </a:rPr>
              <a:t>إحرص على أن يتضمن</a:t>
            </a:r>
            <a:r>
              <a:rPr lang="ar-LB" baseline="0" dirty="0" smtClean="0">
                <a:latin typeface="Arial" panose="020B0604020202020204" pitchFamily="34" charset="0"/>
                <a:cs typeface="Arial" panose="020B0604020202020204" pitchFamily="34" charset="0"/>
              </a:rPr>
              <a:t> شرحهم مناقشة حول إطار الكفاءة العالمي وما قد يكون متعلّموهم </a:t>
            </a:r>
            <a:r>
              <a:rPr lang="en-US" dirty="0" smtClean="0">
                <a:latin typeface="Arial" panose="020B0604020202020204" pitchFamily="34" charset="0"/>
                <a:cs typeface="Arial" panose="020B0604020202020204" pitchFamily="34" charset="0"/>
              </a:rPr>
              <a:t>JP</a:t>
            </a:r>
            <a:r>
              <a:rPr lang="en-US" baseline="0" dirty="0" smtClean="0">
                <a:latin typeface="Arial" panose="020B0604020202020204" pitchFamily="34" charset="0"/>
                <a:cs typeface="Arial" panose="020B0604020202020204" pitchFamily="34" charset="0"/>
              </a:rPr>
              <a:t> </a:t>
            </a:r>
            <a:r>
              <a:rPr lang="ar-LB" baseline="0" dirty="0" smtClean="0">
                <a:latin typeface="Arial" panose="020B0604020202020204" pitchFamily="34" charset="0"/>
                <a:cs typeface="Arial" panose="020B0604020202020204" pitchFamily="34" charset="0"/>
              </a:rPr>
              <a:t>أو </a:t>
            </a:r>
            <a:r>
              <a:rPr lang="en-US" dirty="0" smtClean="0">
                <a:latin typeface="Arial" panose="020B0604020202020204" pitchFamily="34" charset="0"/>
                <a:cs typeface="Arial" panose="020B0604020202020204" pitchFamily="34" charset="0"/>
              </a:rPr>
              <a:t>JM</a:t>
            </a:r>
            <a:r>
              <a:rPr lang="en-US" baseline="0" dirty="0" smtClean="0">
                <a:latin typeface="Arial" panose="020B0604020202020204" pitchFamily="34" charset="0"/>
                <a:cs typeface="Arial" panose="020B0604020202020204" pitchFamily="34" charset="0"/>
              </a:rPr>
              <a:t> </a:t>
            </a:r>
            <a:r>
              <a:rPr lang="ar-LB" baseline="0" dirty="0" smtClean="0">
                <a:latin typeface="Arial" panose="020B0604020202020204" pitchFamily="34" charset="0"/>
                <a:cs typeface="Arial" panose="020B0604020202020204" pitchFamily="34" charset="0"/>
              </a:rPr>
              <a:t>أو </a:t>
            </a:r>
            <a:r>
              <a:rPr lang="en-US" dirty="0" smtClean="0">
                <a:latin typeface="Arial" panose="020B0604020202020204" pitchFamily="34" charset="0"/>
                <a:cs typeface="Arial" panose="020B0604020202020204" pitchFamily="34" charset="0"/>
              </a:rPr>
              <a:t>JE</a:t>
            </a:r>
            <a:r>
              <a:rPr lang="en-US" baseline="0" dirty="0" smtClean="0">
                <a:latin typeface="Arial" panose="020B0604020202020204" pitchFamily="34" charset="0"/>
                <a:cs typeface="Arial" panose="020B0604020202020204" pitchFamily="34" charset="0"/>
              </a:rPr>
              <a:t> </a:t>
            </a:r>
            <a:r>
              <a:rPr lang="ar-LB" baseline="0" dirty="0" smtClean="0">
                <a:latin typeface="Arial" panose="020B0604020202020204" pitchFamily="34" charset="0"/>
                <a:cs typeface="Arial" panose="020B0604020202020204" pitchFamily="34" charset="0"/>
              </a:rPr>
              <a:t>قادرين على القيام به في حالة اختبار.</a:t>
            </a:r>
            <a:endParaRPr dirty="0">
              <a:latin typeface="Arial" panose="020B0604020202020204" pitchFamily="34" charset="0"/>
              <a:cs typeface="Arial" panose="020B0604020202020204" pitchFamily="34" charset="0"/>
            </a:endParaRPr>
          </a:p>
        </p:txBody>
      </p:sp>
      <p:sp>
        <p:nvSpPr>
          <p:cNvPr id="1719" name="Google Shape;1719;ga21147bc41_0_26:notes"/>
          <p:cNvSpPr txBox="1">
            <a:spLocks noGrp="1"/>
          </p:cNvSpPr>
          <p:nvPr>
            <p:ph type="sldNum" idx="12"/>
          </p:nvPr>
        </p:nvSpPr>
        <p:spPr>
          <a:xfrm>
            <a:off x="4143589" y="9119475"/>
            <a:ext cx="3169771" cy="481757"/>
          </a:xfrm>
          <a:prstGeom prst="rect">
            <a:avLst/>
          </a:prstGeom>
          <a:noFill/>
          <a:ln>
            <a:noFill/>
          </a:ln>
        </p:spPr>
        <p:txBody>
          <a:bodyPr spcFirstLastPara="1" wrap="square" lIns="96631" tIns="48315" rIns="96631" bIns="48315" anchor="b" anchorCtr="0">
            <a:noAutofit/>
          </a:bodyPr>
          <a:lstStyle/>
          <a:p>
            <a:pPr>
              <a:buSzPts val="1400"/>
            </a:pPr>
            <a:fld id="{00000000-1234-1234-1234-123412341234}" type="slidenum">
              <a:rPr lang="en-US">
                <a:solidFill>
                  <a:srgbClr val="000000"/>
                </a:solidFill>
                <a:latin typeface="Calibri"/>
                <a:ea typeface="Calibri"/>
                <a:cs typeface="Calibri"/>
                <a:sym typeface="Calibri"/>
              </a:rPr>
              <a:pPr>
                <a:buSzPts val="1400"/>
              </a:pPr>
              <a:t>135</a:t>
            </a:fld>
            <a:endParaRPr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119602411"/>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7"/>
        <p:cNvGrpSpPr/>
        <p:nvPr/>
      </p:nvGrpSpPr>
      <p:grpSpPr>
        <a:xfrm>
          <a:off x="0" y="0"/>
          <a:ext cx="0" cy="0"/>
          <a:chOff x="0" y="0"/>
          <a:chExt cx="0" cy="0"/>
        </a:xfrm>
      </p:grpSpPr>
      <p:sp>
        <p:nvSpPr>
          <p:cNvPr id="1728" name="Google Shape;1728;ga21147bc41_0_3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9" name="Google Shape;1729;ga21147bc41_0_36:notes"/>
          <p:cNvSpPr txBox="1">
            <a:spLocks noGrp="1"/>
          </p:cNvSpPr>
          <p:nvPr>
            <p:ph type="body" idx="1"/>
          </p:nvPr>
        </p:nvSpPr>
        <p:spPr>
          <a:xfrm>
            <a:off x="731520" y="4620577"/>
            <a:ext cx="5852077" cy="3780413"/>
          </a:xfrm>
          <a:prstGeom prst="rect">
            <a:avLst/>
          </a:prstGeom>
          <a:noFill/>
          <a:ln>
            <a:noFill/>
          </a:ln>
        </p:spPr>
        <p:txBody>
          <a:bodyPr spcFirstLastPara="1" wrap="square" lIns="96631" tIns="48315" rIns="96631" bIns="48315" anchor="t" anchorCtr="0">
            <a:noAutofit/>
          </a:bodyPr>
          <a:lstStyle/>
          <a:p>
            <a:pPr marL="177571" indent="-177571" algn="r" rtl="1">
              <a:buSzPts val="1200"/>
              <a:buFont typeface="Arial"/>
              <a:buChar char="•"/>
            </a:pPr>
            <a:r>
              <a:rPr lang="ar-LB" b="1" dirty="0" smtClean="0">
                <a:solidFill>
                  <a:srgbClr val="000000"/>
                </a:solidFill>
              </a:rPr>
              <a:t>أحذف هذا البند في</a:t>
            </a:r>
            <a:r>
              <a:rPr lang="ar-LB" b="1" baseline="0" dirty="0" smtClean="0">
                <a:solidFill>
                  <a:srgbClr val="000000"/>
                </a:solidFill>
              </a:rPr>
              <a:t> حال وضع المؤشرات المرجعية حول تقييم القراءة فقط.</a:t>
            </a:r>
          </a:p>
          <a:p>
            <a:pPr marL="177571" indent="-177571" algn="just" rtl="1">
              <a:buSzPts val="1200"/>
              <a:buFont typeface="Arial"/>
              <a:buChar char="•"/>
            </a:pPr>
            <a:r>
              <a:rPr lang="ar-LB" b="1" baseline="0" dirty="0" smtClean="0">
                <a:solidFill>
                  <a:srgbClr val="000000"/>
                </a:solidFill>
              </a:rPr>
              <a:t>قم بتحديث الأمثلة لتشمل أمثلة عن الصف المناسب/المادة المناسبة</a:t>
            </a:r>
          </a:p>
          <a:p>
            <a:pPr marL="177571" indent="-177571" algn="r" rtl="1">
              <a:buFont typeface="Arial"/>
              <a:buChar char="•"/>
            </a:pPr>
            <a:r>
              <a:rPr lang="ar-LB" b="1" baseline="0" dirty="0" smtClean="0"/>
              <a:t>أحذف إشارة «زائد» الصفراء قبل استخدام المحاضرة</a:t>
            </a:r>
          </a:p>
          <a:p>
            <a:pPr marL="171450" indent="-171450">
              <a:buClr>
                <a:schemeClr val="dk1"/>
              </a:buClr>
              <a:buFont typeface="Arial" panose="020B0604020202020204" pitchFamily="34" charset="0"/>
              <a:buChar char="•"/>
            </a:pPr>
            <a:endParaRPr dirty="0"/>
          </a:p>
          <a:p>
            <a:pPr marL="0" indent="0" algn="r" rtl="1">
              <a:buFont typeface="Arial" panose="020B0604020202020204" pitchFamily="34" charset="0"/>
              <a:buNone/>
            </a:pPr>
            <a:r>
              <a:rPr lang="ar-LB" b="1" baseline="0" dirty="0" smtClean="0"/>
              <a:t>ملاحظات الميسّر:</a:t>
            </a:r>
            <a:endParaRPr lang="ar-LB" b="0" dirty="0" smtClean="0">
              <a:solidFill>
                <a:srgbClr val="000000"/>
              </a:solidFill>
            </a:endParaRPr>
          </a:p>
          <a:p>
            <a:pPr marL="177571" indent="-177571" algn="r" rtl="1">
              <a:buFont typeface="Arial"/>
              <a:buChar char="•"/>
            </a:pPr>
            <a:r>
              <a:rPr lang="ar-LB" sz="1200" dirty="0" smtClean="0">
                <a:solidFill>
                  <a:srgbClr val="000000"/>
                </a:solidFill>
                <a:latin typeface="Arial" panose="020B0604020202020204" pitchFamily="34" charset="0"/>
                <a:ea typeface="Calibri"/>
                <a:cs typeface="Arial" panose="020B0604020202020204" pitchFamily="34" charset="0"/>
              </a:rPr>
              <a:t>إستعرض الأمثلة نفسها التي استخدمت</a:t>
            </a:r>
            <a:r>
              <a:rPr lang="ar-LB" sz="1200" baseline="0" dirty="0" smtClean="0">
                <a:solidFill>
                  <a:srgbClr val="000000"/>
                </a:solidFill>
                <a:latin typeface="Arial" panose="020B0604020202020204" pitchFamily="34" charset="0"/>
                <a:ea typeface="Calibri"/>
                <a:cs typeface="Arial" panose="020B0604020202020204" pitchFamily="34" charset="0"/>
              </a:rPr>
              <a:t> في المهمة 2، و/أو أضف أمثلة أخرى. </a:t>
            </a:r>
          </a:p>
          <a:p>
            <a:pPr marL="651093" lvl="1" indent="-177571" algn="r" rtl="1">
              <a:buClr>
                <a:schemeClr val="dk1"/>
              </a:buClr>
              <a:buFont typeface="Arial"/>
              <a:buChar char="•"/>
            </a:pPr>
            <a:r>
              <a:rPr lang="ar-LB" dirty="0" smtClean="0">
                <a:latin typeface="Arial" panose="020B0604020202020204" pitchFamily="34" charset="0"/>
                <a:cs typeface="Arial" panose="020B0604020202020204" pitchFamily="34" charset="0"/>
              </a:rPr>
              <a:t>ولكن هذه المرة،</a:t>
            </a:r>
            <a:r>
              <a:rPr lang="ar-LB" baseline="0" dirty="0" smtClean="0">
                <a:latin typeface="Arial" panose="020B0604020202020204" pitchFamily="34" charset="0"/>
                <a:cs typeface="Arial" panose="020B0604020202020204" pitchFamily="34" charset="0"/>
              </a:rPr>
              <a:t> إطرح عليهم السؤال عن اثنين من أصل ثلاثة من المتعلّمين </a:t>
            </a:r>
            <a:r>
              <a:rPr lang="en-US" dirty="0" smtClean="0">
                <a:latin typeface="Arial" panose="020B0604020202020204" pitchFamily="34" charset="0"/>
                <a:cs typeface="Arial" panose="020B0604020202020204" pitchFamily="34" charset="0"/>
              </a:rPr>
              <a:t>JP</a:t>
            </a:r>
            <a:r>
              <a:rPr lang="en-US" baseline="0" dirty="0" smtClean="0">
                <a:latin typeface="Arial" panose="020B0604020202020204" pitchFamily="34" charset="0"/>
                <a:cs typeface="Arial" panose="020B0604020202020204" pitchFamily="34" charset="0"/>
              </a:rPr>
              <a:t> </a:t>
            </a:r>
            <a:r>
              <a:rPr lang="ar-LB" baseline="0" dirty="0" smtClean="0">
                <a:latin typeface="Arial" panose="020B0604020202020204" pitchFamily="34" charset="0"/>
                <a:cs typeface="Arial" panose="020B0604020202020204" pitchFamily="34" charset="0"/>
              </a:rPr>
              <a:t> واجعلهم يستعرضون المخطط لتحديد أي من </a:t>
            </a:r>
            <a:r>
              <a:rPr lang="en-US" dirty="0" smtClean="0">
                <a:latin typeface="Arial" panose="020B0604020202020204" pitchFamily="34" charset="0"/>
                <a:cs typeface="Arial" panose="020B0604020202020204" pitchFamily="34" charset="0"/>
              </a:rPr>
              <a:t>JP</a:t>
            </a:r>
            <a:r>
              <a:rPr lang="en-US" baseline="0" dirty="0" smtClean="0">
                <a:latin typeface="Arial" panose="020B0604020202020204" pitchFamily="34" charset="0"/>
                <a:cs typeface="Arial" panose="020B0604020202020204" pitchFamily="34" charset="0"/>
              </a:rPr>
              <a:t> </a:t>
            </a:r>
            <a:r>
              <a:rPr lang="ar-LB" baseline="0" dirty="0" smtClean="0">
                <a:latin typeface="Arial" panose="020B0604020202020204" pitchFamily="34" charset="0"/>
                <a:cs typeface="Arial" panose="020B0604020202020204" pitchFamily="34" charset="0"/>
              </a:rPr>
              <a:t>أو </a:t>
            </a:r>
            <a:r>
              <a:rPr lang="en-US" dirty="0" smtClean="0">
                <a:latin typeface="Arial" panose="020B0604020202020204" pitchFamily="34" charset="0"/>
                <a:cs typeface="Arial" panose="020B0604020202020204" pitchFamily="34" charset="0"/>
              </a:rPr>
              <a:t>JM</a:t>
            </a:r>
            <a:r>
              <a:rPr lang="en-US" baseline="0" dirty="0" smtClean="0">
                <a:latin typeface="Arial" panose="020B0604020202020204" pitchFamily="34" charset="0"/>
                <a:cs typeface="Arial" panose="020B0604020202020204" pitchFamily="34" charset="0"/>
              </a:rPr>
              <a:t> </a:t>
            </a:r>
            <a:r>
              <a:rPr lang="ar-LB" baseline="0" dirty="0" smtClean="0">
                <a:latin typeface="Arial" panose="020B0604020202020204" pitchFamily="34" charset="0"/>
                <a:cs typeface="Arial" panose="020B0604020202020204" pitchFamily="34" charset="0"/>
              </a:rPr>
              <a:t>أو </a:t>
            </a:r>
            <a:r>
              <a:rPr lang="en-US" dirty="0" smtClean="0">
                <a:latin typeface="Arial" panose="020B0604020202020204" pitchFamily="34" charset="0"/>
                <a:cs typeface="Arial" panose="020B0604020202020204" pitchFamily="34" charset="0"/>
              </a:rPr>
              <a:t>JE</a:t>
            </a:r>
            <a:r>
              <a:rPr lang="en-US" baseline="0" dirty="0" smtClean="0">
                <a:latin typeface="Arial" panose="020B0604020202020204" pitchFamily="34" charset="0"/>
                <a:cs typeface="Arial" panose="020B0604020202020204" pitchFamily="34" charset="0"/>
              </a:rPr>
              <a:t> </a:t>
            </a:r>
            <a:r>
              <a:rPr lang="ar-LB" baseline="0" dirty="0" smtClean="0">
                <a:latin typeface="Arial" panose="020B0604020202020204" pitchFamily="34" charset="0"/>
                <a:cs typeface="Arial" panose="020B0604020202020204" pitchFamily="34" charset="0"/>
              </a:rPr>
              <a:t>أو </a:t>
            </a:r>
            <a:r>
              <a:rPr lang="en-US" dirty="0" smtClean="0">
                <a:latin typeface="Arial" panose="020B0604020202020204" pitchFamily="34" charset="0"/>
                <a:cs typeface="Arial" panose="020B0604020202020204" pitchFamily="34" charset="0"/>
              </a:rPr>
              <a:t>AE</a:t>
            </a:r>
            <a:r>
              <a:rPr lang="en-US" baseline="0" dirty="0" smtClean="0">
                <a:latin typeface="Arial" panose="020B0604020202020204" pitchFamily="34" charset="0"/>
                <a:cs typeface="Arial" panose="020B0604020202020204" pitchFamily="34" charset="0"/>
              </a:rPr>
              <a:t> </a:t>
            </a:r>
            <a:r>
              <a:rPr lang="ar-LB" baseline="0" dirty="0" smtClean="0">
                <a:latin typeface="Arial" panose="020B0604020202020204" pitchFamily="34" charset="0"/>
                <a:cs typeface="Arial" panose="020B0604020202020204" pitchFamily="34" charset="0"/>
              </a:rPr>
              <a:t>يجب وضع دائرة حوله. ثم اسألهم كيف قاموا بالخيار الذي قاموا به.  </a:t>
            </a:r>
            <a:endParaRPr lang="ar-LB" dirty="0" smtClean="0">
              <a:latin typeface="Arial" panose="020B0604020202020204" pitchFamily="34" charset="0"/>
              <a:cs typeface="Arial" panose="020B0604020202020204" pitchFamily="34" charset="0"/>
            </a:endParaRPr>
          </a:p>
          <a:p>
            <a:pPr marL="651093" marR="0" lvl="1" indent="-177571" algn="r" defTabSz="914400" rtl="1" eaLnBrk="1" fontAlgn="auto" latinLnBrk="0" hangingPunct="1">
              <a:lnSpc>
                <a:spcPct val="100000"/>
              </a:lnSpc>
              <a:spcBef>
                <a:spcPts val="0"/>
              </a:spcBef>
              <a:spcAft>
                <a:spcPts val="0"/>
              </a:spcAft>
              <a:buClr>
                <a:schemeClr val="dk1"/>
              </a:buClr>
              <a:buSzPts val="1400"/>
              <a:buFont typeface="Arial"/>
              <a:buChar char="•"/>
              <a:tabLst/>
              <a:defRPr/>
            </a:pPr>
            <a:r>
              <a:rPr lang="ar-LB" dirty="0" smtClean="0">
                <a:latin typeface="Arial" panose="020B0604020202020204" pitchFamily="34" charset="0"/>
                <a:cs typeface="Arial" panose="020B0604020202020204" pitchFamily="34" charset="0"/>
              </a:rPr>
              <a:t>إحرص على أن يتضمن</a:t>
            </a:r>
            <a:r>
              <a:rPr lang="ar-LB" baseline="0" dirty="0" smtClean="0">
                <a:latin typeface="Arial" panose="020B0604020202020204" pitchFamily="34" charset="0"/>
                <a:cs typeface="Arial" panose="020B0604020202020204" pitchFamily="34" charset="0"/>
              </a:rPr>
              <a:t> شرحهم مناقشة حول إطار الكفاءة العالمي وأنّ هذه الحالة هي بند «غير مناسب» للصف 2 بما أنّ الكسور غير مشمولة قبل الصف 3. إذًا هم يجب أن يفكّروا ما قد يكون متعلّموهم </a:t>
            </a:r>
            <a:r>
              <a:rPr lang="en-US" dirty="0" smtClean="0">
                <a:latin typeface="Arial" panose="020B0604020202020204" pitchFamily="34" charset="0"/>
                <a:cs typeface="Arial" panose="020B0604020202020204" pitchFamily="34" charset="0"/>
              </a:rPr>
              <a:t>JP</a:t>
            </a:r>
            <a:r>
              <a:rPr lang="en-US" baseline="0" dirty="0" smtClean="0">
                <a:latin typeface="Arial" panose="020B0604020202020204" pitchFamily="34" charset="0"/>
                <a:cs typeface="Arial" panose="020B0604020202020204" pitchFamily="34" charset="0"/>
              </a:rPr>
              <a:t> </a:t>
            </a:r>
            <a:r>
              <a:rPr lang="ar-LB" baseline="0" dirty="0" smtClean="0">
                <a:latin typeface="Arial" panose="020B0604020202020204" pitchFamily="34" charset="0"/>
                <a:cs typeface="Arial" panose="020B0604020202020204" pitchFamily="34" charset="0"/>
              </a:rPr>
              <a:t>أو </a:t>
            </a:r>
            <a:r>
              <a:rPr lang="en-US" dirty="0" smtClean="0">
                <a:latin typeface="Arial" panose="020B0604020202020204" pitchFamily="34" charset="0"/>
                <a:cs typeface="Arial" panose="020B0604020202020204" pitchFamily="34" charset="0"/>
              </a:rPr>
              <a:t>JM</a:t>
            </a:r>
            <a:r>
              <a:rPr lang="en-US" baseline="0" dirty="0" smtClean="0">
                <a:latin typeface="Arial" panose="020B0604020202020204" pitchFamily="34" charset="0"/>
                <a:cs typeface="Arial" panose="020B0604020202020204" pitchFamily="34" charset="0"/>
              </a:rPr>
              <a:t> </a:t>
            </a:r>
            <a:r>
              <a:rPr lang="ar-LB" baseline="0" dirty="0" smtClean="0">
                <a:latin typeface="Arial" panose="020B0604020202020204" pitchFamily="34" charset="0"/>
                <a:cs typeface="Arial" panose="020B0604020202020204" pitchFamily="34" charset="0"/>
              </a:rPr>
              <a:t> أو </a:t>
            </a:r>
            <a:r>
              <a:rPr lang="en-US" dirty="0" smtClean="0">
                <a:latin typeface="Arial" panose="020B0604020202020204" pitchFamily="34" charset="0"/>
                <a:cs typeface="Arial" panose="020B0604020202020204" pitchFamily="34" charset="0"/>
              </a:rPr>
              <a:t>JE</a:t>
            </a:r>
            <a:r>
              <a:rPr lang="en-US" baseline="0" dirty="0" smtClean="0">
                <a:latin typeface="Arial" panose="020B0604020202020204" pitchFamily="34" charset="0"/>
                <a:cs typeface="Arial" panose="020B0604020202020204" pitchFamily="34" charset="0"/>
              </a:rPr>
              <a:t> </a:t>
            </a:r>
            <a:r>
              <a:rPr lang="ar-LB" baseline="0" dirty="0" smtClean="0">
                <a:latin typeface="Arial" panose="020B0604020202020204" pitchFamily="34" charset="0"/>
                <a:cs typeface="Arial" panose="020B0604020202020204" pitchFamily="34" charset="0"/>
              </a:rPr>
              <a:t> قادرين على القيام به في حالة اختبار.</a:t>
            </a:r>
            <a:endParaRPr lang="ar-LB" dirty="0" smtClean="0">
              <a:latin typeface="Arial" panose="020B0604020202020204" pitchFamily="34" charset="0"/>
              <a:cs typeface="Arial" panose="020B0604020202020204" pitchFamily="34" charset="0"/>
            </a:endParaRPr>
          </a:p>
        </p:txBody>
      </p:sp>
      <p:sp>
        <p:nvSpPr>
          <p:cNvPr id="1730" name="Google Shape;1730;ga21147bc41_0_36:notes"/>
          <p:cNvSpPr txBox="1">
            <a:spLocks noGrp="1"/>
          </p:cNvSpPr>
          <p:nvPr>
            <p:ph type="sldNum" idx="12"/>
          </p:nvPr>
        </p:nvSpPr>
        <p:spPr>
          <a:xfrm>
            <a:off x="4143589" y="9119475"/>
            <a:ext cx="3169771" cy="481757"/>
          </a:xfrm>
          <a:prstGeom prst="rect">
            <a:avLst/>
          </a:prstGeom>
          <a:noFill/>
          <a:ln>
            <a:noFill/>
          </a:ln>
        </p:spPr>
        <p:txBody>
          <a:bodyPr spcFirstLastPara="1" wrap="square" lIns="96631" tIns="48315" rIns="96631" bIns="48315" anchor="b" anchorCtr="0">
            <a:noAutofit/>
          </a:bodyPr>
          <a:lstStyle/>
          <a:p>
            <a:pPr>
              <a:buSzPts val="1400"/>
            </a:pPr>
            <a:fld id="{00000000-1234-1234-1234-123412341234}" type="slidenum">
              <a:rPr lang="en-US">
                <a:solidFill>
                  <a:srgbClr val="000000"/>
                </a:solidFill>
                <a:latin typeface="Calibri"/>
                <a:ea typeface="Calibri"/>
                <a:cs typeface="Calibri"/>
                <a:sym typeface="Calibri"/>
              </a:rPr>
              <a:pPr>
                <a:buSzPts val="1400"/>
              </a:pPr>
              <a:t>136</a:t>
            </a:fld>
            <a:endParaRPr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707910014"/>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8"/>
        <p:cNvGrpSpPr/>
        <p:nvPr/>
      </p:nvGrpSpPr>
      <p:grpSpPr>
        <a:xfrm>
          <a:off x="0" y="0"/>
          <a:ext cx="0" cy="0"/>
          <a:chOff x="0" y="0"/>
          <a:chExt cx="0" cy="0"/>
        </a:xfrm>
      </p:grpSpPr>
      <p:sp>
        <p:nvSpPr>
          <p:cNvPr id="1739" name="Google Shape;1739;ga21147bc41_0_4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40" name="Google Shape;1740;ga21147bc41_0_46:notes"/>
          <p:cNvSpPr txBox="1">
            <a:spLocks noGrp="1"/>
          </p:cNvSpPr>
          <p:nvPr>
            <p:ph type="body" idx="1"/>
          </p:nvPr>
        </p:nvSpPr>
        <p:spPr>
          <a:xfrm>
            <a:off x="731520" y="4620577"/>
            <a:ext cx="5852077" cy="3780413"/>
          </a:xfrm>
          <a:prstGeom prst="rect">
            <a:avLst/>
          </a:prstGeom>
          <a:noFill/>
          <a:ln>
            <a:noFill/>
          </a:ln>
        </p:spPr>
        <p:txBody>
          <a:bodyPr spcFirstLastPara="1" wrap="square" lIns="96631" tIns="48315" rIns="96631" bIns="48315" anchor="t" anchorCtr="0">
            <a:noAutofit/>
          </a:bodyPr>
          <a:lstStyle/>
          <a:p>
            <a:pPr marL="177571" indent="-177571" algn="r" rtl="1">
              <a:buSzPts val="1200"/>
              <a:buFont typeface="Arial"/>
              <a:buChar char="•"/>
            </a:pPr>
            <a:r>
              <a:rPr lang="ar-LB" b="1" dirty="0" smtClean="0">
                <a:solidFill>
                  <a:srgbClr val="000000"/>
                </a:solidFill>
              </a:rPr>
              <a:t>أحذف هذا البند في</a:t>
            </a:r>
            <a:r>
              <a:rPr lang="ar-LB" b="1" baseline="0" dirty="0" smtClean="0">
                <a:solidFill>
                  <a:srgbClr val="000000"/>
                </a:solidFill>
              </a:rPr>
              <a:t> حال وضع المؤشرات المرجعية حول تقييم القراءة فقط.</a:t>
            </a:r>
          </a:p>
          <a:p>
            <a:pPr marL="177571" indent="-177571" algn="just" rtl="1">
              <a:buSzPts val="1200"/>
              <a:buFont typeface="Arial"/>
              <a:buChar char="•"/>
            </a:pPr>
            <a:r>
              <a:rPr lang="ar-LB" b="1" baseline="0" dirty="0" smtClean="0">
                <a:solidFill>
                  <a:srgbClr val="000000"/>
                </a:solidFill>
              </a:rPr>
              <a:t>قم بتحديث الأمثلة لتشمل أمثلة عن الصف المناسب/المادة المناسبة</a:t>
            </a:r>
          </a:p>
          <a:p>
            <a:pPr marL="177571" indent="-177571" algn="r" rtl="1">
              <a:buFont typeface="Arial"/>
              <a:buChar char="•"/>
            </a:pPr>
            <a:r>
              <a:rPr lang="ar-LB" b="1" baseline="0" dirty="0" smtClean="0"/>
              <a:t>أحذف إشارة «زائد» الصفراء قبل استخدام المحاضرة</a:t>
            </a:r>
          </a:p>
          <a:p>
            <a:pPr marL="171450" indent="-171450">
              <a:buClr>
                <a:schemeClr val="dk1"/>
              </a:buClr>
              <a:buFont typeface="Arial" panose="020B0604020202020204" pitchFamily="34" charset="0"/>
              <a:buChar char="•"/>
            </a:pPr>
            <a:endParaRPr dirty="0"/>
          </a:p>
          <a:p>
            <a:pPr marL="0" indent="0">
              <a:buClr>
                <a:schemeClr val="dk1"/>
              </a:buClr>
            </a:pPr>
            <a:endParaRPr b="1" dirty="0"/>
          </a:p>
          <a:p>
            <a:pPr marL="0" indent="0" algn="r" rtl="1">
              <a:buFont typeface="Arial" panose="020B0604020202020204" pitchFamily="34" charset="0"/>
              <a:buNone/>
            </a:pPr>
            <a:r>
              <a:rPr lang="ar-LB" b="1" baseline="0" dirty="0" smtClean="0"/>
              <a:t>ملاحظات الميسّر:</a:t>
            </a:r>
            <a:endParaRPr lang="ar-LB" b="0" dirty="0" smtClean="0">
              <a:solidFill>
                <a:srgbClr val="000000"/>
              </a:solidFill>
            </a:endParaRPr>
          </a:p>
          <a:p>
            <a:pPr marL="177571" indent="-177571" algn="r" rtl="1">
              <a:buFont typeface="Arial"/>
              <a:buChar char="•"/>
            </a:pPr>
            <a:r>
              <a:rPr lang="ar-LB" sz="1200" dirty="0" smtClean="0">
                <a:solidFill>
                  <a:srgbClr val="000000"/>
                </a:solidFill>
                <a:latin typeface="Arial" panose="020B0604020202020204" pitchFamily="34" charset="0"/>
                <a:ea typeface="Calibri"/>
                <a:cs typeface="Arial" panose="020B0604020202020204" pitchFamily="34" charset="0"/>
              </a:rPr>
              <a:t>إستعرض الأمثلة نفسها التي استخدمت</a:t>
            </a:r>
            <a:r>
              <a:rPr lang="ar-LB" sz="1200" baseline="0" dirty="0" smtClean="0">
                <a:solidFill>
                  <a:srgbClr val="000000"/>
                </a:solidFill>
                <a:latin typeface="Arial" panose="020B0604020202020204" pitchFamily="34" charset="0"/>
                <a:ea typeface="Calibri"/>
                <a:cs typeface="Arial" panose="020B0604020202020204" pitchFamily="34" charset="0"/>
              </a:rPr>
              <a:t> في المهمة 2، و/أو أضف أمثلة أخرى. </a:t>
            </a:r>
          </a:p>
          <a:p>
            <a:pPr marL="651093" lvl="1" indent="-177571" algn="r" rtl="1">
              <a:buClr>
                <a:schemeClr val="dk1"/>
              </a:buClr>
              <a:buFont typeface="Arial"/>
              <a:buChar char="•"/>
            </a:pPr>
            <a:r>
              <a:rPr lang="ar-LB" dirty="0" smtClean="0">
                <a:latin typeface="Arial" panose="020B0604020202020204" pitchFamily="34" charset="0"/>
                <a:cs typeface="Arial" panose="020B0604020202020204" pitchFamily="34" charset="0"/>
              </a:rPr>
              <a:t>ولكن هذه المرة،</a:t>
            </a:r>
            <a:r>
              <a:rPr lang="ar-LB" baseline="0" dirty="0" smtClean="0">
                <a:latin typeface="Arial" panose="020B0604020202020204" pitchFamily="34" charset="0"/>
                <a:cs typeface="Arial" panose="020B0604020202020204" pitchFamily="34" charset="0"/>
              </a:rPr>
              <a:t> إطرح عليهم السؤال عن اثنين من أصل ثلاثة من المتعلّمين </a:t>
            </a:r>
            <a:r>
              <a:rPr lang="en-US" dirty="0" smtClean="0">
                <a:latin typeface="Arial" panose="020B0604020202020204" pitchFamily="34" charset="0"/>
                <a:cs typeface="Arial" panose="020B0604020202020204" pitchFamily="34" charset="0"/>
              </a:rPr>
              <a:t>JP</a:t>
            </a:r>
            <a:r>
              <a:rPr lang="en-US" baseline="0" dirty="0" smtClean="0">
                <a:latin typeface="Arial" panose="020B0604020202020204" pitchFamily="34" charset="0"/>
                <a:cs typeface="Arial" panose="020B0604020202020204" pitchFamily="34" charset="0"/>
              </a:rPr>
              <a:t> </a:t>
            </a:r>
            <a:r>
              <a:rPr lang="ar-LB" baseline="0" dirty="0" smtClean="0">
                <a:latin typeface="Arial" panose="020B0604020202020204" pitchFamily="34" charset="0"/>
                <a:cs typeface="Arial" panose="020B0604020202020204" pitchFamily="34" charset="0"/>
              </a:rPr>
              <a:t> واجعلهم يستعرضون المخطط لتحديد أي من </a:t>
            </a:r>
            <a:r>
              <a:rPr lang="en-US" dirty="0" smtClean="0">
                <a:latin typeface="Arial" panose="020B0604020202020204" pitchFamily="34" charset="0"/>
                <a:cs typeface="Arial" panose="020B0604020202020204" pitchFamily="34" charset="0"/>
              </a:rPr>
              <a:t>JP</a:t>
            </a:r>
            <a:r>
              <a:rPr lang="en-US" baseline="0" dirty="0" smtClean="0">
                <a:latin typeface="Arial" panose="020B0604020202020204" pitchFamily="34" charset="0"/>
                <a:cs typeface="Arial" panose="020B0604020202020204" pitchFamily="34" charset="0"/>
              </a:rPr>
              <a:t> </a:t>
            </a:r>
            <a:r>
              <a:rPr lang="ar-LB" baseline="0" dirty="0" smtClean="0">
                <a:latin typeface="Arial" panose="020B0604020202020204" pitchFamily="34" charset="0"/>
                <a:cs typeface="Arial" panose="020B0604020202020204" pitchFamily="34" charset="0"/>
              </a:rPr>
              <a:t> أو </a:t>
            </a:r>
            <a:r>
              <a:rPr lang="en-US" dirty="0" smtClean="0">
                <a:latin typeface="Arial" panose="020B0604020202020204" pitchFamily="34" charset="0"/>
                <a:cs typeface="Arial" panose="020B0604020202020204" pitchFamily="34" charset="0"/>
              </a:rPr>
              <a:t>JM</a:t>
            </a:r>
            <a:r>
              <a:rPr lang="en-US" baseline="0" dirty="0" smtClean="0">
                <a:latin typeface="Arial" panose="020B0604020202020204" pitchFamily="34" charset="0"/>
                <a:cs typeface="Arial" panose="020B0604020202020204" pitchFamily="34" charset="0"/>
              </a:rPr>
              <a:t> </a:t>
            </a:r>
            <a:r>
              <a:rPr lang="ar-LB" baseline="0" dirty="0" smtClean="0">
                <a:latin typeface="Arial" panose="020B0604020202020204" pitchFamily="34" charset="0"/>
                <a:cs typeface="Arial" panose="020B0604020202020204" pitchFamily="34" charset="0"/>
              </a:rPr>
              <a:t> أو </a:t>
            </a:r>
            <a:r>
              <a:rPr lang="en-US" dirty="0" smtClean="0">
                <a:latin typeface="Arial" panose="020B0604020202020204" pitchFamily="34" charset="0"/>
                <a:cs typeface="Arial" panose="020B0604020202020204" pitchFamily="34" charset="0"/>
              </a:rPr>
              <a:t>JE</a:t>
            </a:r>
            <a:r>
              <a:rPr lang="en-US" baseline="0" dirty="0" smtClean="0">
                <a:latin typeface="Arial" panose="020B0604020202020204" pitchFamily="34" charset="0"/>
                <a:cs typeface="Arial" panose="020B0604020202020204" pitchFamily="34" charset="0"/>
              </a:rPr>
              <a:t> </a:t>
            </a:r>
            <a:r>
              <a:rPr lang="ar-LB" baseline="0" dirty="0" smtClean="0">
                <a:latin typeface="Arial" panose="020B0604020202020204" pitchFamily="34" charset="0"/>
                <a:cs typeface="Arial" panose="020B0604020202020204" pitchFamily="34" charset="0"/>
              </a:rPr>
              <a:t> أو </a:t>
            </a:r>
            <a:r>
              <a:rPr lang="en-US" dirty="0" smtClean="0">
                <a:latin typeface="Arial" panose="020B0604020202020204" pitchFamily="34" charset="0"/>
                <a:cs typeface="Arial" panose="020B0604020202020204" pitchFamily="34" charset="0"/>
              </a:rPr>
              <a:t>AE</a:t>
            </a:r>
            <a:r>
              <a:rPr lang="en-US" baseline="0" dirty="0" smtClean="0">
                <a:latin typeface="Arial" panose="020B0604020202020204" pitchFamily="34" charset="0"/>
                <a:cs typeface="Arial" panose="020B0604020202020204" pitchFamily="34" charset="0"/>
              </a:rPr>
              <a:t> </a:t>
            </a:r>
            <a:r>
              <a:rPr lang="ar-LB" baseline="0" dirty="0" smtClean="0">
                <a:latin typeface="Arial" panose="020B0604020202020204" pitchFamily="34" charset="0"/>
                <a:cs typeface="Arial" panose="020B0604020202020204" pitchFamily="34" charset="0"/>
              </a:rPr>
              <a:t> يجب وضع دائرة حوله. ثم اسألهم كيف قاموا بالخيار الذي قاموا به.  </a:t>
            </a:r>
            <a:endParaRPr lang="ar-LB" dirty="0" smtClean="0">
              <a:latin typeface="Arial" panose="020B0604020202020204" pitchFamily="34" charset="0"/>
              <a:cs typeface="Arial" panose="020B0604020202020204" pitchFamily="34" charset="0"/>
            </a:endParaRPr>
          </a:p>
          <a:p>
            <a:pPr marL="651093" marR="0" lvl="1" indent="-177571" algn="r" defTabSz="914400" rtl="1" eaLnBrk="1" fontAlgn="auto" latinLnBrk="0" hangingPunct="1">
              <a:lnSpc>
                <a:spcPct val="100000"/>
              </a:lnSpc>
              <a:spcBef>
                <a:spcPts val="0"/>
              </a:spcBef>
              <a:spcAft>
                <a:spcPts val="0"/>
              </a:spcAft>
              <a:buClr>
                <a:schemeClr val="dk1"/>
              </a:buClr>
              <a:buSzPts val="1400"/>
              <a:buFont typeface="Arial"/>
              <a:buChar char="•"/>
              <a:tabLst/>
              <a:defRPr/>
            </a:pPr>
            <a:r>
              <a:rPr lang="ar-LB" dirty="0" smtClean="0">
                <a:latin typeface="Arial" panose="020B0604020202020204" pitchFamily="34" charset="0"/>
                <a:cs typeface="Arial" panose="020B0604020202020204" pitchFamily="34" charset="0"/>
              </a:rPr>
              <a:t>إحرص على أن يتضمن</a:t>
            </a:r>
            <a:r>
              <a:rPr lang="ar-LB" baseline="0" dirty="0" smtClean="0">
                <a:latin typeface="Arial" panose="020B0604020202020204" pitchFamily="34" charset="0"/>
                <a:cs typeface="Arial" panose="020B0604020202020204" pitchFamily="34" charset="0"/>
              </a:rPr>
              <a:t> شرحهم مناقشة حول إطار الكفاءة العالمي وما قد يكون متعلّموهم </a:t>
            </a:r>
            <a:r>
              <a:rPr lang="en-US" dirty="0" smtClean="0">
                <a:latin typeface="Arial" panose="020B0604020202020204" pitchFamily="34" charset="0"/>
                <a:cs typeface="Arial" panose="020B0604020202020204" pitchFamily="34" charset="0"/>
              </a:rPr>
              <a:t>JP</a:t>
            </a:r>
            <a:r>
              <a:rPr lang="en-US" baseline="0" dirty="0" smtClean="0">
                <a:latin typeface="Arial" panose="020B0604020202020204" pitchFamily="34" charset="0"/>
                <a:cs typeface="Arial" panose="020B0604020202020204" pitchFamily="34" charset="0"/>
              </a:rPr>
              <a:t> </a:t>
            </a:r>
            <a:r>
              <a:rPr lang="ar-LB" baseline="0" dirty="0" smtClean="0">
                <a:latin typeface="Arial" panose="020B0604020202020204" pitchFamily="34" charset="0"/>
                <a:cs typeface="Arial" panose="020B0604020202020204" pitchFamily="34" charset="0"/>
              </a:rPr>
              <a:t>أو </a:t>
            </a:r>
            <a:r>
              <a:rPr lang="en-US" dirty="0" smtClean="0">
                <a:latin typeface="Arial" panose="020B0604020202020204" pitchFamily="34" charset="0"/>
                <a:cs typeface="Arial" panose="020B0604020202020204" pitchFamily="34" charset="0"/>
              </a:rPr>
              <a:t>JM</a:t>
            </a:r>
            <a:r>
              <a:rPr lang="en-US" baseline="0" dirty="0" smtClean="0">
                <a:latin typeface="Arial" panose="020B0604020202020204" pitchFamily="34" charset="0"/>
                <a:cs typeface="Arial" panose="020B0604020202020204" pitchFamily="34" charset="0"/>
              </a:rPr>
              <a:t> </a:t>
            </a:r>
            <a:r>
              <a:rPr lang="ar-LB" baseline="0" dirty="0" smtClean="0">
                <a:latin typeface="Arial" panose="020B0604020202020204" pitchFamily="34" charset="0"/>
                <a:cs typeface="Arial" panose="020B0604020202020204" pitchFamily="34" charset="0"/>
              </a:rPr>
              <a:t> أو </a:t>
            </a:r>
            <a:r>
              <a:rPr lang="en-US" dirty="0" smtClean="0">
                <a:latin typeface="Arial" panose="020B0604020202020204" pitchFamily="34" charset="0"/>
                <a:cs typeface="Arial" panose="020B0604020202020204" pitchFamily="34" charset="0"/>
              </a:rPr>
              <a:t>JE</a:t>
            </a:r>
            <a:r>
              <a:rPr lang="en-US" baseline="0" dirty="0" smtClean="0">
                <a:latin typeface="Arial" panose="020B0604020202020204" pitchFamily="34" charset="0"/>
                <a:cs typeface="Arial" panose="020B0604020202020204" pitchFamily="34" charset="0"/>
              </a:rPr>
              <a:t> </a:t>
            </a:r>
            <a:r>
              <a:rPr lang="ar-LB" baseline="0" dirty="0" smtClean="0">
                <a:latin typeface="Arial" panose="020B0604020202020204" pitchFamily="34" charset="0"/>
                <a:cs typeface="Arial" panose="020B0604020202020204" pitchFamily="34" charset="0"/>
              </a:rPr>
              <a:t> قادرين على القيام به في حالة اختبار. مرة أخرى، ذكّرهم بأنّنا نتحدّث عن متعلّمي الصف 2. </a:t>
            </a:r>
            <a:endParaRPr dirty="0">
              <a:latin typeface="Arial" panose="020B0604020202020204" pitchFamily="34" charset="0"/>
              <a:cs typeface="Arial" panose="020B0604020202020204" pitchFamily="34" charset="0"/>
            </a:endParaRPr>
          </a:p>
        </p:txBody>
      </p:sp>
      <p:sp>
        <p:nvSpPr>
          <p:cNvPr id="1741" name="Google Shape;1741;ga21147bc41_0_46:notes"/>
          <p:cNvSpPr txBox="1">
            <a:spLocks noGrp="1"/>
          </p:cNvSpPr>
          <p:nvPr>
            <p:ph type="sldNum" idx="12"/>
          </p:nvPr>
        </p:nvSpPr>
        <p:spPr>
          <a:xfrm>
            <a:off x="4143589" y="9119475"/>
            <a:ext cx="3169771" cy="481757"/>
          </a:xfrm>
          <a:prstGeom prst="rect">
            <a:avLst/>
          </a:prstGeom>
          <a:noFill/>
          <a:ln>
            <a:noFill/>
          </a:ln>
        </p:spPr>
        <p:txBody>
          <a:bodyPr spcFirstLastPara="1" wrap="square" lIns="96631" tIns="48315" rIns="96631" bIns="48315" anchor="b" anchorCtr="0">
            <a:noAutofit/>
          </a:bodyPr>
          <a:lstStyle/>
          <a:p>
            <a:pPr>
              <a:buSzPts val="1400"/>
            </a:pPr>
            <a:fld id="{00000000-1234-1234-1234-123412341234}" type="slidenum">
              <a:rPr lang="en-US">
                <a:solidFill>
                  <a:srgbClr val="000000"/>
                </a:solidFill>
                <a:latin typeface="Calibri"/>
                <a:ea typeface="Calibri"/>
                <a:cs typeface="Calibri"/>
                <a:sym typeface="Calibri"/>
              </a:rPr>
              <a:pPr>
                <a:buSzPts val="1400"/>
              </a:pPr>
              <a:t>137</a:t>
            </a:fld>
            <a:endParaRPr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716807526"/>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3"/>
        <p:cNvGrpSpPr/>
        <p:nvPr/>
      </p:nvGrpSpPr>
      <p:grpSpPr>
        <a:xfrm>
          <a:off x="0" y="0"/>
          <a:ext cx="0" cy="0"/>
          <a:chOff x="0" y="0"/>
          <a:chExt cx="0" cy="0"/>
        </a:xfrm>
      </p:grpSpPr>
      <p:sp>
        <p:nvSpPr>
          <p:cNvPr id="2044" name="Google Shape;2044;ga367ccd41a_1_20: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5" name="Google Shape;2045;ga367ccd41a_1_20:notes"/>
          <p:cNvSpPr txBox="1">
            <a:spLocks noGrp="1"/>
          </p:cNvSpPr>
          <p:nvPr>
            <p:ph type="body" idx="1"/>
          </p:nvPr>
        </p:nvSpPr>
        <p:spPr>
          <a:xfrm>
            <a:off x="702310" y="4480004"/>
            <a:ext cx="5618400" cy="3665400"/>
          </a:xfrm>
          <a:prstGeom prst="rect">
            <a:avLst/>
          </a:prstGeom>
          <a:noFill/>
          <a:ln>
            <a:noFill/>
          </a:ln>
        </p:spPr>
        <p:txBody>
          <a:bodyPr spcFirstLastPara="1" wrap="square" lIns="93300" tIns="46650" rIns="93300" bIns="46650" anchor="t" anchorCtr="0">
            <a:noAutofit/>
          </a:bodyPr>
          <a:lstStyle/>
          <a:p>
            <a:pPr marL="177571" indent="-177571" algn="r" rtl="1">
              <a:buSzPts val="1200"/>
              <a:buFont typeface="Arial"/>
              <a:buChar char="•"/>
            </a:pPr>
            <a:r>
              <a:rPr lang="ar-LB" b="1" dirty="0" smtClean="0">
                <a:solidFill>
                  <a:srgbClr val="000000"/>
                </a:solidFill>
              </a:rPr>
              <a:t>أحذف هذا البند في</a:t>
            </a:r>
            <a:r>
              <a:rPr lang="ar-LB" b="1" baseline="0" dirty="0" smtClean="0">
                <a:solidFill>
                  <a:srgbClr val="000000"/>
                </a:solidFill>
              </a:rPr>
              <a:t> حال وضع المؤشرات المرجعية حول </a:t>
            </a:r>
            <a:r>
              <a:rPr lang="ar-LB" b="1" baseline="0" smtClean="0">
                <a:solidFill>
                  <a:srgbClr val="000000"/>
                </a:solidFill>
              </a:rPr>
              <a:t>تقييم </a:t>
            </a:r>
            <a:r>
              <a:rPr lang="ar-LB" b="1" baseline="0" smtClean="0">
                <a:solidFill>
                  <a:srgbClr val="000000"/>
                </a:solidFill>
              </a:rPr>
              <a:t>القراءة </a:t>
            </a:r>
            <a:r>
              <a:rPr lang="ar-LB" b="1" baseline="0" dirty="0" smtClean="0">
                <a:solidFill>
                  <a:srgbClr val="000000"/>
                </a:solidFill>
              </a:rPr>
              <a:t>فقط.</a:t>
            </a:r>
          </a:p>
          <a:p>
            <a:pPr marL="177571" indent="-177571" algn="just" rtl="1">
              <a:buSzPts val="1200"/>
              <a:buFont typeface="Arial"/>
              <a:buChar char="•"/>
            </a:pPr>
            <a:r>
              <a:rPr lang="ar-LB" b="1" baseline="0" dirty="0" smtClean="0">
                <a:solidFill>
                  <a:srgbClr val="000000"/>
                </a:solidFill>
              </a:rPr>
              <a:t>قم بتحديث الأمثلة لتشمل أمثلة عن الصف المناسب/المادة المناسبة</a:t>
            </a:r>
          </a:p>
          <a:p>
            <a:pPr marL="177571" indent="-177571" algn="r" rtl="1">
              <a:buFont typeface="Arial"/>
              <a:buChar char="•"/>
            </a:pPr>
            <a:r>
              <a:rPr lang="ar-LB" b="1" baseline="0" dirty="0" smtClean="0"/>
              <a:t>أحذف إشارة «زائد» الصفراء قبل استخدام المحاضرة</a:t>
            </a:r>
          </a:p>
          <a:p>
            <a:pPr marL="0" indent="0" algn="r" rtl="1">
              <a:buFont typeface="Arial" panose="020B0604020202020204" pitchFamily="34" charset="0"/>
              <a:buNone/>
            </a:pPr>
            <a:endParaRPr lang="ar-LB" b="1" baseline="0" dirty="0" smtClean="0"/>
          </a:p>
          <a:p>
            <a:pPr marL="0" indent="0" algn="r" rtl="1">
              <a:buFont typeface="Arial" panose="020B0604020202020204" pitchFamily="34" charset="0"/>
              <a:buNone/>
            </a:pPr>
            <a:r>
              <a:rPr lang="ar-LB" b="1" baseline="0" dirty="0" smtClean="0"/>
              <a:t>ملاحظات الميسّر:</a:t>
            </a:r>
            <a:endParaRPr lang="ar-LB" b="0" dirty="0" smtClean="0">
              <a:solidFill>
                <a:srgbClr val="000000"/>
              </a:solidFill>
            </a:endParaRPr>
          </a:p>
          <a:p>
            <a:pPr marL="177571" indent="-177571" algn="r" rtl="1">
              <a:buFont typeface="Arial"/>
              <a:buChar char="•"/>
            </a:pPr>
            <a:r>
              <a:rPr lang="ar-LB" sz="1200" dirty="0" smtClean="0">
                <a:solidFill>
                  <a:srgbClr val="000000"/>
                </a:solidFill>
                <a:latin typeface="Arial" panose="020B0604020202020204" pitchFamily="34" charset="0"/>
                <a:ea typeface="Calibri"/>
                <a:cs typeface="Arial" panose="020B0604020202020204" pitchFamily="34" charset="0"/>
              </a:rPr>
              <a:t>إستعرض الأمثلة نفسها التي استخدمت</a:t>
            </a:r>
            <a:r>
              <a:rPr lang="ar-LB" sz="1200" baseline="0" dirty="0" smtClean="0">
                <a:solidFill>
                  <a:srgbClr val="000000"/>
                </a:solidFill>
                <a:latin typeface="Arial" panose="020B0604020202020204" pitchFamily="34" charset="0"/>
                <a:ea typeface="Calibri"/>
                <a:cs typeface="Arial" panose="020B0604020202020204" pitchFamily="34" charset="0"/>
              </a:rPr>
              <a:t> في المهمة 2، و/أو أضف أمثلة أخرى. </a:t>
            </a:r>
          </a:p>
          <a:p>
            <a:pPr marL="651093" lvl="1" indent="-177571" algn="r" rtl="1">
              <a:buClr>
                <a:schemeClr val="dk1"/>
              </a:buClr>
              <a:buFont typeface="Arial"/>
              <a:buChar char="•"/>
            </a:pPr>
            <a:r>
              <a:rPr lang="ar-LB" dirty="0" smtClean="0">
                <a:latin typeface="Arial" panose="020B0604020202020204" pitchFamily="34" charset="0"/>
                <a:cs typeface="Arial" panose="020B0604020202020204" pitchFamily="34" charset="0"/>
              </a:rPr>
              <a:t>ولكن هذه المرة،</a:t>
            </a:r>
            <a:r>
              <a:rPr lang="ar-LB" baseline="0" dirty="0" smtClean="0">
                <a:latin typeface="Arial" panose="020B0604020202020204" pitchFamily="34" charset="0"/>
                <a:cs typeface="Arial" panose="020B0604020202020204" pitchFamily="34" charset="0"/>
              </a:rPr>
              <a:t> إطرح عليهم السؤال عن اثنين من أصل ثلاثة من المتعلّمين </a:t>
            </a:r>
            <a:r>
              <a:rPr lang="en-US" dirty="0" smtClean="0">
                <a:latin typeface="Arial" panose="020B0604020202020204" pitchFamily="34" charset="0"/>
                <a:cs typeface="Arial" panose="020B0604020202020204" pitchFamily="34" charset="0"/>
              </a:rPr>
              <a:t>JP</a:t>
            </a:r>
            <a:r>
              <a:rPr lang="en-US" baseline="0" dirty="0" smtClean="0">
                <a:latin typeface="Arial" panose="020B0604020202020204" pitchFamily="34" charset="0"/>
                <a:cs typeface="Arial" panose="020B0604020202020204" pitchFamily="34" charset="0"/>
              </a:rPr>
              <a:t>  </a:t>
            </a:r>
            <a:r>
              <a:rPr lang="ar-LB" baseline="0" dirty="0" smtClean="0">
                <a:latin typeface="Arial" panose="020B0604020202020204" pitchFamily="34" charset="0"/>
                <a:cs typeface="Arial" panose="020B0604020202020204" pitchFamily="34" charset="0"/>
              </a:rPr>
              <a:t> واجعلهم يستعرضون المخطط لتحديد أي من </a:t>
            </a:r>
            <a:r>
              <a:rPr lang="en-US" dirty="0" smtClean="0">
                <a:latin typeface="Arial" panose="020B0604020202020204" pitchFamily="34" charset="0"/>
                <a:cs typeface="Arial" panose="020B0604020202020204" pitchFamily="34" charset="0"/>
              </a:rPr>
              <a:t>JP</a:t>
            </a:r>
            <a:r>
              <a:rPr lang="en-US" baseline="0" dirty="0" smtClean="0">
                <a:latin typeface="Arial" panose="020B0604020202020204" pitchFamily="34" charset="0"/>
                <a:cs typeface="Arial" panose="020B0604020202020204" pitchFamily="34" charset="0"/>
              </a:rPr>
              <a:t>  </a:t>
            </a:r>
            <a:r>
              <a:rPr lang="ar-LB" baseline="0" dirty="0" smtClean="0">
                <a:latin typeface="Arial" panose="020B0604020202020204" pitchFamily="34" charset="0"/>
                <a:cs typeface="Arial" panose="020B0604020202020204" pitchFamily="34" charset="0"/>
              </a:rPr>
              <a:t> أو </a:t>
            </a:r>
            <a:r>
              <a:rPr lang="en-US" dirty="0" smtClean="0">
                <a:latin typeface="Arial" panose="020B0604020202020204" pitchFamily="34" charset="0"/>
                <a:cs typeface="Arial" panose="020B0604020202020204" pitchFamily="34" charset="0"/>
              </a:rPr>
              <a:t>JM</a:t>
            </a:r>
            <a:r>
              <a:rPr lang="en-US" baseline="0" dirty="0" smtClean="0">
                <a:latin typeface="Arial" panose="020B0604020202020204" pitchFamily="34" charset="0"/>
                <a:cs typeface="Arial" panose="020B0604020202020204" pitchFamily="34" charset="0"/>
              </a:rPr>
              <a:t>  </a:t>
            </a:r>
            <a:r>
              <a:rPr lang="ar-LB" baseline="0" dirty="0" smtClean="0">
                <a:latin typeface="Arial" panose="020B0604020202020204" pitchFamily="34" charset="0"/>
                <a:cs typeface="Arial" panose="020B0604020202020204" pitchFamily="34" charset="0"/>
              </a:rPr>
              <a:t> أو </a:t>
            </a:r>
            <a:r>
              <a:rPr lang="en-US" dirty="0" smtClean="0">
                <a:latin typeface="Arial" panose="020B0604020202020204" pitchFamily="34" charset="0"/>
                <a:cs typeface="Arial" panose="020B0604020202020204" pitchFamily="34" charset="0"/>
              </a:rPr>
              <a:t>JE</a:t>
            </a:r>
            <a:r>
              <a:rPr lang="en-US" baseline="0" dirty="0" smtClean="0">
                <a:latin typeface="Arial" panose="020B0604020202020204" pitchFamily="34" charset="0"/>
                <a:cs typeface="Arial" panose="020B0604020202020204" pitchFamily="34" charset="0"/>
              </a:rPr>
              <a:t>  </a:t>
            </a:r>
            <a:r>
              <a:rPr lang="ar-LB" baseline="0" dirty="0" smtClean="0">
                <a:latin typeface="Arial" panose="020B0604020202020204" pitchFamily="34" charset="0"/>
                <a:cs typeface="Arial" panose="020B0604020202020204" pitchFamily="34" charset="0"/>
              </a:rPr>
              <a:t> أو </a:t>
            </a:r>
            <a:r>
              <a:rPr lang="en-US" dirty="0" smtClean="0">
                <a:latin typeface="Arial" panose="020B0604020202020204" pitchFamily="34" charset="0"/>
                <a:cs typeface="Arial" panose="020B0604020202020204" pitchFamily="34" charset="0"/>
              </a:rPr>
              <a:t>AE</a:t>
            </a:r>
            <a:r>
              <a:rPr lang="en-US" baseline="0" dirty="0" smtClean="0">
                <a:latin typeface="Arial" panose="020B0604020202020204" pitchFamily="34" charset="0"/>
                <a:cs typeface="Arial" panose="020B0604020202020204" pitchFamily="34" charset="0"/>
              </a:rPr>
              <a:t>  </a:t>
            </a:r>
            <a:r>
              <a:rPr lang="ar-LB" baseline="0" dirty="0" smtClean="0">
                <a:latin typeface="Arial" panose="020B0604020202020204" pitchFamily="34" charset="0"/>
                <a:cs typeface="Arial" panose="020B0604020202020204" pitchFamily="34" charset="0"/>
              </a:rPr>
              <a:t> يجب وضع دائرة حوله. ثم اسألهم كيف قاموا بالخيار الذي قاموا به.  </a:t>
            </a:r>
            <a:endParaRPr lang="ar-LB" dirty="0" smtClean="0">
              <a:latin typeface="Arial" panose="020B0604020202020204" pitchFamily="34" charset="0"/>
              <a:cs typeface="Arial" panose="020B0604020202020204" pitchFamily="34" charset="0"/>
            </a:endParaRPr>
          </a:p>
          <a:p>
            <a:pPr marL="651093" marR="0" lvl="1" indent="-177571" algn="r" defTabSz="914400" rtl="1" eaLnBrk="1" fontAlgn="auto" latinLnBrk="0" hangingPunct="1">
              <a:lnSpc>
                <a:spcPct val="100000"/>
              </a:lnSpc>
              <a:spcBef>
                <a:spcPts val="0"/>
              </a:spcBef>
              <a:spcAft>
                <a:spcPts val="0"/>
              </a:spcAft>
              <a:buClr>
                <a:schemeClr val="dk1"/>
              </a:buClr>
              <a:buSzPts val="1400"/>
              <a:buFont typeface="Arial"/>
              <a:buChar char="•"/>
              <a:tabLst/>
              <a:defRPr/>
            </a:pPr>
            <a:r>
              <a:rPr lang="ar-LB" dirty="0" smtClean="0">
                <a:latin typeface="Arial" panose="020B0604020202020204" pitchFamily="34" charset="0"/>
                <a:cs typeface="Arial" panose="020B0604020202020204" pitchFamily="34" charset="0"/>
              </a:rPr>
              <a:t>إحرص على أن يتضمن</a:t>
            </a:r>
            <a:r>
              <a:rPr lang="ar-LB" baseline="0" dirty="0" smtClean="0">
                <a:latin typeface="Arial" panose="020B0604020202020204" pitchFamily="34" charset="0"/>
                <a:cs typeface="Arial" panose="020B0604020202020204" pitchFamily="34" charset="0"/>
              </a:rPr>
              <a:t> شرحهم مناقشة حول إطار الكفاءة العالمي وما قد يكون متعلّموهم </a:t>
            </a:r>
            <a:r>
              <a:rPr lang="en-US" dirty="0" smtClean="0">
                <a:latin typeface="Arial" panose="020B0604020202020204" pitchFamily="34" charset="0"/>
                <a:cs typeface="Arial" panose="020B0604020202020204" pitchFamily="34" charset="0"/>
              </a:rPr>
              <a:t>JP</a:t>
            </a:r>
            <a:r>
              <a:rPr lang="en-US" baseline="0" dirty="0" smtClean="0">
                <a:latin typeface="Arial" panose="020B0604020202020204" pitchFamily="34" charset="0"/>
                <a:cs typeface="Arial" panose="020B0604020202020204" pitchFamily="34" charset="0"/>
              </a:rPr>
              <a:t> </a:t>
            </a:r>
            <a:r>
              <a:rPr lang="ar-LB" baseline="0" dirty="0" smtClean="0">
                <a:latin typeface="Arial" panose="020B0604020202020204" pitchFamily="34" charset="0"/>
                <a:cs typeface="Arial" panose="020B0604020202020204" pitchFamily="34" charset="0"/>
              </a:rPr>
              <a:t>أو </a:t>
            </a:r>
            <a:r>
              <a:rPr lang="en-US" dirty="0" smtClean="0">
                <a:latin typeface="Arial" panose="020B0604020202020204" pitchFamily="34" charset="0"/>
                <a:cs typeface="Arial" panose="020B0604020202020204" pitchFamily="34" charset="0"/>
              </a:rPr>
              <a:t>JM</a:t>
            </a:r>
            <a:r>
              <a:rPr lang="en-US" baseline="0" dirty="0" smtClean="0">
                <a:latin typeface="Arial" panose="020B0604020202020204" pitchFamily="34" charset="0"/>
                <a:cs typeface="Arial" panose="020B0604020202020204" pitchFamily="34" charset="0"/>
              </a:rPr>
              <a:t>  </a:t>
            </a:r>
            <a:r>
              <a:rPr lang="ar-LB" baseline="0" dirty="0" smtClean="0">
                <a:latin typeface="Arial" panose="020B0604020202020204" pitchFamily="34" charset="0"/>
                <a:cs typeface="Arial" panose="020B0604020202020204" pitchFamily="34" charset="0"/>
              </a:rPr>
              <a:t>أو </a:t>
            </a:r>
            <a:r>
              <a:rPr lang="en-US" dirty="0" smtClean="0">
                <a:latin typeface="Arial" panose="020B0604020202020204" pitchFamily="34" charset="0"/>
                <a:cs typeface="Arial" panose="020B0604020202020204" pitchFamily="34" charset="0"/>
              </a:rPr>
              <a:t>JE</a:t>
            </a:r>
            <a:r>
              <a:rPr lang="en-US" baseline="0" dirty="0" smtClean="0">
                <a:latin typeface="Arial" panose="020B0604020202020204" pitchFamily="34" charset="0"/>
                <a:cs typeface="Arial" panose="020B0604020202020204" pitchFamily="34" charset="0"/>
              </a:rPr>
              <a:t>  </a:t>
            </a:r>
            <a:r>
              <a:rPr lang="ar-LB" baseline="0" dirty="0" smtClean="0">
                <a:latin typeface="Arial" panose="020B0604020202020204" pitchFamily="34" charset="0"/>
                <a:cs typeface="Arial" panose="020B0604020202020204" pitchFamily="34" charset="0"/>
              </a:rPr>
              <a:t>قادرين على القيام به في حالة اختبار- إنتبه بصورة خاصة لملمستوى الصفي للنص، بما أنّ هذا النص هو من مستوى الصف 3 ونحن ننظر في متعلّمي الصف 2. فمجرّد اختيارهم «يحقق جزئيًّا» لهذا البند في المهمة 2 لا يعني أنّهم يجب أن يقولوا إنّ متعلّمًا يحقق جزئيًّا قد يجيب عن هذا البند بشكل صحيح. يجب أن يكونوا واثقين بشكل معقول وينظروا في ما «قد» يحدث في حالات اختبار طبيعية، وخاصة نظرًا إلى المستوى الصفي للنص.</a:t>
            </a:r>
            <a:endParaRPr dirty="0">
              <a:solidFill>
                <a:srgbClr val="000000"/>
              </a:solidFill>
              <a:latin typeface="Arial"/>
              <a:ea typeface="Arial"/>
              <a:cs typeface="Arial"/>
              <a:sym typeface="Arial"/>
            </a:endParaRPr>
          </a:p>
        </p:txBody>
      </p:sp>
      <p:sp>
        <p:nvSpPr>
          <p:cNvPr id="2046" name="Google Shape;2046;ga367ccd41a_1_20:notes"/>
          <p:cNvSpPr txBox="1">
            <a:spLocks noGrp="1"/>
          </p:cNvSpPr>
          <p:nvPr>
            <p:ph type="sldNum" idx="12"/>
          </p:nvPr>
        </p:nvSpPr>
        <p:spPr>
          <a:xfrm>
            <a:off x="3978133" y="8842031"/>
            <a:ext cx="3043200" cy="467100"/>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SzPts val="1400"/>
              <a:buNone/>
            </a:pPr>
            <a:fld id="{00000000-1234-1234-1234-123412341234}" type="slidenum">
              <a:rPr lang="en-US">
                <a:solidFill>
                  <a:srgbClr val="000000"/>
                </a:solidFill>
              </a:rPr>
              <a:t>138</a:t>
            </a:fld>
            <a:endParaRPr dirty="0">
              <a:solidFill>
                <a:srgbClr val="000000"/>
              </a:solidFill>
            </a:endParaRPr>
          </a:p>
        </p:txBody>
      </p:sp>
    </p:spTree>
    <p:extLst>
      <p:ext uri="{BB962C8B-B14F-4D97-AF65-F5344CB8AC3E}">
        <p14:creationId xmlns:p14="http://schemas.microsoft.com/office/powerpoint/2010/main" val="1568562078"/>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6"/>
        <p:cNvGrpSpPr/>
        <p:nvPr/>
      </p:nvGrpSpPr>
      <p:grpSpPr>
        <a:xfrm>
          <a:off x="0" y="0"/>
          <a:ext cx="0" cy="0"/>
          <a:chOff x="0" y="0"/>
          <a:chExt cx="0" cy="0"/>
        </a:xfrm>
      </p:grpSpPr>
      <p:sp>
        <p:nvSpPr>
          <p:cNvPr id="2057" name="Google Shape;2057;ga367ccd41a_1_29: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58" name="Google Shape;2058;ga367ccd41a_1_29:notes"/>
          <p:cNvSpPr txBox="1">
            <a:spLocks noGrp="1"/>
          </p:cNvSpPr>
          <p:nvPr>
            <p:ph type="body" idx="1"/>
          </p:nvPr>
        </p:nvSpPr>
        <p:spPr>
          <a:xfrm>
            <a:off x="702310" y="4480004"/>
            <a:ext cx="5618400" cy="3665400"/>
          </a:xfrm>
          <a:prstGeom prst="rect">
            <a:avLst/>
          </a:prstGeom>
          <a:noFill/>
          <a:ln>
            <a:noFill/>
          </a:ln>
        </p:spPr>
        <p:txBody>
          <a:bodyPr spcFirstLastPara="1" wrap="square" lIns="93300" tIns="46650" rIns="93300" bIns="46650" anchor="t" anchorCtr="0">
            <a:noAutofit/>
          </a:bodyPr>
          <a:lstStyle/>
          <a:p>
            <a:pPr marL="177571" indent="-177571" algn="r" rtl="1">
              <a:buSzPts val="1200"/>
              <a:buFont typeface="Arial"/>
              <a:buChar char="•"/>
            </a:pPr>
            <a:r>
              <a:rPr lang="ar-LB" b="1" dirty="0" smtClean="0">
                <a:solidFill>
                  <a:srgbClr val="000000"/>
                </a:solidFill>
              </a:rPr>
              <a:t>أحذف هذا البند في</a:t>
            </a:r>
            <a:r>
              <a:rPr lang="ar-LB" b="1" baseline="0" dirty="0" smtClean="0">
                <a:solidFill>
                  <a:srgbClr val="000000"/>
                </a:solidFill>
              </a:rPr>
              <a:t> حال وضع المؤشرات المرجعية حول تقييم الرياضيات فقط.</a:t>
            </a:r>
          </a:p>
          <a:p>
            <a:pPr marL="177571" indent="-177571" algn="just" rtl="1">
              <a:buSzPts val="1200"/>
              <a:buFont typeface="Arial"/>
              <a:buChar char="•"/>
            </a:pPr>
            <a:r>
              <a:rPr lang="ar-LB" b="1" baseline="0" dirty="0" smtClean="0">
                <a:solidFill>
                  <a:srgbClr val="000000"/>
                </a:solidFill>
              </a:rPr>
              <a:t>قم بتحديث الأمثلة لتشمل أمثلة عن الصف المناسب/المادة المناسبة</a:t>
            </a:r>
          </a:p>
          <a:p>
            <a:pPr marL="177571" indent="-177571" algn="r" rtl="1">
              <a:buFont typeface="Arial"/>
              <a:buChar char="•"/>
            </a:pPr>
            <a:r>
              <a:rPr lang="ar-LB" b="1" baseline="0" dirty="0" smtClean="0"/>
              <a:t>أحذف إشارة «زائد» الصفراء قبل استخدام المحاضرة</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endParaRPr lang="ar-LB" b="1" dirty="0" smtClean="0"/>
          </a:p>
          <a:p>
            <a:pPr marL="0" indent="0" algn="r" rtl="1">
              <a:buFont typeface="Arial" panose="020B0604020202020204" pitchFamily="34" charset="0"/>
              <a:buNone/>
            </a:pPr>
            <a:r>
              <a:rPr lang="ar-LB" b="1" baseline="0" dirty="0" smtClean="0"/>
              <a:t>ملاحظات الميسّر:</a:t>
            </a:r>
            <a:endParaRPr lang="ar-LB" b="0" dirty="0" smtClean="0">
              <a:solidFill>
                <a:srgbClr val="000000"/>
              </a:solidFill>
            </a:endParaRPr>
          </a:p>
          <a:p>
            <a:pPr marL="177571" indent="-177571" algn="r" rtl="1">
              <a:buFont typeface="Arial"/>
              <a:buChar char="•"/>
            </a:pPr>
            <a:r>
              <a:rPr lang="ar-LB" sz="1200" dirty="0" smtClean="0">
                <a:solidFill>
                  <a:srgbClr val="000000"/>
                </a:solidFill>
                <a:latin typeface="Arial" panose="020B0604020202020204" pitchFamily="34" charset="0"/>
                <a:ea typeface="Calibri"/>
                <a:cs typeface="Arial" panose="020B0604020202020204" pitchFamily="34" charset="0"/>
              </a:rPr>
              <a:t>إستعرض الأمثلة نفسها التي استخدمت</a:t>
            </a:r>
            <a:r>
              <a:rPr lang="ar-LB" sz="1200" baseline="0" dirty="0" smtClean="0">
                <a:solidFill>
                  <a:srgbClr val="000000"/>
                </a:solidFill>
                <a:latin typeface="Arial" panose="020B0604020202020204" pitchFamily="34" charset="0"/>
                <a:ea typeface="Calibri"/>
                <a:cs typeface="Arial" panose="020B0604020202020204" pitchFamily="34" charset="0"/>
              </a:rPr>
              <a:t> في المهمة 2، و/أو أضف أمثلة أخرى. </a:t>
            </a:r>
          </a:p>
          <a:p>
            <a:pPr marL="651093" lvl="1" indent="-177571" algn="r" rtl="1">
              <a:buClr>
                <a:schemeClr val="dk1"/>
              </a:buClr>
              <a:buFont typeface="Arial"/>
              <a:buChar char="•"/>
            </a:pPr>
            <a:r>
              <a:rPr lang="ar-LB" dirty="0" smtClean="0">
                <a:latin typeface="Arial" panose="020B0604020202020204" pitchFamily="34" charset="0"/>
                <a:cs typeface="Arial" panose="020B0604020202020204" pitchFamily="34" charset="0"/>
              </a:rPr>
              <a:t>ولكن هذه المرة،</a:t>
            </a:r>
            <a:r>
              <a:rPr lang="ar-LB" baseline="0" dirty="0" smtClean="0">
                <a:latin typeface="Arial" panose="020B0604020202020204" pitchFamily="34" charset="0"/>
                <a:cs typeface="Arial" panose="020B0604020202020204" pitchFamily="34" charset="0"/>
              </a:rPr>
              <a:t> إطرح عليهم السؤال عن اثنين من أصل ثلاثة من المتعلّمين </a:t>
            </a:r>
            <a:r>
              <a:rPr lang="en-US" dirty="0" smtClean="0">
                <a:latin typeface="Arial" panose="020B0604020202020204" pitchFamily="34" charset="0"/>
                <a:cs typeface="Arial" panose="020B0604020202020204" pitchFamily="34" charset="0"/>
              </a:rPr>
              <a:t>JP</a:t>
            </a:r>
            <a:r>
              <a:rPr lang="en-US" baseline="0" dirty="0" smtClean="0">
                <a:latin typeface="Arial" panose="020B0604020202020204" pitchFamily="34" charset="0"/>
                <a:cs typeface="Arial" panose="020B0604020202020204" pitchFamily="34" charset="0"/>
              </a:rPr>
              <a:t> </a:t>
            </a:r>
            <a:r>
              <a:rPr lang="ar-LB" baseline="0" dirty="0" smtClean="0">
                <a:latin typeface="Arial" panose="020B0604020202020204" pitchFamily="34" charset="0"/>
                <a:cs typeface="Arial" panose="020B0604020202020204" pitchFamily="34" charset="0"/>
              </a:rPr>
              <a:t>واجعلهم يستعرضون المخطط لتحديد أي من </a:t>
            </a:r>
            <a:r>
              <a:rPr lang="en-US" dirty="0" smtClean="0">
                <a:latin typeface="Arial" panose="020B0604020202020204" pitchFamily="34" charset="0"/>
                <a:cs typeface="Arial" panose="020B0604020202020204" pitchFamily="34" charset="0"/>
              </a:rPr>
              <a:t>JP</a:t>
            </a:r>
            <a:r>
              <a:rPr lang="en-US" baseline="0" dirty="0" smtClean="0">
                <a:latin typeface="Arial" panose="020B0604020202020204" pitchFamily="34" charset="0"/>
                <a:cs typeface="Arial" panose="020B0604020202020204" pitchFamily="34" charset="0"/>
              </a:rPr>
              <a:t> </a:t>
            </a:r>
            <a:r>
              <a:rPr lang="ar-LB" baseline="0" dirty="0" smtClean="0">
                <a:latin typeface="Arial" panose="020B0604020202020204" pitchFamily="34" charset="0"/>
                <a:cs typeface="Arial" panose="020B0604020202020204" pitchFamily="34" charset="0"/>
              </a:rPr>
              <a:t>أو </a:t>
            </a:r>
            <a:r>
              <a:rPr lang="en-US" dirty="0" smtClean="0">
                <a:latin typeface="Arial" panose="020B0604020202020204" pitchFamily="34" charset="0"/>
                <a:cs typeface="Arial" panose="020B0604020202020204" pitchFamily="34" charset="0"/>
              </a:rPr>
              <a:t>JM</a:t>
            </a:r>
            <a:r>
              <a:rPr lang="en-US" baseline="0" dirty="0" smtClean="0">
                <a:latin typeface="Arial" panose="020B0604020202020204" pitchFamily="34" charset="0"/>
                <a:cs typeface="Arial" panose="020B0604020202020204" pitchFamily="34" charset="0"/>
              </a:rPr>
              <a:t> </a:t>
            </a:r>
            <a:r>
              <a:rPr lang="ar-LB" baseline="0" dirty="0" smtClean="0">
                <a:latin typeface="Arial" panose="020B0604020202020204" pitchFamily="34" charset="0"/>
                <a:cs typeface="Arial" panose="020B0604020202020204" pitchFamily="34" charset="0"/>
              </a:rPr>
              <a:t>أو </a:t>
            </a:r>
            <a:r>
              <a:rPr lang="en-US" dirty="0" smtClean="0">
                <a:latin typeface="Arial" panose="020B0604020202020204" pitchFamily="34" charset="0"/>
                <a:cs typeface="Arial" panose="020B0604020202020204" pitchFamily="34" charset="0"/>
              </a:rPr>
              <a:t>JE</a:t>
            </a:r>
            <a:r>
              <a:rPr lang="en-US" baseline="0" dirty="0" smtClean="0">
                <a:latin typeface="Arial" panose="020B0604020202020204" pitchFamily="34" charset="0"/>
                <a:cs typeface="Arial" panose="020B0604020202020204" pitchFamily="34" charset="0"/>
              </a:rPr>
              <a:t> </a:t>
            </a:r>
            <a:r>
              <a:rPr lang="ar-LB" baseline="0" dirty="0" smtClean="0">
                <a:latin typeface="Arial" panose="020B0604020202020204" pitchFamily="34" charset="0"/>
                <a:cs typeface="Arial" panose="020B0604020202020204" pitchFamily="34" charset="0"/>
              </a:rPr>
              <a:t>أو </a:t>
            </a:r>
            <a:r>
              <a:rPr lang="en-US" dirty="0" smtClean="0">
                <a:latin typeface="Arial" panose="020B0604020202020204" pitchFamily="34" charset="0"/>
                <a:cs typeface="Arial" panose="020B0604020202020204" pitchFamily="34" charset="0"/>
              </a:rPr>
              <a:t>AE</a:t>
            </a:r>
            <a:r>
              <a:rPr lang="en-US" baseline="0" dirty="0" smtClean="0">
                <a:latin typeface="Arial" panose="020B0604020202020204" pitchFamily="34" charset="0"/>
                <a:cs typeface="Arial" panose="020B0604020202020204" pitchFamily="34" charset="0"/>
              </a:rPr>
              <a:t> </a:t>
            </a:r>
            <a:r>
              <a:rPr lang="ar-LB" baseline="0" dirty="0" smtClean="0">
                <a:latin typeface="Arial" panose="020B0604020202020204" pitchFamily="34" charset="0"/>
                <a:cs typeface="Arial" panose="020B0604020202020204" pitchFamily="34" charset="0"/>
              </a:rPr>
              <a:t>يجب وضع دائرة حوله. ثم اسألهم كيف قاموا بالخيار الذي قاموا به. </a:t>
            </a:r>
          </a:p>
          <a:p>
            <a:pPr marL="1126982" lvl="1" indent="-179938" algn="r" rtl="1">
              <a:buClr>
                <a:schemeClr val="dk1"/>
              </a:buClr>
              <a:buFont typeface="Arial"/>
              <a:buChar char="○"/>
            </a:pPr>
            <a:r>
              <a:rPr lang="ar-LB" dirty="0" smtClean="0">
                <a:latin typeface="Arial" panose="020B0604020202020204" pitchFamily="34" charset="0"/>
                <a:cs typeface="Arial" panose="020B0604020202020204" pitchFamily="34" charset="0"/>
              </a:rPr>
              <a:t>قد يميل البعض إلى القول  </a:t>
            </a:r>
            <a:r>
              <a:rPr lang="en-US" dirty="0" smtClean="0">
                <a:latin typeface="Arial"/>
                <a:ea typeface="Arial"/>
                <a:cs typeface="Arial"/>
                <a:sym typeface="Arial"/>
              </a:rPr>
              <a:t>JP</a:t>
            </a:r>
            <a:r>
              <a:rPr lang="ar-LB" dirty="0" smtClean="0">
                <a:latin typeface="Arial"/>
                <a:ea typeface="Arial"/>
                <a:cs typeface="Arial"/>
                <a:sym typeface="Arial"/>
              </a:rPr>
              <a:t> </a:t>
            </a:r>
            <a:r>
              <a:rPr lang="en-US" dirty="0" smtClean="0">
                <a:latin typeface="Arial" panose="020B0604020202020204" pitchFamily="34" charset="0"/>
                <a:cs typeface="Arial" panose="020B0604020202020204" pitchFamily="34" charset="0"/>
              </a:rPr>
              <a:t> </a:t>
            </a:r>
            <a:r>
              <a:rPr lang="ar-LB" dirty="0" smtClean="0">
                <a:latin typeface="Arial" panose="020B0604020202020204" pitchFamily="34" charset="0"/>
                <a:cs typeface="Arial" panose="020B0604020202020204" pitchFamily="34" charset="0"/>
              </a:rPr>
              <a:t>بما</a:t>
            </a:r>
            <a:r>
              <a:rPr lang="ar-LB" baseline="0" dirty="0" smtClean="0">
                <a:latin typeface="Arial" panose="020B0604020202020204" pitchFamily="34" charset="0"/>
                <a:cs typeface="Arial" panose="020B0604020202020204" pitchFamily="34" charset="0"/>
              </a:rPr>
              <a:t> أنّ أداة وصف الكفاءة الأدنى للإجابة عن البند بشكل صحيح هي «يحقق جزئيًّا» لو كان النص في المستوى الصفيف الصحيح. لا بأس بذلك، لكنك قد ترغب في التأكد من أنّهم يفكرون في اعتماد عبارة «قد» وأنّ اثنين من أصل ثلاثة متعلّمين يرجح أن يجيبوا عن السؤال بشكل صحيح.</a:t>
            </a:r>
          </a:p>
          <a:p>
            <a:pPr marL="1126982" lvl="1" indent="-179938" algn="r" rtl="1">
              <a:buClr>
                <a:schemeClr val="dk1"/>
              </a:buClr>
              <a:buFont typeface="Arial"/>
              <a:buChar char="○"/>
            </a:pPr>
            <a:r>
              <a:rPr lang="ar-LB" baseline="0" dirty="0" smtClean="0">
                <a:latin typeface="Arial" panose="020B0604020202020204" pitchFamily="34" charset="0"/>
                <a:cs typeface="Arial" panose="020B0604020202020204" pitchFamily="34" charset="0"/>
              </a:rPr>
              <a:t>الأسئلة التي قد ينظرون فيها عندما يجيبون عن سؤال «قد» هي – هل من متعلّمين «يحققون جزئيًّا الحدّ الأدنى العالمي من الكفاءة» يرجّح أن يكونوا رأوا هذه الكلمة في السابق؟ في حال كان الجواب بكلا، قد يجعل ذلك الكلمة أكثر صعوبة ويدفعهم إلى وضع المستوى عند </a:t>
            </a:r>
            <a:r>
              <a:rPr lang="en-US" dirty="0" smtClean="0">
                <a:latin typeface="Arial"/>
                <a:ea typeface="Arial"/>
                <a:cs typeface="Arial"/>
                <a:sym typeface="Arial"/>
              </a:rPr>
              <a:t>JM</a:t>
            </a:r>
            <a:r>
              <a:rPr lang="ar-LB" baseline="0" dirty="0" smtClean="0">
                <a:latin typeface="Arial" panose="020B0604020202020204" pitchFamily="34" charset="0"/>
                <a:cs typeface="Arial" panose="020B0604020202020204" pitchFamily="34" charset="0"/>
              </a:rPr>
              <a:t>، ربما؟  أو هل إنّ المتعلمين قد يشعرون بالعصبية، إلخ؟ </a:t>
            </a:r>
            <a:endParaRPr lang="ar-LB" dirty="0" smtClean="0">
              <a:latin typeface="Arial" panose="020B0604020202020204" pitchFamily="34" charset="0"/>
              <a:cs typeface="Arial" panose="020B0604020202020204" pitchFamily="34" charset="0"/>
            </a:endParaRPr>
          </a:p>
          <a:p>
            <a:pPr marL="651093" marR="0" lvl="1" indent="-177571" algn="r" defTabSz="914400" rtl="1" eaLnBrk="1" fontAlgn="auto" latinLnBrk="0" hangingPunct="1">
              <a:lnSpc>
                <a:spcPct val="100000"/>
              </a:lnSpc>
              <a:spcBef>
                <a:spcPts val="0"/>
              </a:spcBef>
              <a:spcAft>
                <a:spcPts val="0"/>
              </a:spcAft>
              <a:buClr>
                <a:schemeClr val="dk1"/>
              </a:buClr>
              <a:buSzPts val="1400"/>
              <a:buFont typeface="Arial"/>
              <a:buChar char="•"/>
              <a:tabLst/>
              <a:defRPr/>
            </a:pPr>
            <a:r>
              <a:rPr lang="ar-LB" dirty="0" smtClean="0">
                <a:latin typeface="Arial" panose="020B0604020202020204" pitchFamily="34" charset="0"/>
                <a:cs typeface="Arial" panose="020B0604020202020204" pitchFamily="34" charset="0"/>
              </a:rPr>
              <a:t>إحرص على أن يتضمن</a:t>
            </a:r>
            <a:r>
              <a:rPr lang="ar-LB" baseline="0" dirty="0" smtClean="0">
                <a:latin typeface="Arial" panose="020B0604020202020204" pitchFamily="34" charset="0"/>
                <a:cs typeface="Arial" panose="020B0604020202020204" pitchFamily="34" charset="0"/>
              </a:rPr>
              <a:t> شرحهم مناقشة حول إطار الكفاءة العالمي وما قد يكون متعلّموهم </a:t>
            </a:r>
            <a:r>
              <a:rPr lang="en-US" dirty="0" smtClean="0">
                <a:latin typeface="Arial" panose="020B0604020202020204" pitchFamily="34" charset="0"/>
                <a:cs typeface="Arial" panose="020B0604020202020204" pitchFamily="34" charset="0"/>
              </a:rPr>
              <a:t>JP</a:t>
            </a:r>
            <a:r>
              <a:rPr lang="en-US" baseline="0" dirty="0" smtClean="0">
                <a:latin typeface="Arial" panose="020B0604020202020204" pitchFamily="34" charset="0"/>
                <a:cs typeface="Arial" panose="020B0604020202020204" pitchFamily="34" charset="0"/>
              </a:rPr>
              <a:t> </a:t>
            </a:r>
            <a:r>
              <a:rPr lang="ar-LB" baseline="0" dirty="0" smtClean="0">
                <a:latin typeface="Arial" panose="020B0604020202020204" pitchFamily="34" charset="0"/>
                <a:cs typeface="Arial" panose="020B0604020202020204" pitchFamily="34" charset="0"/>
              </a:rPr>
              <a:t>أو </a:t>
            </a:r>
            <a:r>
              <a:rPr lang="en-US" dirty="0" smtClean="0">
                <a:latin typeface="Arial" panose="020B0604020202020204" pitchFamily="34" charset="0"/>
                <a:cs typeface="Arial" panose="020B0604020202020204" pitchFamily="34" charset="0"/>
              </a:rPr>
              <a:t>JM</a:t>
            </a:r>
            <a:r>
              <a:rPr lang="en-US" baseline="0" dirty="0" smtClean="0">
                <a:latin typeface="Arial" panose="020B0604020202020204" pitchFamily="34" charset="0"/>
                <a:cs typeface="Arial" panose="020B0604020202020204" pitchFamily="34" charset="0"/>
              </a:rPr>
              <a:t> </a:t>
            </a:r>
            <a:r>
              <a:rPr lang="ar-LB" baseline="0" dirty="0" smtClean="0">
                <a:latin typeface="Arial" panose="020B0604020202020204" pitchFamily="34" charset="0"/>
                <a:cs typeface="Arial" panose="020B0604020202020204" pitchFamily="34" charset="0"/>
              </a:rPr>
              <a:t>أو </a:t>
            </a:r>
            <a:r>
              <a:rPr lang="en-US" dirty="0" smtClean="0">
                <a:latin typeface="Arial" panose="020B0604020202020204" pitchFamily="34" charset="0"/>
                <a:cs typeface="Arial" panose="020B0604020202020204" pitchFamily="34" charset="0"/>
              </a:rPr>
              <a:t>JE</a:t>
            </a:r>
            <a:r>
              <a:rPr lang="en-US" baseline="0" dirty="0" smtClean="0">
                <a:latin typeface="Arial" panose="020B0604020202020204" pitchFamily="34" charset="0"/>
                <a:cs typeface="Arial" panose="020B0604020202020204" pitchFamily="34" charset="0"/>
              </a:rPr>
              <a:t> </a:t>
            </a:r>
            <a:r>
              <a:rPr lang="ar-LB" baseline="0" dirty="0" smtClean="0">
                <a:latin typeface="Arial" panose="020B0604020202020204" pitchFamily="34" charset="0"/>
                <a:cs typeface="Arial" panose="020B0604020202020204" pitchFamily="34" charset="0"/>
              </a:rPr>
              <a:t>قادرين على القيام به في حالة اختبار.</a:t>
            </a:r>
            <a:endParaRPr lang="ar-LB" dirty="0" smtClean="0">
              <a:latin typeface="Arial" panose="020B0604020202020204" pitchFamily="34" charset="0"/>
              <a:cs typeface="Arial" panose="020B0604020202020204" pitchFamily="34" charset="0"/>
            </a:endParaRPr>
          </a:p>
          <a:p>
            <a:pPr marL="1088136" lvl="1" indent="-173736" algn="l" rtl="0">
              <a:lnSpc>
                <a:spcPct val="100000"/>
              </a:lnSpc>
              <a:spcBef>
                <a:spcPts val="0"/>
              </a:spcBef>
              <a:spcAft>
                <a:spcPts val="0"/>
              </a:spcAft>
              <a:buClr>
                <a:schemeClr val="dk1"/>
              </a:buClr>
              <a:buSzPts val="1400"/>
              <a:buChar char="○"/>
            </a:pPr>
            <a:endParaRPr dirty="0">
              <a:latin typeface="Arial"/>
              <a:ea typeface="Arial"/>
              <a:cs typeface="Arial"/>
              <a:sym typeface="Arial"/>
            </a:endParaRPr>
          </a:p>
        </p:txBody>
      </p:sp>
      <p:sp>
        <p:nvSpPr>
          <p:cNvPr id="2059" name="Google Shape;2059;ga367ccd41a_1_29:notes"/>
          <p:cNvSpPr txBox="1">
            <a:spLocks noGrp="1"/>
          </p:cNvSpPr>
          <p:nvPr>
            <p:ph type="sldNum" idx="12"/>
          </p:nvPr>
        </p:nvSpPr>
        <p:spPr>
          <a:xfrm>
            <a:off x="3978133" y="8842031"/>
            <a:ext cx="3043200" cy="467100"/>
          </a:xfrm>
          <a:prstGeom prst="rect">
            <a:avLst/>
          </a:prstGeom>
          <a:noFill/>
          <a:ln>
            <a:noFill/>
          </a:ln>
        </p:spPr>
        <p:txBody>
          <a:bodyPr spcFirstLastPara="1" wrap="square" lIns="93300" tIns="46650" rIns="93300" bIns="46650" anchor="b" anchorCtr="0">
            <a:noAutofit/>
          </a:bodyPr>
          <a:lstStyle/>
          <a:p>
            <a:pPr marL="0" lvl="0" indent="0" algn="l" rtl="0">
              <a:lnSpc>
                <a:spcPct val="100000"/>
              </a:lnSpc>
              <a:spcBef>
                <a:spcPts val="0"/>
              </a:spcBef>
              <a:spcAft>
                <a:spcPts val="0"/>
              </a:spcAft>
              <a:buSzPts val="1400"/>
              <a:buNone/>
            </a:pPr>
            <a:fld id="{00000000-1234-1234-1234-123412341234}" type="slidenum">
              <a:rPr lang="en-US">
                <a:solidFill>
                  <a:srgbClr val="000000"/>
                </a:solidFill>
              </a:rPr>
              <a:t>139</a:t>
            </a:fld>
            <a:endParaRPr dirty="0">
              <a:solidFill>
                <a:srgbClr val="000000"/>
              </a:solidFill>
            </a:endParaRPr>
          </a:p>
        </p:txBody>
      </p:sp>
    </p:spTree>
    <p:extLst>
      <p:ext uri="{BB962C8B-B14F-4D97-AF65-F5344CB8AC3E}">
        <p14:creationId xmlns:p14="http://schemas.microsoft.com/office/powerpoint/2010/main" val="4227052540"/>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8"/>
        <p:cNvGrpSpPr/>
        <p:nvPr/>
      </p:nvGrpSpPr>
      <p:grpSpPr>
        <a:xfrm>
          <a:off x="0" y="0"/>
          <a:ext cx="0" cy="0"/>
          <a:chOff x="0" y="0"/>
          <a:chExt cx="0" cy="0"/>
        </a:xfrm>
      </p:grpSpPr>
      <p:sp>
        <p:nvSpPr>
          <p:cNvPr id="2069" name="Google Shape;2069;ga367ccd41a_1_38: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70" name="Google Shape;2070;ga367ccd41a_1_38:notes"/>
          <p:cNvSpPr txBox="1">
            <a:spLocks noGrp="1"/>
          </p:cNvSpPr>
          <p:nvPr>
            <p:ph type="body" idx="1"/>
          </p:nvPr>
        </p:nvSpPr>
        <p:spPr>
          <a:xfrm>
            <a:off x="702310" y="4480004"/>
            <a:ext cx="5618400" cy="3665400"/>
          </a:xfrm>
          <a:prstGeom prst="rect">
            <a:avLst/>
          </a:prstGeom>
          <a:noFill/>
          <a:ln>
            <a:noFill/>
          </a:ln>
        </p:spPr>
        <p:txBody>
          <a:bodyPr spcFirstLastPara="1" wrap="square" lIns="93300" tIns="46650" rIns="93300" bIns="46650" anchor="t" anchorCtr="0">
            <a:noAutofit/>
          </a:bodyPr>
          <a:lstStyle/>
          <a:p>
            <a:pPr marL="177571" indent="-177571" algn="r" rtl="1">
              <a:buSzPts val="1200"/>
              <a:buFont typeface="Arial"/>
              <a:buChar char="•"/>
            </a:pPr>
            <a:r>
              <a:rPr lang="ar-LB" b="1" dirty="0" smtClean="0">
                <a:solidFill>
                  <a:srgbClr val="000000"/>
                </a:solidFill>
              </a:rPr>
              <a:t>أحذف هذا البند في</a:t>
            </a:r>
            <a:r>
              <a:rPr lang="ar-LB" b="1" baseline="0" dirty="0" smtClean="0">
                <a:solidFill>
                  <a:srgbClr val="000000"/>
                </a:solidFill>
              </a:rPr>
              <a:t> حال وضع المؤشرات المرجعية حول </a:t>
            </a:r>
            <a:r>
              <a:rPr lang="ar-LB" b="1" baseline="0" smtClean="0">
                <a:solidFill>
                  <a:srgbClr val="000000"/>
                </a:solidFill>
              </a:rPr>
              <a:t>تقييم </a:t>
            </a:r>
            <a:r>
              <a:rPr lang="ar-LB" b="1" baseline="0" smtClean="0">
                <a:solidFill>
                  <a:srgbClr val="000000"/>
                </a:solidFill>
              </a:rPr>
              <a:t>القراءة </a:t>
            </a:r>
            <a:r>
              <a:rPr lang="ar-LB" b="1" baseline="0" dirty="0" smtClean="0">
                <a:solidFill>
                  <a:srgbClr val="000000"/>
                </a:solidFill>
              </a:rPr>
              <a:t>فقط.</a:t>
            </a:r>
          </a:p>
          <a:p>
            <a:pPr marL="177571" indent="-177571" algn="just" rtl="1">
              <a:buSzPts val="1200"/>
              <a:buFont typeface="Arial"/>
              <a:buChar char="•"/>
            </a:pPr>
            <a:r>
              <a:rPr lang="ar-LB" b="1" baseline="0" dirty="0" smtClean="0">
                <a:solidFill>
                  <a:srgbClr val="000000"/>
                </a:solidFill>
              </a:rPr>
              <a:t>قم بتحديث الأمثلة لتشمل أمثلة عن الصف المناسب/المادة المناسبة</a:t>
            </a:r>
          </a:p>
          <a:p>
            <a:pPr marL="177571" indent="-177571" algn="r" rtl="1">
              <a:buFont typeface="Arial"/>
              <a:buChar char="•"/>
            </a:pPr>
            <a:r>
              <a:rPr lang="ar-LB" b="1" baseline="0" dirty="0" smtClean="0"/>
              <a:t>أحذف إشارة «زائد» الصفراء قبل استخدام المحاضرة</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endParaRPr lang="ar-LB" b="1" dirty="0" smtClean="0"/>
          </a:p>
          <a:p>
            <a:pPr marL="0" indent="0" algn="r" rtl="1">
              <a:buFont typeface="Arial" panose="020B0604020202020204" pitchFamily="34" charset="0"/>
              <a:buNone/>
            </a:pPr>
            <a:r>
              <a:rPr lang="ar-LB" b="1" baseline="0" dirty="0" smtClean="0"/>
              <a:t>ملاحظات الميسّر:</a:t>
            </a:r>
            <a:endParaRPr lang="ar-LB" b="0" dirty="0" smtClean="0">
              <a:solidFill>
                <a:srgbClr val="000000"/>
              </a:solidFill>
            </a:endParaRPr>
          </a:p>
          <a:p>
            <a:pPr marL="177571" indent="-177571" algn="r" rtl="1">
              <a:buFont typeface="Arial"/>
              <a:buChar char="•"/>
            </a:pPr>
            <a:r>
              <a:rPr lang="ar-LB" sz="1200" dirty="0" smtClean="0">
                <a:solidFill>
                  <a:srgbClr val="000000"/>
                </a:solidFill>
                <a:latin typeface="Arial" panose="020B0604020202020204" pitchFamily="34" charset="0"/>
                <a:ea typeface="Calibri"/>
                <a:cs typeface="Arial" panose="020B0604020202020204" pitchFamily="34" charset="0"/>
              </a:rPr>
              <a:t>إستعرض الأمثلة نفسها التي استخدمت</a:t>
            </a:r>
            <a:r>
              <a:rPr lang="ar-LB" sz="1200" baseline="0" dirty="0" smtClean="0">
                <a:solidFill>
                  <a:srgbClr val="000000"/>
                </a:solidFill>
                <a:latin typeface="Arial" panose="020B0604020202020204" pitchFamily="34" charset="0"/>
                <a:ea typeface="Calibri"/>
                <a:cs typeface="Arial" panose="020B0604020202020204" pitchFamily="34" charset="0"/>
              </a:rPr>
              <a:t> في المهمة 2، و/أو أضف أمثلة أخرى. </a:t>
            </a:r>
          </a:p>
          <a:p>
            <a:pPr marL="651093" lvl="1" indent="-177571" algn="r" rtl="1">
              <a:buClr>
                <a:schemeClr val="dk1"/>
              </a:buClr>
              <a:buFont typeface="Arial"/>
              <a:buChar char="•"/>
            </a:pPr>
            <a:r>
              <a:rPr lang="ar-LB" dirty="0" smtClean="0">
                <a:latin typeface="Arial" panose="020B0604020202020204" pitchFamily="34" charset="0"/>
                <a:cs typeface="Arial" panose="020B0604020202020204" pitchFamily="34" charset="0"/>
              </a:rPr>
              <a:t>ولكن هذه المرة،</a:t>
            </a:r>
            <a:r>
              <a:rPr lang="ar-LB" baseline="0" dirty="0" smtClean="0">
                <a:latin typeface="Arial" panose="020B0604020202020204" pitchFamily="34" charset="0"/>
                <a:cs typeface="Arial" panose="020B0604020202020204" pitchFamily="34" charset="0"/>
              </a:rPr>
              <a:t> إطرح عليهم السؤال عن اثنين من أصل ثلاثة من المتعلّمين </a:t>
            </a:r>
            <a:r>
              <a:rPr lang="en-US" dirty="0" smtClean="0">
                <a:latin typeface="Arial" panose="020B0604020202020204" pitchFamily="34" charset="0"/>
                <a:cs typeface="Arial" panose="020B0604020202020204" pitchFamily="34" charset="0"/>
              </a:rPr>
              <a:t>JP</a:t>
            </a:r>
            <a:r>
              <a:rPr lang="en-US" baseline="0" dirty="0" smtClean="0">
                <a:latin typeface="Arial" panose="020B0604020202020204" pitchFamily="34" charset="0"/>
                <a:cs typeface="Arial" panose="020B0604020202020204" pitchFamily="34" charset="0"/>
              </a:rPr>
              <a:t> </a:t>
            </a:r>
            <a:r>
              <a:rPr lang="ar-LB" baseline="0" dirty="0" smtClean="0">
                <a:latin typeface="Arial" panose="020B0604020202020204" pitchFamily="34" charset="0"/>
                <a:cs typeface="Arial" panose="020B0604020202020204" pitchFamily="34" charset="0"/>
              </a:rPr>
              <a:t>واجعلهم يستعرضون المخطط لتحديد أي من </a:t>
            </a:r>
            <a:r>
              <a:rPr lang="en-US" dirty="0" smtClean="0">
                <a:latin typeface="Arial" panose="020B0604020202020204" pitchFamily="34" charset="0"/>
                <a:cs typeface="Arial" panose="020B0604020202020204" pitchFamily="34" charset="0"/>
              </a:rPr>
              <a:t>JP</a:t>
            </a:r>
            <a:r>
              <a:rPr lang="en-US" baseline="0" dirty="0" smtClean="0">
                <a:latin typeface="Arial" panose="020B0604020202020204" pitchFamily="34" charset="0"/>
                <a:cs typeface="Arial" panose="020B0604020202020204" pitchFamily="34" charset="0"/>
              </a:rPr>
              <a:t> </a:t>
            </a:r>
            <a:r>
              <a:rPr lang="ar-LB" baseline="0" dirty="0" smtClean="0">
                <a:latin typeface="Arial" panose="020B0604020202020204" pitchFamily="34" charset="0"/>
                <a:cs typeface="Arial" panose="020B0604020202020204" pitchFamily="34" charset="0"/>
              </a:rPr>
              <a:t>أو </a:t>
            </a:r>
            <a:r>
              <a:rPr lang="en-US" dirty="0" smtClean="0">
                <a:latin typeface="Arial" panose="020B0604020202020204" pitchFamily="34" charset="0"/>
                <a:cs typeface="Arial" panose="020B0604020202020204" pitchFamily="34" charset="0"/>
              </a:rPr>
              <a:t>JM</a:t>
            </a:r>
            <a:r>
              <a:rPr lang="en-US" baseline="0" dirty="0" smtClean="0">
                <a:latin typeface="Arial" panose="020B0604020202020204" pitchFamily="34" charset="0"/>
                <a:cs typeface="Arial" panose="020B0604020202020204" pitchFamily="34" charset="0"/>
              </a:rPr>
              <a:t> </a:t>
            </a:r>
            <a:r>
              <a:rPr lang="ar-LB" baseline="0" dirty="0" smtClean="0">
                <a:latin typeface="Arial" panose="020B0604020202020204" pitchFamily="34" charset="0"/>
                <a:cs typeface="Arial" panose="020B0604020202020204" pitchFamily="34" charset="0"/>
              </a:rPr>
              <a:t>أو </a:t>
            </a:r>
            <a:r>
              <a:rPr lang="en-US" dirty="0" smtClean="0">
                <a:latin typeface="Arial" panose="020B0604020202020204" pitchFamily="34" charset="0"/>
                <a:cs typeface="Arial" panose="020B0604020202020204" pitchFamily="34" charset="0"/>
              </a:rPr>
              <a:t>JE</a:t>
            </a:r>
            <a:r>
              <a:rPr lang="en-US" baseline="0" dirty="0" smtClean="0">
                <a:latin typeface="Arial" panose="020B0604020202020204" pitchFamily="34" charset="0"/>
                <a:cs typeface="Arial" panose="020B0604020202020204" pitchFamily="34" charset="0"/>
              </a:rPr>
              <a:t> </a:t>
            </a:r>
            <a:r>
              <a:rPr lang="ar-LB" baseline="0" dirty="0" smtClean="0">
                <a:latin typeface="Arial" panose="020B0604020202020204" pitchFamily="34" charset="0"/>
                <a:cs typeface="Arial" panose="020B0604020202020204" pitchFamily="34" charset="0"/>
              </a:rPr>
              <a:t>أو </a:t>
            </a:r>
            <a:r>
              <a:rPr lang="en-US" dirty="0" smtClean="0">
                <a:latin typeface="Arial" panose="020B0604020202020204" pitchFamily="34" charset="0"/>
                <a:cs typeface="Arial" panose="020B0604020202020204" pitchFamily="34" charset="0"/>
              </a:rPr>
              <a:t>AE</a:t>
            </a:r>
            <a:r>
              <a:rPr lang="en-US" baseline="0" dirty="0" smtClean="0">
                <a:latin typeface="Arial" panose="020B0604020202020204" pitchFamily="34" charset="0"/>
                <a:cs typeface="Arial" panose="020B0604020202020204" pitchFamily="34" charset="0"/>
              </a:rPr>
              <a:t> </a:t>
            </a:r>
            <a:r>
              <a:rPr lang="ar-LB" baseline="0" dirty="0" smtClean="0">
                <a:latin typeface="Arial" panose="020B0604020202020204" pitchFamily="34" charset="0"/>
                <a:cs typeface="Arial" panose="020B0604020202020204" pitchFamily="34" charset="0"/>
              </a:rPr>
              <a:t>يجب وضع دائرة حوله. ثم اسألهم كيف قاموا بالخيار الذي قاموا به. </a:t>
            </a:r>
          </a:p>
          <a:p>
            <a:pPr marL="1126982" lvl="1" indent="-179938" algn="r" rtl="1">
              <a:buClr>
                <a:schemeClr val="dk1"/>
              </a:buClr>
              <a:buFont typeface="Arial"/>
              <a:buChar char="○"/>
            </a:pPr>
            <a:r>
              <a:rPr lang="ar-LB" dirty="0" smtClean="0">
                <a:latin typeface="Arial" panose="020B0604020202020204" pitchFamily="34" charset="0"/>
                <a:cs typeface="Arial" panose="020B0604020202020204" pitchFamily="34" charset="0"/>
              </a:rPr>
              <a:t>قد يميل البعض إلى القول  </a:t>
            </a:r>
            <a:r>
              <a:rPr lang="en-US" sz="1200" b="0" i="0" u="none" strike="noStrike" cap="none" dirty="0" smtClean="0">
                <a:solidFill>
                  <a:schemeClr val="dk1"/>
                </a:solidFill>
                <a:latin typeface="Arial"/>
                <a:ea typeface="Arial"/>
                <a:cs typeface="Arial"/>
                <a:sym typeface="Arial"/>
              </a:rPr>
              <a:t> JE</a:t>
            </a:r>
            <a:r>
              <a:rPr lang="ar-LB" dirty="0" smtClean="0">
                <a:latin typeface="Arial"/>
                <a:ea typeface="Arial"/>
                <a:cs typeface="Arial"/>
                <a:sym typeface="Arial"/>
              </a:rPr>
              <a:t> </a:t>
            </a:r>
            <a:r>
              <a:rPr lang="en-US" dirty="0" smtClean="0">
                <a:latin typeface="Arial" panose="020B0604020202020204" pitchFamily="34" charset="0"/>
                <a:cs typeface="Arial" panose="020B0604020202020204" pitchFamily="34" charset="0"/>
              </a:rPr>
              <a:t> </a:t>
            </a:r>
            <a:r>
              <a:rPr lang="ar-LB" dirty="0" smtClean="0">
                <a:latin typeface="Arial" panose="020B0604020202020204" pitchFamily="34" charset="0"/>
                <a:cs typeface="Arial" panose="020B0604020202020204" pitchFamily="34" charset="0"/>
              </a:rPr>
              <a:t>بما</a:t>
            </a:r>
            <a:r>
              <a:rPr lang="ar-LB" baseline="0" dirty="0" smtClean="0">
                <a:latin typeface="Arial" panose="020B0604020202020204" pitchFamily="34" charset="0"/>
                <a:cs typeface="Arial" panose="020B0604020202020204" pitchFamily="34" charset="0"/>
              </a:rPr>
              <a:t> أنّ أداة وصف الكفاءة الأدنى للإجابة عن البند بشكل صحيح هي «يتخطّى» بما أنّ هذه مطابقة للصف 3، ولكن يجب أن تذكّرهم أننا نتعامل مع متعلّمين من الصف 2 غير ملزمين القيام باستدلالات، لذا فإنّ هذا البند هو «غير مناسب» ويجب أن ينظروا في ما إذا كان المتعلّمون </a:t>
            </a:r>
            <a:r>
              <a:rPr lang="en-US" dirty="0" smtClean="0">
                <a:latin typeface="Arial" panose="020B0604020202020204" pitchFamily="34" charset="0"/>
                <a:cs typeface="Arial" panose="020B0604020202020204" pitchFamily="34" charset="0"/>
              </a:rPr>
              <a:t>JP</a:t>
            </a:r>
            <a:r>
              <a:rPr lang="ar-LB" baseline="0" dirty="0" smtClean="0">
                <a:latin typeface="Arial" panose="020B0604020202020204" pitchFamily="34" charset="0"/>
                <a:cs typeface="Arial" panose="020B0604020202020204" pitchFamily="34" charset="0"/>
              </a:rPr>
              <a:t> أو </a:t>
            </a:r>
            <a:r>
              <a:rPr lang="en-US" dirty="0" smtClean="0">
                <a:latin typeface="Arial" panose="020B0604020202020204" pitchFamily="34" charset="0"/>
                <a:cs typeface="Arial" panose="020B0604020202020204" pitchFamily="34" charset="0"/>
              </a:rPr>
              <a:t>JM</a:t>
            </a:r>
            <a:r>
              <a:rPr lang="ar-LB" baseline="0" dirty="0" smtClean="0">
                <a:latin typeface="Arial" panose="020B0604020202020204" pitchFamily="34" charset="0"/>
                <a:cs typeface="Arial" panose="020B0604020202020204" pitchFamily="34" charset="0"/>
              </a:rPr>
              <a:t> أو </a:t>
            </a:r>
            <a:r>
              <a:rPr lang="en-US" dirty="0" smtClean="0">
                <a:latin typeface="Arial" panose="020B0604020202020204" pitchFamily="34" charset="0"/>
                <a:cs typeface="Arial" panose="020B0604020202020204" pitchFamily="34" charset="0"/>
              </a:rPr>
              <a:t>JE</a:t>
            </a:r>
            <a:r>
              <a:rPr lang="ar-LB" baseline="0" dirty="0" smtClean="0">
                <a:latin typeface="Arial" panose="020B0604020202020204" pitchFamily="34" charset="0"/>
                <a:cs typeface="Arial" panose="020B0604020202020204" pitchFamily="34" charset="0"/>
              </a:rPr>
              <a:t> قادرين على الإجابة بشكل صحيح نظرًا إلى أنّ هذا مستوى «فوق التخطي»</a:t>
            </a:r>
          </a:p>
          <a:p>
            <a:pPr marL="651093" marR="0" lvl="1" indent="-177571" algn="r" defTabSz="914400" rtl="1" eaLnBrk="1" fontAlgn="auto" latinLnBrk="0" hangingPunct="1">
              <a:lnSpc>
                <a:spcPct val="100000"/>
              </a:lnSpc>
              <a:spcBef>
                <a:spcPts val="0"/>
              </a:spcBef>
              <a:spcAft>
                <a:spcPts val="0"/>
              </a:spcAft>
              <a:buClr>
                <a:schemeClr val="dk1"/>
              </a:buClr>
              <a:buSzPts val="1400"/>
              <a:buFont typeface="Arial"/>
              <a:buChar char="•"/>
              <a:tabLst/>
              <a:defRPr/>
            </a:pPr>
            <a:r>
              <a:rPr lang="ar-LB" dirty="0" smtClean="0">
                <a:latin typeface="Arial" panose="020B0604020202020204" pitchFamily="34" charset="0"/>
                <a:cs typeface="Arial" panose="020B0604020202020204" pitchFamily="34" charset="0"/>
              </a:rPr>
              <a:t>إحرص على أن يتضمن</a:t>
            </a:r>
            <a:r>
              <a:rPr lang="ar-LB" baseline="0" dirty="0" smtClean="0">
                <a:latin typeface="Arial" panose="020B0604020202020204" pitchFamily="34" charset="0"/>
                <a:cs typeface="Arial" panose="020B0604020202020204" pitchFamily="34" charset="0"/>
              </a:rPr>
              <a:t> شرحهم مناقشة حول إطار الكفاءة العالمي وما قد يكون متعلّموهم </a:t>
            </a:r>
            <a:r>
              <a:rPr lang="en-US" dirty="0" smtClean="0">
                <a:latin typeface="Arial" panose="020B0604020202020204" pitchFamily="34" charset="0"/>
                <a:cs typeface="Arial" panose="020B0604020202020204" pitchFamily="34" charset="0"/>
              </a:rPr>
              <a:t>JP</a:t>
            </a:r>
            <a:r>
              <a:rPr lang="en-US" baseline="0" dirty="0" smtClean="0">
                <a:latin typeface="Arial" panose="020B0604020202020204" pitchFamily="34" charset="0"/>
                <a:cs typeface="Arial" panose="020B0604020202020204" pitchFamily="34" charset="0"/>
              </a:rPr>
              <a:t> </a:t>
            </a:r>
            <a:r>
              <a:rPr lang="ar-LB" baseline="0" dirty="0" smtClean="0">
                <a:latin typeface="Arial" panose="020B0604020202020204" pitchFamily="34" charset="0"/>
                <a:cs typeface="Arial" panose="020B0604020202020204" pitchFamily="34" charset="0"/>
              </a:rPr>
              <a:t>أو </a:t>
            </a:r>
            <a:r>
              <a:rPr lang="en-US" dirty="0" smtClean="0">
                <a:latin typeface="Arial" panose="020B0604020202020204" pitchFamily="34" charset="0"/>
                <a:cs typeface="Arial" panose="020B0604020202020204" pitchFamily="34" charset="0"/>
              </a:rPr>
              <a:t>JM</a:t>
            </a:r>
            <a:r>
              <a:rPr lang="en-US" baseline="0" dirty="0" smtClean="0">
                <a:latin typeface="Arial" panose="020B0604020202020204" pitchFamily="34" charset="0"/>
                <a:cs typeface="Arial" panose="020B0604020202020204" pitchFamily="34" charset="0"/>
              </a:rPr>
              <a:t> </a:t>
            </a:r>
            <a:r>
              <a:rPr lang="ar-LB" baseline="0" dirty="0" smtClean="0">
                <a:latin typeface="Arial" panose="020B0604020202020204" pitchFamily="34" charset="0"/>
                <a:cs typeface="Arial" panose="020B0604020202020204" pitchFamily="34" charset="0"/>
              </a:rPr>
              <a:t>أو </a:t>
            </a:r>
            <a:r>
              <a:rPr lang="en-US" dirty="0" smtClean="0">
                <a:latin typeface="Arial" panose="020B0604020202020204" pitchFamily="34" charset="0"/>
                <a:cs typeface="Arial" panose="020B0604020202020204" pitchFamily="34" charset="0"/>
              </a:rPr>
              <a:t>JE</a:t>
            </a:r>
            <a:r>
              <a:rPr lang="en-US" baseline="0" dirty="0" smtClean="0">
                <a:latin typeface="Arial" panose="020B0604020202020204" pitchFamily="34" charset="0"/>
                <a:cs typeface="Arial" panose="020B0604020202020204" pitchFamily="34" charset="0"/>
              </a:rPr>
              <a:t> </a:t>
            </a:r>
            <a:r>
              <a:rPr lang="ar-LB" baseline="0" dirty="0" smtClean="0">
                <a:latin typeface="Arial" panose="020B0604020202020204" pitchFamily="34" charset="0"/>
                <a:cs typeface="Arial" panose="020B0604020202020204" pitchFamily="34" charset="0"/>
              </a:rPr>
              <a:t>قادرين على القيام به في حالة اختبار.</a:t>
            </a:r>
            <a:endParaRPr lang="ar-LB" dirty="0" smtClean="0">
              <a:latin typeface="Arial" panose="020B0604020202020204" pitchFamily="34" charset="0"/>
              <a:cs typeface="Arial" panose="020B0604020202020204" pitchFamily="34" charset="0"/>
            </a:endParaRPr>
          </a:p>
          <a:p>
            <a:pPr marL="457200" marR="0" lvl="0" indent="-228600" algn="l" rtl="0">
              <a:lnSpc>
                <a:spcPct val="100000"/>
              </a:lnSpc>
              <a:spcBef>
                <a:spcPts val="0"/>
              </a:spcBef>
              <a:spcAft>
                <a:spcPts val="0"/>
              </a:spcAft>
              <a:buClr>
                <a:srgbClr val="000000"/>
              </a:buClr>
              <a:buSzPts val="1400"/>
              <a:buFont typeface="Arial"/>
              <a:buNone/>
            </a:pPr>
            <a:endParaRPr dirty="0">
              <a:latin typeface="Arial"/>
              <a:ea typeface="Arial"/>
              <a:cs typeface="Arial"/>
              <a:sym typeface="Arial"/>
            </a:endParaRPr>
          </a:p>
        </p:txBody>
      </p:sp>
      <p:sp>
        <p:nvSpPr>
          <p:cNvPr id="2071" name="Google Shape;2071;ga367ccd41a_1_38:notes"/>
          <p:cNvSpPr txBox="1">
            <a:spLocks noGrp="1"/>
          </p:cNvSpPr>
          <p:nvPr>
            <p:ph type="sldNum" idx="12"/>
          </p:nvPr>
        </p:nvSpPr>
        <p:spPr>
          <a:xfrm>
            <a:off x="3978133" y="8842031"/>
            <a:ext cx="3043200" cy="467100"/>
          </a:xfrm>
          <a:prstGeom prst="rect">
            <a:avLst/>
          </a:prstGeom>
          <a:noFill/>
          <a:ln>
            <a:noFill/>
          </a:ln>
        </p:spPr>
        <p:txBody>
          <a:bodyPr spcFirstLastPara="1" wrap="square" lIns="93300" tIns="46650" rIns="93300" bIns="46650" anchor="b" anchorCtr="0">
            <a:noAutofit/>
          </a:bodyPr>
          <a:lstStyle/>
          <a:p>
            <a:pPr marL="0" lvl="0" indent="0" algn="l" rtl="0">
              <a:lnSpc>
                <a:spcPct val="100000"/>
              </a:lnSpc>
              <a:spcBef>
                <a:spcPts val="0"/>
              </a:spcBef>
              <a:spcAft>
                <a:spcPts val="0"/>
              </a:spcAft>
              <a:buSzPts val="1400"/>
              <a:buNone/>
            </a:pPr>
            <a:fld id="{00000000-1234-1234-1234-123412341234}" type="slidenum">
              <a:rPr lang="en-US">
                <a:solidFill>
                  <a:srgbClr val="000000"/>
                </a:solidFill>
              </a:rPr>
              <a:t>140</a:t>
            </a:fld>
            <a:endParaRPr dirty="0">
              <a:solidFill>
                <a:srgbClr val="000000"/>
              </a:solidFill>
            </a:endParaRPr>
          </a:p>
        </p:txBody>
      </p:sp>
    </p:spTree>
    <p:extLst>
      <p:ext uri="{BB962C8B-B14F-4D97-AF65-F5344CB8AC3E}">
        <p14:creationId xmlns:p14="http://schemas.microsoft.com/office/powerpoint/2010/main" val="2535810669"/>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7"/>
        <p:cNvGrpSpPr/>
        <p:nvPr/>
      </p:nvGrpSpPr>
      <p:grpSpPr>
        <a:xfrm>
          <a:off x="0" y="0"/>
          <a:ext cx="0" cy="0"/>
          <a:chOff x="0" y="0"/>
          <a:chExt cx="0" cy="0"/>
        </a:xfrm>
      </p:grpSpPr>
      <p:sp>
        <p:nvSpPr>
          <p:cNvPr id="1758" name="Google Shape;1758;p75: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9" name="Google Shape;1759;p75:notes"/>
          <p:cNvSpPr txBox="1">
            <a:spLocks noGrp="1"/>
          </p:cNvSpPr>
          <p:nvPr>
            <p:ph type="body" idx="1"/>
          </p:nvPr>
        </p:nvSpPr>
        <p:spPr>
          <a:xfrm>
            <a:off x="731520" y="4620577"/>
            <a:ext cx="5852160" cy="3780472"/>
          </a:xfrm>
          <a:prstGeom prst="rect">
            <a:avLst/>
          </a:prstGeom>
          <a:noFill/>
          <a:ln>
            <a:noFill/>
          </a:ln>
        </p:spPr>
        <p:txBody>
          <a:bodyPr spcFirstLastPara="1" wrap="square" lIns="96631" tIns="48315" rIns="96631" bIns="48315" anchor="t" anchorCtr="0">
            <a:noAutofit/>
          </a:bodyPr>
          <a:lstStyle/>
          <a:p>
            <a:pPr marL="171450" indent="-171450" algn="r" rtl="1">
              <a:buFont typeface="Arial" panose="020B0604020202020204" pitchFamily="34" charset="0"/>
              <a:buChar char="•"/>
            </a:pPr>
            <a:r>
              <a:rPr lang="ar-LB" b="1" dirty="0" smtClean="0"/>
              <a:t>إذا كان بين تنفيذ عملية أنغوف وتطبيق</a:t>
            </a:r>
            <a:r>
              <a:rPr lang="ar-LB" b="1" baseline="0" dirty="0" smtClean="0"/>
              <a:t> تمارين البنود يوم/جلسة استراحة، قد ترغب في إعادة النظر في الشرائح في المحاضرة 12. وإلاّ، يجب أن تضع فقط الشريحة الملائمة (لوضع مؤشر مرجعي واحد أو ثلاثة) كتذكير ومرجع للنشاط. </a:t>
            </a:r>
          </a:p>
          <a:p>
            <a:pPr marL="171450" indent="-171450" algn="r" rtl="1">
              <a:buFont typeface="Arial" panose="020B0604020202020204" pitchFamily="34" charset="0"/>
              <a:buChar char="•"/>
            </a:pPr>
            <a:endParaRPr lang="en-US" b="1" dirty="0"/>
          </a:p>
          <a:p>
            <a:pPr marL="0" indent="0" algn="r" rtl="1"/>
            <a:r>
              <a:rPr lang="ar-LB" b="1" dirty="0" smtClean="0"/>
              <a:t>ملاحظات الميسّر:</a:t>
            </a:r>
            <a:endParaRPr b="1" dirty="0"/>
          </a:p>
          <a:p>
            <a:pPr marL="177571" indent="-177571" algn="r" rtl="1">
              <a:buFont typeface="Arial"/>
              <a:buChar char="•"/>
            </a:pPr>
            <a:r>
              <a:rPr lang="ar-LB" dirty="0" smtClean="0">
                <a:solidFill>
                  <a:srgbClr val="000000"/>
                </a:solidFill>
                <a:latin typeface="Arial" panose="020B0604020202020204" pitchFamily="34" charset="0"/>
                <a:cs typeface="Arial" panose="020B0604020202020204" pitchFamily="34" charset="0"/>
              </a:rPr>
              <a:t>إشرح أنّ هذا النشاط سيتضمّن تنفيذ إجراءات تصنيف</a:t>
            </a:r>
            <a:r>
              <a:rPr lang="ar-LB" baseline="0" dirty="0" smtClean="0">
                <a:solidFill>
                  <a:srgbClr val="000000"/>
                </a:solidFill>
                <a:latin typeface="Arial" panose="020B0604020202020204" pitchFamily="34" charset="0"/>
                <a:cs typeface="Arial" panose="020B0604020202020204" pitchFamily="34" charset="0"/>
              </a:rPr>
              <a:t> البند في البنود التقييمية الفعلية؛ ينبغي على أعضاء الهيئة أن يقوموا بعملهم فرديًّا وبشلك مستقل، أي أنّهم لن يتمكنوا من مناقشة تطبيق الإجراءات وتصنيفاتهم مع أعضاء الهيئة الآخرين. </a:t>
            </a:r>
            <a:endParaRPr dirty="0">
              <a:solidFill>
                <a:srgbClr val="000000"/>
              </a:solidFill>
              <a:latin typeface="Arial" panose="020B0604020202020204" pitchFamily="34" charset="0"/>
              <a:cs typeface="Arial" panose="020B0604020202020204" pitchFamily="34" charset="0"/>
            </a:endParaRPr>
          </a:p>
        </p:txBody>
      </p:sp>
      <p:sp>
        <p:nvSpPr>
          <p:cNvPr id="1760" name="Google Shape;1760;p75:notes"/>
          <p:cNvSpPr txBox="1">
            <a:spLocks noGrp="1"/>
          </p:cNvSpPr>
          <p:nvPr>
            <p:ph type="sldNum" idx="12"/>
          </p:nvPr>
        </p:nvSpPr>
        <p:spPr>
          <a:xfrm>
            <a:off x="4143589" y="9119476"/>
            <a:ext cx="3169920" cy="481727"/>
          </a:xfrm>
          <a:prstGeom prst="rect">
            <a:avLst/>
          </a:prstGeom>
          <a:noFill/>
          <a:ln>
            <a:noFill/>
          </a:ln>
        </p:spPr>
        <p:txBody>
          <a:bodyPr spcFirstLastPara="1" wrap="square" lIns="96631" tIns="48315" rIns="96631" bIns="48315" anchor="b" anchorCtr="0">
            <a:noAutofit/>
          </a:bodyPr>
          <a:lstStyle/>
          <a:p>
            <a:pPr algn="r">
              <a:buSzPts val="1400"/>
            </a:pPr>
            <a:fld id="{00000000-1234-1234-1234-123412341234}" type="slidenum">
              <a:rPr lang="en-US">
                <a:solidFill>
                  <a:srgbClr val="000000"/>
                </a:solidFill>
                <a:latin typeface="Calibri"/>
                <a:ea typeface="Calibri"/>
                <a:cs typeface="Calibri"/>
                <a:sym typeface="Calibri"/>
              </a:rPr>
              <a:pPr algn="r">
                <a:buSzPts val="1400"/>
              </a:pPr>
              <a:t>142</a:t>
            </a:fld>
            <a:endParaRPr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249929991"/>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5"/>
        <p:cNvGrpSpPr/>
        <p:nvPr/>
      </p:nvGrpSpPr>
      <p:grpSpPr>
        <a:xfrm>
          <a:off x="0" y="0"/>
          <a:ext cx="0" cy="0"/>
          <a:chOff x="0" y="0"/>
          <a:chExt cx="0" cy="0"/>
        </a:xfrm>
      </p:grpSpPr>
      <p:sp>
        <p:nvSpPr>
          <p:cNvPr id="1636" name="Google Shape;1636;p69: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7" name="Google Shape;1637;p69:notes"/>
          <p:cNvSpPr txBox="1">
            <a:spLocks noGrp="1"/>
          </p:cNvSpPr>
          <p:nvPr>
            <p:ph type="body" idx="1"/>
          </p:nvPr>
        </p:nvSpPr>
        <p:spPr>
          <a:xfrm>
            <a:off x="731520" y="4620577"/>
            <a:ext cx="5852160" cy="3780472"/>
          </a:xfrm>
          <a:prstGeom prst="rect">
            <a:avLst/>
          </a:prstGeom>
          <a:noFill/>
          <a:ln>
            <a:noFill/>
          </a:ln>
        </p:spPr>
        <p:txBody>
          <a:bodyPr spcFirstLastPara="1" wrap="square" lIns="96631" tIns="48315" rIns="96631" bIns="48315" anchor="t" anchorCtr="0">
            <a:noAutofit/>
          </a:bodyPr>
          <a:lstStyle/>
          <a:p>
            <a:pPr marL="171450" indent="-171450" algn="r" rtl="1">
              <a:buFont typeface="Arial" panose="020B0604020202020204" pitchFamily="34" charset="0"/>
              <a:buChar char="•"/>
            </a:pPr>
            <a:r>
              <a:rPr lang="ar-LB" b="1" dirty="0" smtClean="0">
                <a:solidFill>
                  <a:srgbClr val="000000"/>
                </a:solidFill>
              </a:rPr>
              <a:t>أشر</a:t>
            </a:r>
            <a:r>
              <a:rPr lang="ar-LB" b="1" baseline="0" dirty="0" smtClean="0">
                <a:solidFill>
                  <a:srgbClr val="000000"/>
                </a:solidFill>
              </a:rPr>
              <a:t> إلى أنّ هذه الشريحة لا تكون ذات صلة إلاّ إذا كان أعضاء الهيئة يضعون ثلاثة مؤشرات مرجعية خلال الورشة ويمكن أن تحذفها إن لم تكن لازمة</a:t>
            </a:r>
          </a:p>
          <a:p>
            <a:pPr marL="171450" indent="-171450" algn="r" rtl="1">
              <a:buFont typeface="Arial" panose="020B0604020202020204" pitchFamily="34" charset="0"/>
              <a:buChar char="•"/>
            </a:pPr>
            <a:r>
              <a:rPr lang="ar-LB" b="1" baseline="0" dirty="0" smtClean="0"/>
              <a:t>أحذف إشارة «زائد» الصفراء قبل استخدام المحاضرة</a:t>
            </a:r>
          </a:p>
          <a:p>
            <a:pPr marL="171450" indent="-171450">
              <a:buFont typeface="Arial" panose="020B0604020202020204" pitchFamily="34" charset="0"/>
              <a:buChar char="•"/>
            </a:pPr>
            <a:endParaRPr lang="ar-LB" b="1" dirty="0" smtClean="0">
              <a:solidFill>
                <a:srgbClr val="000000"/>
              </a:solidFill>
            </a:endParaRPr>
          </a:p>
          <a:p>
            <a:pPr marL="0" indent="0" algn="r" rtl="1"/>
            <a:r>
              <a:rPr lang="ar-LB" b="1" dirty="0" smtClean="0">
                <a:solidFill>
                  <a:srgbClr val="000000"/>
                </a:solidFill>
              </a:rPr>
              <a:t>ملاحظات الميسّر:</a:t>
            </a:r>
          </a:p>
          <a:p>
            <a:pPr marL="177571" indent="-177571" algn="r" rtl="1">
              <a:buFont typeface="Arial"/>
              <a:buChar char="•"/>
            </a:pPr>
            <a:r>
              <a:rPr lang="ar-LB" dirty="0" smtClean="0">
                <a:solidFill>
                  <a:srgbClr val="000000"/>
                </a:solidFill>
              </a:rPr>
              <a:t>إحرص على أن يفهم أعضاء الهيئة النشاط</a:t>
            </a:r>
            <a:r>
              <a:rPr lang="ar-LB" baseline="0" dirty="0" smtClean="0">
                <a:solidFill>
                  <a:srgbClr val="000000"/>
                </a:solidFill>
              </a:rPr>
              <a:t> وليس لديهم أي أسئلة إضافية حتى الآن. </a:t>
            </a:r>
          </a:p>
          <a:p>
            <a:pPr marL="177571" indent="-177571" algn="r" rtl="1">
              <a:buFont typeface="Arial"/>
              <a:buChar char="•"/>
            </a:pPr>
            <a:r>
              <a:rPr lang="ar-LB" baseline="0" dirty="0" smtClean="0">
                <a:solidFill>
                  <a:srgbClr val="000000"/>
                </a:solidFill>
              </a:rPr>
              <a:t>قل لأعضاء الهيئة أنّهم </a:t>
            </a:r>
            <a:r>
              <a:rPr lang="ar-LB" dirty="0" smtClean="0">
                <a:solidFill>
                  <a:srgbClr val="000000"/>
                </a:solidFill>
              </a:rPr>
              <a:t>سيبدأون الآن تصنيفاتهم الفردية والمستقلة.</a:t>
            </a:r>
          </a:p>
          <a:p>
            <a:pPr marL="177571" indent="-177571" algn="r" rtl="1">
              <a:buFont typeface="Arial"/>
              <a:buChar char="•"/>
            </a:pPr>
            <a:r>
              <a:rPr lang="ar-LB" dirty="0" smtClean="0">
                <a:solidFill>
                  <a:srgbClr val="000000"/>
                </a:solidFill>
              </a:rPr>
              <a:t>إشرح أنّهم يمكن أن يطرحوا أسئلة فردية</a:t>
            </a:r>
            <a:r>
              <a:rPr lang="ar-LB" baseline="0" dirty="0" smtClean="0">
                <a:solidFill>
                  <a:srgbClr val="000000"/>
                </a:solidFill>
              </a:rPr>
              <a:t> برفع ايديهم في أي لحظة أو بلفت انتباه الميسّرين. </a:t>
            </a:r>
          </a:p>
          <a:p>
            <a:pPr marL="177571" marR="0" indent="-177571" algn="r" defTabSz="914400" rtl="1" eaLnBrk="1" fontAlgn="auto" latinLnBrk="0" hangingPunct="1">
              <a:lnSpc>
                <a:spcPct val="100000"/>
              </a:lnSpc>
              <a:spcBef>
                <a:spcPts val="0"/>
              </a:spcBef>
              <a:spcAft>
                <a:spcPts val="0"/>
              </a:spcAft>
              <a:buClr>
                <a:srgbClr val="000000"/>
              </a:buClr>
              <a:buSzPts val="1400"/>
              <a:buFont typeface="Arial"/>
              <a:buChar char="•"/>
              <a:tabLst/>
              <a:defRPr/>
            </a:pPr>
            <a:r>
              <a:rPr lang="ar-LB" dirty="0" smtClean="0">
                <a:solidFill>
                  <a:srgbClr val="000000"/>
                </a:solidFill>
                <a:latin typeface="Arial" panose="020B0604020202020204" pitchFamily="34" charset="0"/>
                <a:cs typeface="Arial" panose="020B0604020202020204" pitchFamily="34" charset="0"/>
              </a:rPr>
              <a:t>تمشّ بينما يقوم أعضاء الهيئة بتصنيفاتهم للتأكّد من أنّهم يخوضون</a:t>
            </a:r>
            <a:r>
              <a:rPr lang="ar-LB" baseline="0" dirty="0" smtClean="0">
                <a:solidFill>
                  <a:srgbClr val="000000"/>
                </a:solidFill>
                <a:latin typeface="Arial" panose="020B0604020202020204" pitchFamily="34" charset="0"/>
                <a:cs typeface="Arial" panose="020B0604020202020204" pitchFamily="34" charset="0"/>
              </a:rPr>
              <a:t> كلاًّ من الخطوات، إلخ. </a:t>
            </a:r>
          </a:p>
          <a:p>
            <a:pPr marL="651093" lvl="1" indent="-177571" algn="r" rtl="1">
              <a:buClr>
                <a:schemeClr val="dk1"/>
              </a:buClr>
              <a:buFont typeface="Arial"/>
              <a:buChar char="•"/>
            </a:pPr>
            <a:r>
              <a:rPr lang="ar-LB" dirty="0" smtClean="0">
                <a:latin typeface="Arial" panose="020B0604020202020204" pitchFamily="34" charset="0"/>
                <a:cs typeface="Arial" panose="020B0604020202020204" pitchFamily="34" charset="0"/>
              </a:rPr>
              <a:t>يمكن</a:t>
            </a:r>
            <a:r>
              <a:rPr lang="ar-LB" baseline="0" dirty="0" smtClean="0">
                <a:latin typeface="Arial" panose="020B0604020202020204" pitchFamily="34" charset="0"/>
                <a:cs typeface="Arial" panose="020B0604020202020204" pitchFamily="34" charset="0"/>
              </a:rPr>
              <a:t> أن تسأل أعضاء الهيئة فردًا فردًا عن سبب وضعهم علامة معيّنة على بند كوسيلة للتحقق من فهمهم. </a:t>
            </a:r>
          </a:p>
          <a:p>
            <a:pPr marL="651093" lvl="1" indent="-177571" algn="r" rtl="1">
              <a:buClr>
                <a:schemeClr val="dk1"/>
              </a:buClr>
              <a:buFont typeface="Arial"/>
              <a:buChar char="•"/>
            </a:pPr>
            <a:r>
              <a:rPr lang="ar-LB" baseline="0" dirty="0" smtClean="0">
                <a:latin typeface="Arial" panose="020B0604020202020204" pitchFamily="34" charset="0"/>
                <a:cs typeface="Arial" panose="020B0604020202020204" pitchFamily="34" charset="0"/>
              </a:rPr>
              <a:t>قم بتوضيحات فردية أو على مستوى المجموعة ككل. </a:t>
            </a:r>
            <a:endParaRPr lang="ar-LB" dirty="0" smtClean="0"/>
          </a:p>
          <a:p>
            <a:pPr marL="177571" indent="-177571" algn="r" rtl="1">
              <a:buFont typeface="Arial"/>
              <a:buChar char="•"/>
            </a:pPr>
            <a:endParaRPr lang="ar-LB" dirty="0" smtClean="0"/>
          </a:p>
          <a:p>
            <a:pPr marL="0" indent="0">
              <a:buClr>
                <a:schemeClr val="dk1"/>
              </a:buClr>
              <a:buSzPts val="1200"/>
            </a:pPr>
            <a:endParaRPr lang="ar-LB" dirty="0"/>
          </a:p>
        </p:txBody>
      </p:sp>
      <p:sp>
        <p:nvSpPr>
          <p:cNvPr id="1638" name="Google Shape;1638;p69:notes"/>
          <p:cNvSpPr txBox="1">
            <a:spLocks noGrp="1"/>
          </p:cNvSpPr>
          <p:nvPr>
            <p:ph type="sldNum" idx="12"/>
          </p:nvPr>
        </p:nvSpPr>
        <p:spPr>
          <a:xfrm>
            <a:off x="4143589" y="9119476"/>
            <a:ext cx="3169920" cy="481727"/>
          </a:xfrm>
          <a:prstGeom prst="rect">
            <a:avLst/>
          </a:prstGeom>
          <a:noFill/>
          <a:ln>
            <a:noFill/>
          </a:ln>
        </p:spPr>
        <p:txBody>
          <a:bodyPr spcFirstLastPara="1" wrap="square" lIns="96631" tIns="48315" rIns="96631" bIns="48315" anchor="b" anchorCtr="0">
            <a:noAutofit/>
          </a:bodyPr>
          <a:lstStyle/>
          <a:p>
            <a:pPr algn="r">
              <a:buSzPts val="1400"/>
            </a:pPr>
            <a:fld id="{00000000-1234-1234-1234-123412341234}" type="slidenum">
              <a:rPr lang="en-US">
                <a:solidFill>
                  <a:srgbClr val="000000"/>
                </a:solidFill>
                <a:latin typeface="Calibri"/>
                <a:ea typeface="Calibri"/>
                <a:cs typeface="Calibri"/>
                <a:sym typeface="Calibri"/>
              </a:rPr>
              <a:pPr algn="r">
                <a:buSzPts val="1400"/>
              </a:pPr>
              <a:t>143</a:t>
            </a:fld>
            <a:endParaRPr>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8968301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9c7fbe508c_0_28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0" name="Google Shape;430;g9c7fbe508c_0_284:notes"/>
          <p:cNvSpPr txBox="1">
            <a:spLocks noGrp="1"/>
          </p:cNvSpPr>
          <p:nvPr>
            <p:ph type="body" idx="1"/>
          </p:nvPr>
        </p:nvSpPr>
        <p:spPr>
          <a:xfrm>
            <a:off x="731520" y="4620577"/>
            <a:ext cx="5852077" cy="3780413"/>
          </a:xfrm>
          <a:prstGeom prst="rect">
            <a:avLst/>
          </a:prstGeom>
          <a:noFill/>
          <a:ln>
            <a:noFill/>
          </a:ln>
        </p:spPr>
        <p:txBody>
          <a:bodyPr spcFirstLastPara="1" wrap="square" lIns="96631" tIns="48315" rIns="96631" bIns="48315" anchor="t" anchorCtr="0">
            <a:noAutofit/>
          </a:bodyPr>
          <a:lstStyle/>
          <a:p>
            <a:pPr marL="0" indent="0" algn="r" rtl="1"/>
            <a:r>
              <a:rPr lang="ar-LB" b="1" dirty="0" smtClean="0"/>
              <a:t>ملاحظات الميسّر: </a:t>
            </a:r>
            <a:endParaRPr dirty="0"/>
          </a:p>
          <a:p>
            <a:pPr marL="177571" indent="-177571" algn="r" rtl="1">
              <a:buFont typeface="Arial"/>
              <a:buChar char="•"/>
            </a:pPr>
            <a:r>
              <a:rPr lang="ar-LB" dirty="0" smtClean="0">
                <a:solidFill>
                  <a:srgbClr val="000000"/>
                </a:solidFill>
                <a:latin typeface="Arial" panose="020B0604020202020204" pitchFamily="34" charset="0"/>
                <a:cs typeface="Arial" panose="020B0604020202020204" pitchFamily="34" charset="0"/>
              </a:rPr>
              <a:t>إشرح أنّنا</a:t>
            </a:r>
            <a:r>
              <a:rPr lang="ar-LB" baseline="0" dirty="0" smtClean="0">
                <a:solidFill>
                  <a:srgbClr val="000000"/>
                </a:solidFill>
                <a:latin typeface="Arial" panose="020B0604020202020204" pitchFamily="34" charset="0"/>
                <a:cs typeface="Arial" panose="020B0604020202020204" pitchFamily="34" charset="0"/>
              </a:rPr>
              <a:t> سندخل الآن في الجزء التقني من الورشة</a:t>
            </a:r>
          </a:p>
          <a:p>
            <a:pPr marL="177571" indent="-177571" algn="r" rtl="1">
              <a:buFont typeface="Arial"/>
              <a:buChar char="•"/>
            </a:pPr>
            <a:r>
              <a:rPr lang="ar-LB" baseline="0" dirty="0" smtClean="0">
                <a:solidFill>
                  <a:srgbClr val="000000"/>
                </a:solidFill>
                <a:latin typeface="Arial" panose="020B0604020202020204" pitchFamily="34" charset="0"/>
                <a:cs typeface="Arial" panose="020B0604020202020204" pitchFamily="34" charset="0"/>
              </a:rPr>
              <a:t>كثيرون من بينكم يتساءلون على الأرجح ما هو ربط السياسات. سوف نقدّم لكم نظرة مختصرة عنه الآن. </a:t>
            </a:r>
          </a:p>
          <a:p>
            <a:pPr marL="177571" indent="-177571" algn="r" rtl="1">
              <a:buFont typeface="Arial"/>
              <a:buChar char="•"/>
            </a:pPr>
            <a:r>
              <a:rPr lang="ar-LB" dirty="0" smtClean="0">
                <a:solidFill>
                  <a:srgbClr val="000000"/>
                </a:solidFill>
                <a:latin typeface="Arial" panose="020B0604020202020204" pitchFamily="34" charset="0"/>
                <a:cs typeface="Arial" panose="020B0604020202020204" pitchFamily="34" charset="0"/>
              </a:rPr>
              <a:t>لا تتردّدوا في طرح الأسئلة، ولكن سوف نعود ونستعرض هذه التفاصيل كلّها خلال الورشة</a:t>
            </a:r>
            <a:endParaRPr dirty="0"/>
          </a:p>
        </p:txBody>
      </p:sp>
      <p:sp>
        <p:nvSpPr>
          <p:cNvPr id="431" name="Google Shape;431;g9c7fbe508c_0_284:notes"/>
          <p:cNvSpPr txBox="1">
            <a:spLocks noGrp="1"/>
          </p:cNvSpPr>
          <p:nvPr>
            <p:ph type="sldNum" idx="12"/>
          </p:nvPr>
        </p:nvSpPr>
        <p:spPr>
          <a:xfrm>
            <a:off x="4143589" y="9119475"/>
            <a:ext cx="3169771" cy="481757"/>
          </a:xfrm>
          <a:prstGeom prst="rect">
            <a:avLst/>
          </a:prstGeom>
          <a:noFill/>
          <a:ln>
            <a:noFill/>
          </a:ln>
        </p:spPr>
        <p:txBody>
          <a:bodyPr spcFirstLastPara="1" wrap="square" lIns="96631" tIns="48315" rIns="96631" bIns="48315" anchor="b" anchorCtr="0">
            <a:noAutofit/>
          </a:bodyPr>
          <a:lstStyle/>
          <a:p>
            <a:pPr algn="r">
              <a:buSzPts val="1400"/>
            </a:pPr>
            <a:fld id="{00000000-1234-1234-1234-123412341234}" type="slidenum">
              <a:rPr lang="en-US">
                <a:solidFill>
                  <a:srgbClr val="000000"/>
                </a:solidFill>
                <a:latin typeface="Calibri"/>
                <a:ea typeface="Calibri"/>
                <a:cs typeface="Calibri"/>
                <a:sym typeface="Calibri"/>
              </a:rPr>
              <a:pPr algn="r">
                <a:buSzPts val="1400"/>
              </a:pPr>
              <a:t>15</a:t>
            </a:fld>
            <a:endParaRPr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025875929"/>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5"/>
        <p:cNvGrpSpPr/>
        <p:nvPr/>
      </p:nvGrpSpPr>
      <p:grpSpPr>
        <a:xfrm>
          <a:off x="0" y="0"/>
          <a:ext cx="0" cy="0"/>
          <a:chOff x="0" y="0"/>
          <a:chExt cx="0" cy="0"/>
        </a:xfrm>
      </p:grpSpPr>
      <p:sp>
        <p:nvSpPr>
          <p:cNvPr id="1636" name="Google Shape;1636;p69: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7" name="Google Shape;1637;p69:notes"/>
          <p:cNvSpPr txBox="1">
            <a:spLocks noGrp="1"/>
          </p:cNvSpPr>
          <p:nvPr>
            <p:ph type="body" idx="1"/>
          </p:nvPr>
        </p:nvSpPr>
        <p:spPr>
          <a:xfrm>
            <a:off x="731520" y="4620577"/>
            <a:ext cx="5852160" cy="3780472"/>
          </a:xfrm>
          <a:prstGeom prst="rect">
            <a:avLst/>
          </a:prstGeom>
          <a:noFill/>
          <a:ln>
            <a:noFill/>
          </a:ln>
        </p:spPr>
        <p:txBody>
          <a:bodyPr spcFirstLastPara="1" wrap="square" lIns="96631" tIns="48315" rIns="96631" bIns="48315" anchor="t" anchorCtr="0">
            <a:noAutofit/>
          </a:bodyPr>
          <a:lstStyle/>
          <a:p>
            <a:pPr marL="171450" indent="-171450" algn="r" rtl="1">
              <a:buFont typeface="Arial" panose="020B0604020202020204" pitchFamily="34" charset="0"/>
              <a:buChar char="•"/>
            </a:pPr>
            <a:r>
              <a:rPr lang="ar-LB" b="1" dirty="0" smtClean="0">
                <a:solidFill>
                  <a:srgbClr val="000000"/>
                </a:solidFill>
              </a:rPr>
              <a:t>أشر</a:t>
            </a:r>
            <a:r>
              <a:rPr lang="ar-LB" b="1" baseline="0" dirty="0" smtClean="0">
                <a:solidFill>
                  <a:srgbClr val="000000"/>
                </a:solidFill>
              </a:rPr>
              <a:t> إلى أنّ هذه الشريحة لا تكون ذات صلة إلاّ إذا كان أعضاء الهيئة يضعون ثلاثة مؤشرات مرجعية خلال الورشة ويمكن أن تحذفها إن لم تكن لازمة</a:t>
            </a:r>
          </a:p>
          <a:p>
            <a:pPr marL="171450" indent="-171450" algn="r" rtl="1">
              <a:buFont typeface="Arial" panose="020B0604020202020204" pitchFamily="34" charset="0"/>
              <a:buChar char="•"/>
            </a:pPr>
            <a:r>
              <a:rPr lang="ar-LB" b="1" baseline="0" dirty="0" smtClean="0"/>
              <a:t>أحذف إشارة «زائد» الصفراء قبل استخدام المحاضرة</a:t>
            </a:r>
          </a:p>
          <a:p>
            <a:pPr marL="171450" indent="-171450">
              <a:buFont typeface="Arial" panose="020B0604020202020204" pitchFamily="34" charset="0"/>
              <a:buChar char="•"/>
            </a:pPr>
            <a:endParaRPr b="1" dirty="0">
              <a:solidFill>
                <a:srgbClr val="000000"/>
              </a:solidFill>
            </a:endParaRPr>
          </a:p>
          <a:p>
            <a:pPr marL="0" indent="0" algn="r" rtl="1"/>
            <a:r>
              <a:rPr lang="ar-LB" b="1" dirty="0" smtClean="0">
                <a:solidFill>
                  <a:srgbClr val="000000"/>
                </a:solidFill>
              </a:rPr>
              <a:t>ملاحظات الميسّر:</a:t>
            </a:r>
          </a:p>
          <a:p>
            <a:pPr marL="177571" indent="-177571" algn="r" rtl="1">
              <a:buFont typeface="Arial"/>
              <a:buChar char="•"/>
            </a:pPr>
            <a:r>
              <a:rPr lang="ar-LB" dirty="0" smtClean="0">
                <a:solidFill>
                  <a:srgbClr val="000000"/>
                </a:solidFill>
              </a:rPr>
              <a:t>إحرص على أن يفهم أعضاء الهيئة النشاط</a:t>
            </a:r>
            <a:r>
              <a:rPr lang="ar-LB" baseline="0" dirty="0" smtClean="0">
                <a:solidFill>
                  <a:srgbClr val="000000"/>
                </a:solidFill>
              </a:rPr>
              <a:t> وليس لديهم أي أسئلة إضافية حتى الآن. </a:t>
            </a:r>
          </a:p>
          <a:p>
            <a:pPr marL="177571" indent="-177571" algn="r" rtl="1">
              <a:buFont typeface="Arial"/>
              <a:buChar char="•"/>
            </a:pPr>
            <a:r>
              <a:rPr lang="ar-LB" baseline="0" dirty="0" smtClean="0">
                <a:solidFill>
                  <a:srgbClr val="000000"/>
                </a:solidFill>
              </a:rPr>
              <a:t>قل لأعضاء الهيئة أنّهم </a:t>
            </a:r>
            <a:r>
              <a:rPr lang="ar-LB" dirty="0" smtClean="0">
                <a:solidFill>
                  <a:srgbClr val="000000"/>
                </a:solidFill>
              </a:rPr>
              <a:t>سيبدأون الآن تصنيفاتهم الفردية والمستقلة.</a:t>
            </a:r>
          </a:p>
          <a:p>
            <a:pPr marL="177571" indent="-177571" algn="r" rtl="1">
              <a:buFont typeface="Arial"/>
              <a:buChar char="•"/>
            </a:pPr>
            <a:r>
              <a:rPr lang="ar-LB" dirty="0" smtClean="0">
                <a:solidFill>
                  <a:srgbClr val="000000"/>
                </a:solidFill>
              </a:rPr>
              <a:t>إشرح أنّهم يمكن أن يطرحوا أسئلة فردية</a:t>
            </a:r>
            <a:r>
              <a:rPr lang="ar-LB" baseline="0" dirty="0" smtClean="0">
                <a:solidFill>
                  <a:srgbClr val="000000"/>
                </a:solidFill>
              </a:rPr>
              <a:t> برفع ايديهم في أي لحظة أو بلفت انتباه الميسّرين. </a:t>
            </a:r>
          </a:p>
          <a:p>
            <a:pPr marL="177571" marR="0" indent="-177571" algn="r" defTabSz="914400" rtl="1" eaLnBrk="1" fontAlgn="auto" latinLnBrk="0" hangingPunct="1">
              <a:lnSpc>
                <a:spcPct val="100000"/>
              </a:lnSpc>
              <a:spcBef>
                <a:spcPts val="0"/>
              </a:spcBef>
              <a:spcAft>
                <a:spcPts val="0"/>
              </a:spcAft>
              <a:buClr>
                <a:srgbClr val="000000"/>
              </a:buClr>
              <a:buSzPts val="1400"/>
              <a:buFont typeface="Arial"/>
              <a:buChar char="•"/>
              <a:tabLst/>
              <a:defRPr/>
            </a:pPr>
            <a:r>
              <a:rPr lang="ar-LB" dirty="0" smtClean="0">
                <a:solidFill>
                  <a:srgbClr val="000000"/>
                </a:solidFill>
                <a:latin typeface="Arial" panose="020B0604020202020204" pitchFamily="34" charset="0"/>
                <a:cs typeface="Arial" panose="020B0604020202020204" pitchFamily="34" charset="0"/>
              </a:rPr>
              <a:t>تمشّ بينما يقوم أعضاء الهيئة بتصنيفاتهم للتأكّد من أنّهم يخوضون</a:t>
            </a:r>
            <a:r>
              <a:rPr lang="ar-LB" baseline="0" dirty="0" smtClean="0">
                <a:solidFill>
                  <a:srgbClr val="000000"/>
                </a:solidFill>
                <a:latin typeface="Arial" panose="020B0604020202020204" pitchFamily="34" charset="0"/>
                <a:cs typeface="Arial" panose="020B0604020202020204" pitchFamily="34" charset="0"/>
              </a:rPr>
              <a:t> كلاًّ من الخطوات، إلخ. </a:t>
            </a:r>
          </a:p>
          <a:p>
            <a:pPr marL="651093" lvl="1" indent="-177571" algn="r" rtl="1">
              <a:buClr>
                <a:schemeClr val="dk1"/>
              </a:buClr>
              <a:buFont typeface="Arial"/>
              <a:buChar char="•"/>
            </a:pPr>
            <a:r>
              <a:rPr lang="ar-LB" dirty="0" smtClean="0">
                <a:latin typeface="Arial" panose="020B0604020202020204" pitchFamily="34" charset="0"/>
                <a:cs typeface="Arial" panose="020B0604020202020204" pitchFamily="34" charset="0"/>
              </a:rPr>
              <a:t>يمكن</a:t>
            </a:r>
            <a:r>
              <a:rPr lang="ar-LB" baseline="0" dirty="0" smtClean="0">
                <a:latin typeface="Arial" panose="020B0604020202020204" pitchFamily="34" charset="0"/>
                <a:cs typeface="Arial" panose="020B0604020202020204" pitchFamily="34" charset="0"/>
              </a:rPr>
              <a:t> أن تسأل أعضاء الهيئة فردًا فردًا عن سبب وضعهم علامة معيّنة على بند كوسيلة للتحقق من فهمهم. </a:t>
            </a:r>
          </a:p>
          <a:p>
            <a:pPr marL="651093" lvl="1" indent="-177571" algn="r" rtl="1">
              <a:buClr>
                <a:schemeClr val="dk1"/>
              </a:buClr>
              <a:buFont typeface="Arial"/>
              <a:buChar char="•"/>
            </a:pPr>
            <a:r>
              <a:rPr lang="ar-LB" baseline="0" dirty="0" smtClean="0">
                <a:latin typeface="Arial" panose="020B0604020202020204" pitchFamily="34" charset="0"/>
                <a:cs typeface="Arial" panose="020B0604020202020204" pitchFamily="34" charset="0"/>
              </a:rPr>
              <a:t>قم بتوضيحات فردية أو على مستوى المجموعة ككل. </a:t>
            </a:r>
            <a:endParaRPr lang="en-GB" dirty="0" smtClean="0"/>
          </a:p>
          <a:p>
            <a:pPr marL="177571" indent="-177571" algn="r" rtl="1">
              <a:buFont typeface="Arial"/>
              <a:buChar char="•"/>
            </a:pPr>
            <a:endParaRPr lang="ar-LB" dirty="0" smtClean="0"/>
          </a:p>
          <a:p>
            <a:pPr marL="0" indent="0">
              <a:buClr>
                <a:schemeClr val="dk1"/>
              </a:buClr>
              <a:buSzPts val="1200"/>
            </a:pPr>
            <a:endParaRPr dirty="0"/>
          </a:p>
        </p:txBody>
      </p:sp>
      <p:sp>
        <p:nvSpPr>
          <p:cNvPr id="1638" name="Google Shape;1638;p69:notes"/>
          <p:cNvSpPr txBox="1">
            <a:spLocks noGrp="1"/>
          </p:cNvSpPr>
          <p:nvPr>
            <p:ph type="sldNum" idx="12"/>
          </p:nvPr>
        </p:nvSpPr>
        <p:spPr>
          <a:xfrm>
            <a:off x="4143589" y="9119476"/>
            <a:ext cx="3169920" cy="481727"/>
          </a:xfrm>
          <a:prstGeom prst="rect">
            <a:avLst/>
          </a:prstGeom>
          <a:noFill/>
          <a:ln>
            <a:noFill/>
          </a:ln>
        </p:spPr>
        <p:txBody>
          <a:bodyPr spcFirstLastPara="1" wrap="square" lIns="96631" tIns="48315" rIns="96631" bIns="48315" anchor="b" anchorCtr="0">
            <a:noAutofit/>
          </a:bodyPr>
          <a:lstStyle/>
          <a:p>
            <a:pPr algn="r">
              <a:buSzPts val="1400"/>
            </a:pPr>
            <a:fld id="{00000000-1234-1234-1234-123412341234}" type="slidenum">
              <a:rPr lang="en-US">
                <a:solidFill>
                  <a:srgbClr val="000000"/>
                </a:solidFill>
                <a:latin typeface="Calibri"/>
                <a:ea typeface="Calibri"/>
                <a:cs typeface="Calibri"/>
                <a:sym typeface="Calibri"/>
              </a:rPr>
              <a:pPr algn="r">
                <a:buSzPts val="1400"/>
              </a:pPr>
              <a:t>144</a:t>
            </a:fld>
            <a:endParaRPr>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823385490"/>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9"/>
        <p:cNvGrpSpPr/>
        <p:nvPr/>
      </p:nvGrpSpPr>
      <p:grpSpPr>
        <a:xfrm>
          <a:off x="0" y="0"/>
          <a:ext cx="0" cy="0"/>
          <a:chOff x="0" y="0"/>
          <a:chExt cx="0" cy="0"/>
        </a:xfrm>
      </p:grpSpPr>
      <p:sp>
        <p:nvSpPr>
          <p:cNvPr id="1880" name="Google Shape;1880;p78: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1" name="Google Shape;1881;p78:notes"/>
          <p:cNvSpPr txBox="1">
            <a:spLocks noGrp="1"/>
          </p:cNvSpPr>
          <p:nvPr>
            <p:ph type="body" idx="1"/>
          </p:nvPr>
        </p:nvSpPr>
        <p:spPr>
          <a:xfrm>
            <a:off x="731520" y="4620577"/>
            <a:ext cx="5852160" cy="3780472"/>
          </a:xfrm>
          <a:prstGeom prst="rect">
            <a:avLst/>
          </a:prstGeom>
          <a:noFill/>
          <a:ln>
            <a:noFill/>
          </a:ln>
        </p:spPr>
        <p:txBody>
          <a:bodyPr spcFirstLastPara="1" wrap="square" lIns="96631" tIns="48315" rIns="96631" bIns="48315" anchor="t" anchorCtr="0">
            <a:noAutofit/>
          </a:bodyPr>
          <a:lstStyle/>
          <a:p>
            <a:pPr marL="0" indent="0" algn="r" rtl="1"/>
            <a:r>
              <a:rPr lang="ar-LB" b="1" dirty="0" smtClean="0"/>
              <a:t>ملاحظات الميسّر:</a:t>
            </a:r>
            <a:endParaRPr dirty="0"/>
          </a:p>
          <a:p>
            <a:pPr marL="177571" indent="-177571" algn="r" rtl="1">
              <a:buFont typeface="Arial"/>
              <a:buChar char="•"/>
            </a:pPr>
            <a:r>
              <a:rPr lang="ar-LB" b="0" dirty="0" smtClean="0"/>
              <a:t>أخبر أننا الآن سنستعرض نتائج تصنيفاتهم من الأمس</a:t>
            </a:r>
            <a:endParaRPr b="0" dirty="0"/>
          </a:p>
        </p:txBody>
      </p:sp>
      <p:sp>
        <p:nvSpPr>
          <p:cNvPr id="1882" name="Google Shape;1882;p78:notes"/>
          <p:cNvSpPr txBox="1">
            <a:spLocks noGrp="1"/>
          </p:cNvSpPr>
          <p:nvPr>
            <p:ph type="sldNum" idx="12"/>
          </p:nvPr>
        </p:nvSpPr>
        <p:spPr>
          <a:xfrm>
            <a:off x="4143589" y="9119476"/>
            <a:ext cx="3169920" cy="481727"/>
          </a:xfrm>
          <a:prstGeom prst="rect">
            <a:avLst/>
          </a:prstGeom>
          <a:noFill/>
          <a:ln>
            <a:noFill/>
          </a:ln>
        </p:spPr>
        <p:txBody>
          <a:bodyPr spcFirstLastPara="1" wrap="square" lIns="96631" tIns="48315" rIns="96631" bIns="48315" anchor="b" anchorCtr="0">
            <a:noAutofit/>
          </a:bodyPr>
          <a:lstStyle/>
          <a:p>
            <a:pPr algn="r">
              <a:buSzPts val="1400"/>
            </a:pPr>
            <a:fld id="{00000000-1234-1234-1234-123412341234}" type="slidenum">
              <a:rPr lang="en-US">
                <a:solidFill>
                  <a:srgbClr val="000000"/>
                </a:solidFill>
                <a:latin typeface="Calibri"/>
                <a:ea typeface="Calibri"/>
                <a:cs typeface="Calibri"/>
                <a:sym typeface="Calibri"/>
              </a:rPr>
              <a:pPr algn="r">
                <a:buSzPts val="1400"/>
              </a:pPr>
              <a:t>146</a:t>
            </a:fld>
            <a:endParaRPr>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413109734"/>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6"/>
        <p:cNvGrpSpPr/>
        <p:nvPr/>
      </p:nvGrpSpPr>
      <p:grpSpPr>
        <a:xfrm>
          <a:off x="0" y="0"/>
          <a:ext cx="0" cy="0"/>
          <a:chOff x="0" y="0"/>
          <a:chExt cx="0" cy="0"/>
        </a:xfrm>
      </p:grpSpPr>
      <p:sp>
        <p:nvSpPr>
          <p:cNvPr id="1887" name="Google Shape;1887;p79: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8" name="Google Shape;1888;p79:notes"/>
          <p:cNvSpPr txBox="1">
            <a:spLocks noGrp="1"/>
          </p:cNvSpPr>
          <p:nvPr>
            <p:ph type="body" idx="1"/>
          </p:nvPr>
        </p:nvSpPr>
        <p:spPr>
          <a:xfrm>
            <a:off x="731520" y="4620577"/>
            <a:ext cx="5852160" cy="3780472"/>
          </a:xfrm>
          <a:prstGeom prst="rect">
            <a:avLst/>
          </a:prstGeom>
          <a:noFill/>
          <a:ln>
            <a:noFill/>
          </a:ln>
        </p:spPr>
        <p:txBody>
          <a:bodyPr spcFirstLastPara="1" wrap="square" lIns="96631" tIns="48315" rIns="96631" bIns="48315" anchor="t" anchorCtr="0">
            <a:noAutofit/>
          </a:bodyPr>
          <a:lstStyle/>
          <a:p>
            <a:pPr marL="0" indent="0" algn="r" rtl="1"/>
            <a:r>
              <a:rPr lang="ar-LB" sz="1100" b="1" dirty="0" smtClean="0">
                <a:solidFill>
                  <a:srgbClr val="434343"/>
                </a:solidFill>
              </a:rPr>
              <a:t>ملاحظات الميسّر:</a:t>
            </a:r>
            <a:r>
              <a:rPr lang="en-US" sz="1100" b="1" dirty="0" smtClean="0">
                <a:solidFill>
                  <a:srgbClr val="434343"/>
                </a:solidFill>
              </a:rPr>
              <a:t> </a:t>
            </a:r>
            <a:endParaRPr lang="en-US" sz="1100" b="1" dirty="0">
              <a:solidFill>
                <a:srgbClr val="434343"/>
              </a:solidFill>
            </a:endParaRPr>
          </a:p>
          <a:p>
            <a:pPr marL="177571" indent="-177571" algn="r" rtl="1">
              <a:buFont typeface="Arial"/>
              <a:buChar char="•"/>
            </a:pPr>
            <a:r>
              <a:rPr lang="ar-LB" dirty="0" smtClean="0">
                <a:solidFill>
                  <a:srgbClr val="000000"/>
                </a:solidFill>
                <a:latin typeface="Arial" panose="020B0604020202020204" pitchFamily="34" charset="0"/>
                <a:cs typeface="Arial" panose="020B0604020202020204" pitchFamily="34" charset="0"/>
                <a:sym typeface="Gill Sans"/>
              </a:rPr>
              <a:t>قل إنّك ستعرض الآن </a:t>
            </a:r>
            <a:r>
              <a:rPr lang="ar-LB" b="1" dirty="0" smtClean="0">
                <a:solidFill>
                  <a:srgbClr val="000000"/>
                </a:solidFill>
                <a:latin typeface="Arial" panose="020B0604020202020204" pitchFamily="34" charset="0"/>
                <a:cs typeface="Arial" panose="020B0604020202020204" pitchFamily="34" charset="0"/>
                <a:sym typeface="Gill Sans"/>
              </a:rPr>
              <a:t>التحاليل </a:t>
            </a:r>
            <a:r>
              <a:rPr lang="ar-LB" b="0" dirty="0" smtClean="0">
                <a:solidFill>
                  <a:srgbClr val="000000"/>
                </a:solidFill>
                <a:latin typeface="Arial" panose="020B0604020202020204" pitchFamily="34" charset="0"/>
                <a:cs typeface="Arial" panose="020B0604020202020204" pitchFamily="34" charset="0"/>
                <a:sym typeface="Gill Sans"/>
              </a:rPr>
              <a:t>التالية (مع تصنيفات أعصاء الهيئة التي</a:t>
            </a:r>
            <a:r>
              <a:rPr lang="ar-LB" b="0" baseline="0" dirty="0" smtClean="0">
                <a:solidFill>
                  <a:srgbClr val="000000"/>
                </a:solidFill>
                <a:latin typeface="Arial" panose="020B0604020202020204" pitchFamily="34" charset="0"/>
                <a:cs typeface="Arial" panose="020B0604020202020204" pitchFamily="34" charset="0"/>
                <a:sym typeface="Gill Sans"/>
              </a:rPr>
              <a:t> تحمل رموزًا لا أسماء):</a:t>
            </a:r>
            <a:endParaRPr lang="en-US" dirty="0">
              <a:solidFill>
                <a:srgbClr val="000000"/>
              </a:solidFill>
              <a:latin typeface="Arial" panose="020B0604020202020204" pitchFamily="34" charset="0"/>
              <a:cs typeface="Arial" panose="020B0604020202020204" pitchFamily="34" charset="0"/>
              <a:sym typeface="Gill Sans"/>
            </a:endParaRPr>
          </a:p>
          <a:p>
            <a:pPr marL="651093" lvl="1" indent="-177571">
              <a:buClr>
                <a:schemeClr val="dk1"/>
              </a:buClr>
              <a:buFont typeface="Arial"/>
              <a:buChar char="•"/>
            </a:pPr>
            <a:endParaRPr lang="ar-LB" dirty="0" smtClean="0">
              <a:latin typeface="Arial" panose="020B0604020202020204" pitchFamily="34" charset="0"/>
              <a:cs typeface="Arial" panose="020B0604020202020204" pitchFamily="34" charset="0"/>
              <a:sym typeface="Gill Sans"/>
            </a:endParaRPr>
          </a:p>
          <a:p>
            <a:pPr marL="651093" marR="0" lvl="1" indent="-177571" algn="r" defTabSz="914400" rtl="1" eaLnBrk="1" fontAlgn="auto" latinLnBrk="0" hangingPunct="1">
              <a:lnSpc>
                <a:spcPct val="100000"/>
              </a:lnSpc>
              <a:spcBef>
                <a:spcPts val="0"/>
              </a:spcBef>
              <a:spcAft>
                <a:spcPts val="0"/>
              </a:spcAft>
              <a:buClr>
                <a:schemeClr val="dk1"/>
              </a:buClr>
              <a:buSzPts val="1400"/>
              <a:buFont typeface="Arial"/>
              <a:buChar char="•"/>
              <a:tabLst/>
              <a:defRPr/>
            </a:pPr>
            <a:r>
              <a:rPr lang="ar-LB" sz="1200" b="1" dirty="0" smtClean="0"/>
              <a:t>المؤشرات المرجعية الأولية </a:t>
            </a:r>
            <a:r>
              <a:rPr lang="ar-LB" sz="1200" dirty="0" smtClean="0"/>
              <a:t>لأعضاء الهيئة أفرادًا وتوزيعاتهم </a:t>
            </a:r>
          </a:p>
          <a:p>
            <a:pPr marL="651093" marR="0" lvl="1" indent="-177571" algn="r" defTabSz="914400" rtl="1" eaLnBrk="1" fontAlgn="auto" latinLnBrk="0" hangingPunct="1">
              <a:lnSpc>
                <a:spcPct val="100000"/>
              </a:lnSpc>
              <a:spcBef>
                <a:spcPts val="0"/>
              </a:spcBef>
              <a:spcAft>
                <a:spcPts val="0"/>
              </a:spcAft>
              <a:buClr>
                <a:schemeClr val="dk1"/>
              </a:buClr>
              <a:buSzPts val="1400"/>
              <a:buFont typeface="Arial"/>
              <a:buChar char="•"/>
              <a:tabLst/>
              <a:defRPr/>
            </a:pPr>
            <a:r>
              <a:rPr lang="ar-LB" sz="2400" dirty="0" smtClean="0"/>
              <a:t>الاختلافات في تصنيفات البنود الفردية</a:t>
            </a:r>
            <a:r>
              <a:rPr lang="ar-LB" sz="2400" baseline="0" dirty="0" smtClean="0"/>
              <a:t> </a:t>
            </a:r>
          </a:p>
          <a:p>
            <a:pPr marL="651093" marR="0" lvl="1" indent="-177571" algn="r" defTabSz="914400" rtl="1" eaLnBrk="1" fontAlgn="auto" latinLnBrk="0" hangingPunct="1">
              <a:lnSpc>
                <a:spcPct val="100000"/>
              </a:lnSpc>
              <a:spcBef>
                <a:spcPts val="0"/>
              </a:spcBef>
              <a:spcAft>
                <a:spcPts val="0"/>
              </a:spcAft>
              <a:buClr>
                <a:schemeClr val="dk1"/>
              </a:buClr>
              <a:buSzPts val="1400"/>
              <a:buFont typeface="Arial"/>
              <a:buChar char="•"/>
              <a:tabLst/>
              <a:defRPr/>
            </a:pPr>
            <a:r>
              <a:rPr lang="ar-LB" sz="2400" b="1" dirty="0" smtClean="0"/>
              <a:t>إحصاءات المواقع </a:t>
            </a:r>
            <a:r>
              <a:rPr lang="ar-LB" sz="2400" dirty="0" smtClean="0"/>
              <a:t>حول تصنيفات البنود الخاصة بأعضاء الهيئة</a:t>
            </a:r>
            <a:r>
              <a:rPr lang="ar-LB" sz="2400" baseline="0" dirty="0" smtClean="0"/>
              <a:t> </a:t>
            </a:r>
          </a:p>
          <a:p>
            <a:pPr marL="651093" marR="0" lvl="1" indent="-177571" algn="r" defTabSz="914400" rtl="1" eaLnBrk="1" fontAlgn="auto" latinLnBrk="0" hangingPunct="1">
              <a:lnSpc>
                <a:spcPct val="100000"/>
              </a:lnSpc>
              <a:spcBef>
                <a:spcPts val="0"/>
              </a:spcBef>
              <a:spcAft>
                <a:spcPts val="0"/>
              </a:spcAft>
              <a:buClr>
                <a:schemeClr val="dk1"/>
              </a:buClr>
              <a:buSzPts val="1400"/>
              <a:buFont typeface="Arial"/>
              <a:buChar char="•"/>
              <a:tabLst/>
              <a:defRPr/>
            </a:pPr>
            <a:r>
              <a:rPr lang="ar-LB" sz="2400" dirty="0" smtClean="0"/>
              <a:t>تصنيفات البنود بالنسبة إلى </a:t>
            </a:r>
            <a:r>
              <a:rPr lang="ar-LB" sz="2400" b="1" dirty="0" smtClean="0"/>
              <a:t>قيم صعوبة البند </a:t>
            </a:r>
            <a:r>
              <a:rPr lang="ar-LB" sz="2400" dirty="0" smtClean="0"/>
              <a:t>(</a:t>
            </a:r>
            <a:r>
              <a:rPr lang="en-US" sz="2400" dirty="0" smtClean="0"/>
              <a:t>p-values</a:t>
            </a:r>
            <a:r>
              <a:rPr lang="ar-LB" sz="2400" dirty="0" smtClean="0"/>
              <a:t>)</a:t>
            </a:r>
          </a:p>
          <a:p>
            <a:pPr marL="651093" marR="0" lvl="1" indent="-177571" algn="r" defTabSz="914400" rtl="1" eaLnBrk="1" fontAlgn="auto" latinLnBrk="0" hangingPunct="1">
              <a:lnSpc>
                <a:spcPct val="100000"/>
              </a:lnSpc>
              <a:spcBef>
                <a:spcPts val="0"/>
              </a:spcBef>
              <a:spcAft>
                <a:spcPts val="0"/>
              </a:spcAft>
              <a:buClr>
                <a:schemeClr val="dk1"/>
              </a:buClr>
              <a:buSzPts val="1400"/>
              <a:buFont typeface="Arial"/>
              <a:buChar char="•"/>
              <a:tabLst/>
              <a:defRPr/>
            </a:pPr>
            <a:r>
              <a:rPr lang="ar-LB" sz="2400" b="1" dirty="0" smtClean="0"/>
              <a:t>معدّلات </a:t>
            </a:r>
            <a:r>
              <a:rPr lang="ar-LB" sz="2400" b="0" dirty="0" smtClean="0"/>
              <a:t>المؤشرات المرجعية لأعضاء الهيئة، </a:t>
            </a:r>
            <a:r>
              <a:rPr lang="ar-LB" sz="2400" b="0" dirty="0" smtClean="0"/>
              <a:t>أو </a:t>
            </a:r>
            <a:r>
              <a:rPr lang="ar-LB" sz="2400" b="0" dirty="0" smtClean="0"/>
              <a:t>المؤشرات المرجعية الأولية للهيئة</a:t>
            </a:r>
            <a:endParaRPr lang="ar-LB" sz="2400" b="1" dirty="0" smtClean="0"/>
          </a:p>
          <a:p>
            <a:pPr marL="651093" marR="0" lvl="1" indent="-177571" algn="r" defTabSz="914400" rtl="1" eaLnBrk="1" fontAlgn="auto" latinLnBrk="0" hangingPunct="1">
              <a:lnSpc>
                <a:spcPct val="100000"/>
              </a:lnSpc>
              <a:spcBef>
                <a:spcPts val="0"/>
              </a:spcBef>
              <a:spcAft>
                <a:spcPts val="0"/>
              </a:spcAft>
              <a:buClr>
                <a:schemeClr val="dk1"/>
              </a:buClr>
              <a:buSzPts val="1400"/>
              <a:buFont typeface="Arial"/>
              <a:buChar char="•"/>
              <a:tabLst/>
              <a:defRPr/>
            </a:pPr>
            <a:r>
              <a:rPr lang="ar-LB" sz="2400" b="1" dirty="0" smtClean="0"/>
              <a:t>بيانات الأثر </a:t>
            </a:r>
            <a:r>
              <a:rPr lang="ar-LB" sz="2400" dirty="0" smtClean="0"/>
              <a:t>التي تظهر النسبة المئوية للمتعلّمين الذين يندرجون في كلّ من مستويات الكفاءة العالمية على أساس المؤشرات المرجعية الأولية</a:t>
            </a:r>
            <a:endParaRPr lang="en-US" sz="2400" dirty="0" smtClean="0"/>
          </a:p>
          <a:p>
            <a:pPr marL="177571" indent="-177571" algn="r" rtl="1">
              <a:buFont typeface="Arial"/>
              <a:buChar char="•"/>
            </a:pPr>
            <a:r>
              <a:rPr lang="ar-LB" dirty="0" smtClean="0">
                <a:solidFill>
                  <a:srgbClr val="000000"/>
                </a:solidFill>
                <a:latin typeface="Arial" panose="020B0604020202020204" pitchFamily="34" charset="0"/>
                <a:cs typeface="Arial" panose="020B0604020202020204" pitchFamily="34" charset="0"/>
                <a:sym typeface="Gill Sans"/>
              </a:rPr>
              <a:t>إشرح أنّك ستناقش النتائج من كل نوع من أنواع التحليل:</a:t>
            </a:r>
            <a:endParaRPr lang="en-US" dirty="0">
              <a:solidFill>
                <a:srgbClr val="000000"/>
              </a:solidFill>
              <a:latin typeface="Arial" panose="020B0604020202020204" pitchFamily="34" charset="0"/>
              <a:cs typeface="Arial" panose="020B0604020202020204" pitchFamily="34" charset="0"/>
              <a:sym typeface="Gill Sans"/>
            </a:endParaRPr>
          </a:p>
          <a:p>
            <a:pPr marL="651093" lvl="1" indent="-177571" algn="r" rtl="1">
              <a:buClr>
                <a:schemeClr val="dk1"/>
              </a:buClr>
              <a:buFont typeface="Arial"/>
              <a:buChar char="•"/>
            </a:pPr>
            <a:r>
              <a:rPr lang="ar-LB" dirty="0" smtClean="0">
                <a:latin typeface="Arial" panose="020B0604020202020204" pitchFamily="34" charset="0"/>
                <a:cs typeface="Arial" panose="020B0604020202020204" pitchFamily="34" charset="0"/>
                <a:sym typeface="Gill Sans"/>
              </a:rPr>
              <a:t>ما هي </a:t>
            </a:r>
            <a:r>
              <a:rPr lang="ar-LB" b="1" dirty="0" smtClean="0">
                <a:latin typeface="Arial" panose="020B0604020202020204" pitchFamily="34" charset="0"/>
                <a:cs typeface="Arial" panose="020B0604020202020204" pitchFamily="34" charset="0"/>
                <a:sym typeface="Gill Sans"/>
              </a:rPr>
              <a:t>الاختلافات </a:t>
            </a:r>
            <a:r>
              <a:rPr lang="ar-LB" b="0" dirty="0" smtClean="0">
                <a:latin typeface="Arial" panose="020B0604020202020204" pitchFamily="34" charset="0"/>
                <a:cs typeface="Arial" panose="020B0604020202020204" pitchFamily="34" charset="0"/>
                <a:sym typeface="Gill Sans"/>
              </a:rPr>
              <a:t>في المؤشرات المرجعية لأعضاء الهيئة؟ ما هي الأسباب؟</a:t>
            </a:r>
          </a:p>
          <a:p>
            <a:pPr marL="651093" lvl="1" indent="-177571" algn="r" rtl="1">
              <a:buClr>
                <a:schemeClr val="dk1"/>
              </a:buClr>
              <a:buFont typeface="Arial"/>
              <a:buChar char="•"/>
            </a:pPr>
            <a:r>
              <a:rPr lang="ar-LB" b="0" dirty="0" smtClean="0">
                <a:latin typeface="Arial" panose="020B0604020202020204" pitchFamily="34" charset="0"/>
                <a:cs typeface="Arial" panose="020B0604020202020204" pitchFamily="34" charset="0"/>
                <a:sym typeface="Gill Sans"/>
              </a:rPr>
              <a:t>ما علاقة</a:t>
            </a:r>
            <a:r>
              <a:rPr lang="ar-LB" b="0" baseline="0" dirty="0" smtClean="0">
                <a:latin typeface="Arial" panose="020B0604020202020204" pitchFamily="34" charset="0"/>
                <a:cs typeface="Arial" panose="020B0604020202020204" pitchFamily="34" charset="0"/>
                <a:sym typeface="Gill Sans"/>
              </a:rPr>
              <a:t> تصنيفات البنود بـ </a:t>
            </a:r>
            <a:r>
              <a:rPr lang="ar-LB" b="1" baseline="0" dirty="0" smtClean="0">
                <a:latin typeface="Arial" panose="020B0604020202020204" pitchFamily="34" charset="0"/>
                <a:cs typeface="Arial" panose="020B0604020202020204" pitchFamily="34" charset="0"/>
                <a:sym typeface="Gill Sans"/>
              </a:rPr>
              <a:t>صعوبات البنود</a:t>
            </a:r>
            <a:r>
              <a:rPr lang="ar-LB" b="0" baseline="0" dirty="0" smtClean="0">
                <a:latin typeface="Arial" panose="020B0604020202020204" pitchFamily="34" charset="0"/>
                <a:cs typeface="Arial" panose="020B0604020202020204" pitchFamily="34" charset="0"/>
                <a:sym typeface="Gill Sans"/>
              </a:rPr>
              <a:t> الفعلية (</a:t>
            </a:r>
            <a:r>
              <a:rPr lang="en-US" dirty="0" smtClean="0">
                <a:latin typeface="Arial" panose="020B0604020202020204" pitchFamily="34" charset="0"/>
                <a:cs typeface="Arial" panose="020B0604020202020204" pitchFamily="34" charset="0"/>
                <a:sym typeface="Gill Sans"/>
              </a:rPr>
              <a:t>p-values</a:t>
            </a:r>
            <a:r>
              <a:rPr lang="ar-LB" b="0" baseline="0" dirty="0" smtClean="0">
                <a:latin typeface="Arial" panose="020B0604020202020204" pitchFamily="34" charset="0"/>
                <a:cs typeface="Arial" panose="020B0604020202020204" pitchFamily="34" charset="0"/>
                <a:sym typeface="Gill Sans"/>
              </a:rPr>
              <a:t>)</a:t>
            </a:r>
            <a:r>
              <a:rPr lang="ar-LB" dirty="0" smtClean="0">
                <a:latin typeface="Arial" panose="020B0604020202020204" pitchFamily="34" charset="0"/>
                <a:cs typeface="Arial" panose="020B0604020202020204" pitchFamily="34" charset="0"/>
                <a:sym typeface="Gill Sans"/>
              </a:rPr>
              <a:t>؟</a:t>
            </a:r>
          </a:p>
          <a:p>
            <a:pPr marL="651093" lvl="1" indent="-177571" algn="r" rtl="1">
              <a:buClr>
                <a:schemeClr val="dk1"/>
              </a:buClr>
              <a:buFont typeface="Arial"/>
              <a:buChar char="•"/>
            </a:pPr>
            <a:r>
              <a:rPr lang="ar-LB" dirty="0" smtClean="0">
                <a:latin typeface="Arial" panose="020B0604020202020204" pitchFamily="34" charset="0"/>
                <a:cs typeface="Arial" panose="020B0604020202020204" pitchFamily="34" charset="0"/>
                <a:sym typeface="Gill Sans"/>
              </a:rPr>
              <a:t>هل إنّ بيانات الأثر واقعية؟</a:t>
            </a:r>
            <a:r>
              <a:rPr lang="ar-LB" baseline="0" dirty="0" smtClean="0">
                <a:latin typeface="Arial" panose="020B0604020202020204" pitchFamily="34" charset="0"/>
                <a:cs typeface="Arial" panose="020B0604020202020204" pitchFamily="34" charset="0"/>
                <a:sym typeface="Gill Sans"/>
              </a:rPr>
              <a:t> ما هو أثر المؤشرات المرجعية العالية أو المتدنية؟</a:t>
            </a:r>
            <a:endParaRPr lang="en-US" dirty="0">
              <a:latin typeface="Arial" panose="020B0604020202020204" pitchFamily="34" charset="0"/>
              <a:cs typeface="Arial" panose="020B0604020202020204" pitchFamily="34" charset="0"/>
            </a:endParaRPr>
          </a:p>
        </p:txBody>
      </p:sp>
      <p:sp>
        <p:nvSpPr>
          <p:cNvPr id="1889" name="Google Shape;1889;p79:notes"/>
          <p:cNvSpPr txBox="1">
            <a:spLocks noGrp="1"/>
          </p:cNvSpPr>
          <p:nvPr>
            <p:ph type="sldNum" idx="12"/>
          </p:nvPr>
        </p:nvSpPr>
        <p:spPr>
          <a:xfrm>
            <a:off x="4143589" y="9119476"/>
            <a:ext cx="3169920" cy="481727"/>
          </a:xfrm>
          <a:prstGeom prst="rect">
            <a:avLst/>
          </a:prstGeom>
          <a:noFill/>
          <a:ln>
            <a:noFill/>
          </a:ln>
        </p:spPr>
        <p:txBody>
          <a:bodyPr spcFirstLastPara="1" wrap="square" lIns="96631" tIns="48315" rIns="96631" bIns="48315" anchor="b" anchorCtr="0">
            <a:noAutofit/>
          </a:bodyPr>
          <a:lstStyle/>
          <a:p>
            <a:pPr algn="r">
              <a:buSzPts val="1400"/>
            </a:pPr>
            <a:fld id="{00000000-1234-1234-1234-123412341234}" type="slidenum">
              <a:rPr lang="en-US">
                <a:solidFill>
                  <a:srgbClr val="000000"/>
                </a:solidFill>
                <a:latin typeface="Calibri"/>
                <a:ea typeface="Calibri"/>
                <a:cs typeface="Calibri"/>
                <a:sym typeface="Calibri"/>
              </a:rPr>
              <a:pPr algn="r">
                <a:buSzPts val="1400"/>
              </a:pPr>
              <a:t>147</a:t>
            </a:fld>
            <a:endParaRPr>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969716950"/>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2"/>
        <p:cNvGrpSpPr/>
        <p:nvPr/>
      </p:nvGrpSpPr>
      <p:grpSpPr>
        <a:xfrm>
          <a:off x="0" y="0"/>
          <a:ext cx="0" cy="0"/>
          <a:chOff x="0" y="0"/>
          <a:chExt cx="0" cy="0"/>
        </a:xfrm>
      </p:grpSpPr>
      <p:sp>
        <p:nvSpPr>
          <p:cNvPr id="1903" name="Google Shape;1903;p8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4" name="Google Shape;1904;p80:notes"/>
          <p:cNvSpPr txBox="1">
            <a:spLocks noGrp="1"/>
          </p:cNvSpPr>
          <p:nvPr>
            <p:ph type="body" idx="1"/>
          </p:nvPr>
        </p:nvSpPr>
        <p:spPr>
          <a:xfrm>
            <a:off x="731520" y="4620577"/>
            <a:ext cx="5852160" cy="3780472"/>
          </a:xfrm>
          <a:prstGeom prst="rect">
            <a:avLst/>
          </a:prstGeom>
          <a:noFill/>
          <a:ln>
            <a:noFill/>
          </a:ln>
        </p:spPr>
        <p:txBody>
          <a:bodyPr spcFirstLastPara="1" wrap="square" lIns="96631" tIns="48315" rIns="96631" bIns="48315" anchor="t" anchorCtr="0">
            <a:noAutofit/>
          </a:bodyPr>
          <a:lstStyle/>
          <a:p>
            <a:pPr marL="171450" indent="-171450" algn="r" rtl="1">
              <a:buFont typeface="Arial" panose="020B0604020202020204" pitchFamily="34" charset="0"/>
              <a:buChar char="•"/>
            </a:pPr>
            <a:r>
              <a:rPr lang="ar-LB" b="1" dirty="0" smtClean="0">
                <a:solidFill>
                  <a:srgbClr val="000000"/>
                </a:solidFill>
              </a:rPr>
              <a:t>إستبدل هذا الجدول العيّنة بجدول</a:t>
            </a:r>
            <a:r>
              <a:rPr lang="ar-LB" b="1" baseline="0" dirty="0" smtClean="0">
                <a:solidFill>
                  <a:srgbClr val="000000"/>
                </a:solidFill>
              </a:rPr>
              <a:t> محتسب لورشتك (تعليمات الاحتساب في الملحق س وفي رزمة أدوات ربط السياسات)</a:t>
            </a:r>
          </a:p>
          <a:p>
            <a:pPr marL="171450" indent="-171450" algn="r" rtl="1">
              <a:buFont typeface="Arial" panose="020B0604020202020204" pitchFamily="34" charset="0"/>
              <a:buChar char="•"/>
            </a:pPr>
            <a:r>
              <a:rPr lang="ar-LB" b="1" baseline="0" dirty="0" smtClean="0"/>
              <a:t>أحذف إشارة «زائد» الصفراء قبل استخدام المحاضرة</a:t>
            </a:r>
          </a:p>
          <a:p>
            <a:pPr marL="171450" indent="-171450">
              <a:buFont typeface="Arial" panose="020B0604020202020204" pitchFamily="34" charset="0"/>
              <a:buChar char="•"/>
            </a:pPr>
            <a:endParaRPr lang="ar-LB" b="1" dirty="0" smtClean="0">
              <a:solidFill>
                <a:srgbClr val="000000"/>
              </a:solidFill>
            </a:endParaRPr>
          </a:p>
          <a:p>
            <a:pPr marL="0" indent="0" algn="r" rtl="1"/>
            <a:r>
              <a:rPr lang="ar-LB" b="1" dirty="0" smtClean="0">
                <a:solidFill>
                  <a:srgbClr val="000000"/>
                </a:solidFill>
              </a:rPr>
              <a:t>ملاحظات الميسّر:</a:t>
            </a:r>
          </a:p>
          <a:p>
            <a:pPr marL="177571" indent="-177571" algn="r" rtl="1">
              <a:buFont typeface="Arial"/>
              <a:buChar char="•"/>
            </a:pPr>
            <a:r>
              <a:rPr lang="ar-LB" dirty="0" smtClean="0">
                <a:solidFill>
                  <a:srgbClr val="000000"/>
                </a:solidFill>
              </a:rPr>
              <a:t>قم بقيادة نقاش</a:t>
            </a:r>
            <a:r>
              <a:rPr lang="ar-LB" baseline="0" dirty="0" smtClean="0">
                <a:solidFill>
                  <a:srgbClr val="000000"/>
                </a:solidFill>
              </a:rPr>
              <a:t> عن التصنيفات والاختلافات بين أعضاء الهيئة (أنظر الجدول 10 على الصفحة 44 من رزمة الأدوات للاطلاع على نصائح حول تيسير هذا النقاش)</a:t>
            </a:r>
          </a:p>
          <a:p>
            <a:pPr marL="177571" indent="-177571" algn="r" rtl="1">
              <a:buFont typeface="Arial"/>
              <a:buChar char="•"/>
            </a:pPr>
            <a:r>
              <a:rPr lang="ar-LB" baseline="0" dirty="0" smtClean="0">
                <a:solidFill>
                  <a:srgbClr val="000000"/>
                </a:solidFill>
              </a:rPr>
              <a:t>إسأل لماذا يظنّون أن هذه الاختلافات قائمة وما الذي أدّى إليها؟ أنظر كان أعضاء الهيئة الذين توصلوا إلى مؤشرات مرجعية عالية لديهم تفسير لسبب اعتقادتهم بأن مرشراتهم عالية والعكس بالعكس. </a:t>
            </a:r>
            <a:endParaRPr b="0" dirty="0">
              <a:solidFill>
                <a:srgbClr val="FF0000"/>
              </a:solidFill>
            </a:endParaRPr>
          </a:p>
        </p:txBody>
      </p:sp>
      <p:sp>
        <p:nvSpPr>
          <p:cNvPr id="1905" name="Google Shape;1905;p80:notes"/>
          <p:cNvSpPr txBox="1">
            <a:spLocks noGrp="1"/>
          </p:cNvSpPr>
          <p:nvPr>
            <p:ph type="sldNum" idx="12"/>
          </p:nvPr>
        </p:nvSpPr>
        <p:spPr>
          <a:xfrm>
            <a:off x="4143589" y="9119476"/>
            <a:ext cx="3169920" cy="481727"/>
          </a:xfrm>
          <a:prstGeom prst="rect">
            <a:avLst/>
          </a:prstGeom>
          <a:noFill/>
          <a:ln>
            <a:noFill/>
          </a:ln>
        </p:spPr>
        <p:txBody>
          <a:bodyPr spcFirstLastPara="1" wrap="square" lIns="96631" tIns="48315" rIns="96631" bIns="48315" anchor="b" anchorCtr="0">
            <a:noAutofit/>
          </a:bodyPr>
          <a:lstStyle/>
          <a:p>
            <a:pPr algn="r">
              <a:buSzPts val="1400"/>
            </a:pPr>
            <a:fld id="{00000000-1234-1234-1234-123412341234}" type="slidenum">
              <a:rPr lang="en-US">
                <a:solidFill>
                  <a:srgbClr val="000000"/>
                </a:solidFill>
                <a:latin typeface="Calibri"/>
                <a:ea typeface="Calibri"/>
                <a:cs typeface="Calibri"/>
                <a:sym typeface="Calibri"/>
              </a:rPr>
              <a:pPr algn="r">
                <a:buSzPts val="1400"/>
              </a:pPr>
              <a:t>148</a:t>
            </a:fld>
            <a:endParaRPr>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147124974"/>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1"/>
        <p:cNvGrpSpPr/>
        <p:nvPr/>
      </p:nvGrpSpPr>
      <p:grpSpPr>
        <a:xfrm>
          <a:off x="0" y="0"/>
          <a:ext cx="0" cy="0"/>
          <a:chOff x="0" y="0"/>
          <a:chExt cx="0" cy="0"/>
        </a:xfrm>
      </p:grpSpPr>
      <p:sp>
        <p:nvSpPr>
          <p:cNvPr id="1912" name="Google Shape;1912;p8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3" name="Google Shape;1913;p81:notes"/>
          <p:cNvSpPr txBox="1">
            <a:spLocks noGrp="1"/>
          </p:cNvSpPr>
          <p:nvPr>
            <p:ph type="body" idx="1"/>
          </p:nvPr>
        </p:nvSpPr>
        <p:spPr>
          <a:xfrm>
            <a:off x="731520" y="4620577"/>
            <a:ext cx="5852077" cy="3780413"/>
          </a:xfrm>
          <a:prstGeom prst="rect">
            <a:avLst/>
          </a:prstGeom>
          <a:noFill/>
          <a:ln>
            <a:noFill/>
          </a:ln>
        </p:spPr>
        <p:txBody>
          <a:bodyPr spcFirstLastPara="1" wrap="square" lIns="96631" tIns="48315" rIns="96631" bIns="48315" anchor="t" anchorCtr="0">
            <a:noAutofit/>
          </a:bodyPr>
          <a:lstStyle/>
          <a:p>
            <a:pPr marL="177571" marR="0" indent="-177571" algn="r" defTabSz="914400" rtl="1" eaLnBrk="1" fontAlgn="auto" latinLnBrk="0" hangingPunct="1">
              <a:lnSpc>
                <a:spcPct val="100000"/>
              </a:lnSpc>
              <a:spcBef>
                <a:spcPts val="0"/>
              </a:spcBef>
              <a:spcAft>
                <a:spcPts val="0"/>
              </a:spcAft>
              <a:buClr>
                <a:schemeClr val="dk1"/>
              </a:buClr>
              <a:buSzPts val="1400"/>
              <a:buFont typeface="Arial"/>
              <a:buChar char="•"/>
              <a:tabLst/>
              <a:defRPr/>
            </a:pPr>
            <a:r>
              <a:rPr lang="ar-LB" b="1" dirty="0" smtClean="0">
                <a:solidFill>
                  <a:srgbClr val="000000"/>
                </a:solidFill>
              </a:rPr>
              <a:t>إستبدل هذا الرسم العيّنة برسم</a:t>
            </a:r>
            <a:r>
              <a:rPr lang="ar-LB" b="1" baseline="0" dirty="0" smtClean="0">
                <a:solidFill>
                  <a:srgbClr val="000000"/>
                </a:solidFill>
              </a:rPr>
              <a:t> محتسب لورشتك (تعليمات الاحتساب في الملحق س وفي رزمة أدوات ربط السياسات)</a:t>
            </a:r>
          </a:p>
          <a:p>
            <a:pPr marL="177571" marR="0" indent="-177571" algn="r" defTabSz="914400" rtl="1" eaLnBrk="1" fontAlgn="auto" latinLnBrk="0" hangingPunct="1">
              <a:lnSpc>
                <a:spcPct val="100000"/>
              </a:lnSpc>
              <a:spcBef>
                <a:spcPts val="0"/>
              </a:spcBef>
              <a:spcAft>
                <a:spcPts val="0"/>
              </a:spcAft>
              <a:buClr>
                <a:schemeClr val="dk1"/>
              </a:buClr>
              <a:buSzPts val="1400"/>
              <a:buFont typeface="Arial"/>
              <a:buChar char="•"/>
              <a:tabLst/>
              <a:defRPr/>
            </a:pPr>
            <a:r>
              <a:rPr lang="ar-LB" b="1" baseline="0" dirty="0" smtClean="0">
                <a:solidFill>
                  <a:srgbClr val="000000"/>
                </a:solidFill>
              </a:rPr>
              <a:t>بعد هذه الشريحة، إبتكر شرائح إضافية تبيّن فيها بنودًا حصل فيها الكثير من الاختلاف في التصنيفات. أستعرض البند تلو الآخر (يتمّ هذا بشكل أفضل في مجموعات) لمناقشة تلك الاختلافات. </a:t>
            </a:r>
          </a:p>
          <a:p>
            <a:pPr marL="177571" marR="0" indent="-177571" algn="r" defTabSz="914400" rtl="1" eaLnBrk="1" fontAlgn="auto" latinLnBrk="0" hangingPunct="1">
              <a:lnSpc>
                <a:spcPct val="100000"/>
              </a:lnSpc>
              <a:spcBef>
                <a:spcPts val="0"/>
              </a:spcBef>
              <a:spcAft>
                <a:spcPts val="0"/>
              </a:spcAft>
              <a:buClr>
                <a:schemeClr val="dk1"/>
              </a:buClr>
              <a:buSzPts val="1400"/>
              <a:buFont typeface="Arial"/>
              <a:buChar char="•"/>
              <a:tabLst/>
              <a:defRPr/>
            </a:pPr>
            <a:r>
              <a:rPr lang="en-US" b="1" dirty="0" smtClean="0"/>
              <a:t> </a:t>
            </a:r>
            <a:endParaRPr lang="en-US" dirty="0"/>
          </a:p>
          <a:p>
            <a:pPr marL="651093" lvl="1" indent="-177571" algn="r" rtl="1">
              <a:buClr>
                <a:schemeClr val="dk1"/>
              </a:buClr>
              <a:buFont typeface="Arial"/>
              <a:buChar char="•"/>
            </a:pPr>
            <a:r>
              <a:rPr lang="ar-LB" b="1" dirty="0" smtClean="0"/>
              <a:t>تذكّر ألاّ تقوم بأي أحكام</a:t>
            </a:r>
            <a:r>
              <a:rPr lang="ar-LB" b="1" baseline="0" dirty="0" smtClean="0"/>
              <a:t> أو تظهر بأنّك تقوم بأحكام عن التصنيفات أو دقتها</a:t>
            </a:r>
          </a:p>
          <a:p>
            <a:pPr marL="651093" lvl="1" indent="-177571" algn="r" rtl="1">
              <a:buClr>
                <a:schemeClr val="dk1"/>
              </a:buClr>
              <a:buFont typeface="Arial"/>
              <a:buChar char="•"/>
            </a:pPr>
            <a:r>
              <a:rPr lang="ar-LB" b="1" baseline="0" dirty="0" smtClean="0"/>
              <a:t>ولكن أطلب من أعضاء الهيئة أن يشرحوا تفكيرهم الكامن وراء تصنيفهم</a:t>
            </a:r>
          </a:p>
          <a:p>
            <a:pPr marL="651093" lvl="1" indent="-177571" algn="r" rtl="1">
              <a:buClr>
                <a:schemeClr val="dk1"/>
              </a:buClr>
              <a:buFont typeface="Arial"/>
              <a:buChar char="•"/>
            </a:pPr>
            <a:r>
              <a:rPr lang="ar-LB" b="1" baseline="0" dirty="0" smtClean="0"/>
              <a:t>لا تنادِ أعضاء محدّدينـ بل اسمح لمتوطعين من أصحاب العلامات العالية/المتدنية أن يتقدّموا بالكلام (ولكن احذر ألاّ تفهِم بأنّ أصحاب الرأي الناشز يجب أن ينضمّوا إلى الأكثرية بما أنّ شرحهم قد يجرّ آخرين). </a:t>
            </a:r>
          </a:p>
          <a:p>
            <a:pPr marL="171450" indent="-171450" algn="r" rtl="1">
              <a:buFont typeface="Arial" panose="020B0604020202020204" pitchFamily="34" charset="0"/>
              <a:buChar char="•"/>
            </a:pPr>
            <a:r>
              <a:rPr lang="ar-LB" b="1" baseline="0" dirty="0" smtClean="0"/>
              <a:t>أحذف إشارة «زائد» الصفراء قبل استخدام المحاضرة</a:t>
            </a:r>
          </a:p>
          <a:p>
            <a:pPr marL="171450" indent="-171450">
              <a:buFont typeface="Arial" panose="020B0604020202020204" pitchFamily="34" charset="0"/>
              <a:buChar char="•"/>
            </a:pPr>
            <a:endParaRPr lang="ar-LB" b="1" dirty="0" smtClean="0">
              <a:solidFill>
                <a:srgbClr val="000000"/>
              </a:solidFill>
            </a:endParaRPr>
          </a:p>
          <a:p>
            <a:pPr marL="0" indent="0" algn="r" rtl="1"/>
            <a:r>
              <a:rPr lang="ar-LB" b="1" dirty="0" smtClean="0">
                <a:solidFill>
                  <a:srgbClr val="000000"/>
                </a:solidFill>
              </a:rPr>
              <a:t>ملاحظات الميسّر:</a:t>
            </a:r>
          </a:p>
          <a:p>
            <a:pPr marL="177571" indent="-177571" algn="r" rtl="1">
              <a:buFont typeface="Arial"/>
              <a:buChar char="•"/>
            </a:pPr>
            <a:r>
              <a:rPr lang="ar-LB" dirty="0" smtClean="0">
                <a:solidFill>
                  <a:srgbClr val="000000"/>
                </a:solidFill>
              </a:rPr>
              <a:t>إشرح أن هذه نظرة أخرى للجدول</a:t>
            </a:r>
            <a:r>
              <a:rPr lang="ar-LB" baseline="0" dirty="0" smtClean="0">
                <a:solidFill>
                  <a:srgbClr val="000000"/>
                </a:solidFill>
              </a:rPr>
              <a:t> السابق.</a:t>
            </a:r>
          </a:p>
          <a:p>
            <a:pPr marL="177571" indent="-177571" algn="r" rtl="1">
              <a:buFont typeface="Arial"/>
              <a:buChar char="•"/>
            </a:pPr>
            <a:r>
              <a:rPr lang="ar-LB" baseline="0" dirty="0" smtClean="0">
                <a:solidFill>
                  <a:srgbClr val="000000"/>
                </a:solidFill>
              </a:rPr>
              <a:t>ناقش الاختلافات بين أعضاء الهيئة، مع مؤشرات مرجعية عالية ومتدنية</a:t>
            </a:r>
            <a:endParaRPr dirty="0"/>
          </a:p>
        </p:txBody>
      </p:sp>
      <p:sp>
        <p:nvSpPr>
          <p:cNvPr id="1914" name="Google Shape;1914;p81:notes"/>
          <p:cNvSpPr txBox="1">
            <a:spLocks noGrp="1"/>
          </p:cNvSpPr>
          <p:nvPr>
            <p:ph type="sldNum" idx="12"/>
          </p:nvPr>
        </p:nvSpPr>
        <p:spPr>
          <a:xfrm>
            <a:off x="4143589" y="9119475"/>
            <a:ext cx="3169771" cy="481757"/>
          </a:xfrm>
          <a:prstGeom prst="rect">
            <a:avLst/>
          </a:prstGeom>
          <a:noFill/>
          <a:ln>
            <a:noFill/>
          </a:ln>
        </p:spPr>
        <p:txBody>
          <a:bodyPr spcFirstLastPara="1" wrap="square" lIns="96631" tIns="48315" rIns="96631" bIns="48315" anchor="b" anchorCtr="0">
            <a:noAutofit/>
          </a:bodyPr>
          <a:lstStyle/>
          <a:p>
            <a:pPr algn="r">
              <a:buSzPts val="1400"/>
            </a:pPr>
            <a:fld id="{00000000-1234-1234-1234-123412341234}" type="slidenum">
              <a:rPr lang="en-US">
                <a:solidFill>
                  <a:srgbClr val="000000"/>
                </a:solidFill>
                <a:latin typeface="Calibri"/>
                <a:ea typeface="Calibri"/>
                <a:cs typeface="Calibri"/>
                <a:sym typeface="Calibri"/>
              </a:rPr>
              <a:pPr algn="r">
                <a:buSzPts val="1400"/>
              </a:pPr>
              <a:t>149</a:t>
            </a:fld>
            <a:endParaRPr>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659548848"/>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1"/>
        <p:cNvGrpSpPr/>
        <p:nvPr/>
      </p:nvGrpSpPr>
      <p:grpSpPr>
        <a:xfrm>
          <a:off x="0" y="0"/>
          <a:ext cx="0" cy="0"/>
          <a:chOff x="0" y="0"/>
          <a:chExt cx="0" cy="0"/>
        </a:xfrm>
      </p:grpSpPr>
      <p:sp>
        <p:nvSpPr>
          <p:cNvPr id="1922" name="Google Shape;1922;ga21147bc41_0_6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3" name="Google Shape;1923;ga21147bc41_0_64:notes"/>
          <p:cNvSpPr txBox="1">
            <a:spLocks noGrp="1"/>
          </p:cNvSpPr>
          <p:nvPr>
            <p:ph type="body" idx="1"/>
          </p:nvPr>
        </p:nvSpPr>
        <p:spPr>
          <a:xfrm>
            <a:off x="731520" y="4620577"/>
            <a:ext cx="5852077" cy="3780413"/>
          </a:xfrm>
          <a:prstGeom prst="rect">
            <a:avLst/>
          </a:prstGeom>
          <a:noFill/>
          <a:ln>
            <a:noFill/>
          </a:ln>
        </p:spPr>
        <p:txBody>
          <a:bodyPr spcFirstLastPara="1" wrap="square" lIns="96631" tIns="48315" rIns="96631" bIns="48315" anchor="t" anchorCtr="0">
            <a:noAutofit/>
          </a:bodyPr>
          <a:lstStyle/>
          <a:p>
            <a:pPr marL="177571" indent="-177571" algn="r" rtl="1">
              <a:buClr>
                <a:schemeClr val="dk1"/>
              </a:buClr>
              <a:buFont typeface="Arial"/>
              <a:buChar char="•"/>
            </a:pPr>
            <a:r>
              <a:rPr lang="ar-LB" b="1" dirty="0" smtClean="0"/>
              <a:t>هذا مثل من ورشة أخرى. استبدل هذه الشريحة بشرائح تبتكرها لكلّ بند حيث يسوج اختلاف كبير، كما</a:t>
            </a:r>
            <a:r>
              <a:rPr lang="ar-LB" b="1" baseline="0" dirty="0" smtClean="0"/>
              <a:t> هي الحال هنا. </a:t>
            </a:r>
          </a:p>
          <a:p>
            <a:pPr marL="177571" indent="-177571" algn="r" rtl="1">
              <a:buClr>
                <a:schemeClr val="dk1"/>
              </a:buClr>
              <a:buFont typeface="Arial"/>
              <a:buChar char="•"/>
            </a:pPr>
            <a:r>
              <a:rPr lang="ar-LB" b="1" baseline="0" dirty="0" smtClean="0"/>
              <a:t>سوف تضطر إلى </a:t>
            </a:r>
            <a:r>
              <a:rPr lang="ar-LB" b="1" baseline="0" dirty="0" smtClean="0"/>
              <a:t>ابتكار </a:t>
            </a:r>
            <a:r>
              <a:rPr lang="ar-LB" b="1" baseline="0" dirty="0" smtClean="0"/>
              <a:t>شرائح إضافية إلاّ إذا كان الاختلاف حول بند واحد فقط.</a:t>
            </a:r>
          </a:p>
          <a:p>
            <a:pPr marL="177571" indent="-177571" algn="r" rtl="1">
              <a:buClr>
                <a:schemeClr val="dk1"/>
              </a:buClr>
              <a:buFont typeface="Arial"/>
              <a:buChar char="•"/>
            </a:pPr>
            <a:r>
              <a:rPr lang="ar-LB" b="1" baseline="0" dirty="0" smtClean="0"/>
              <a:t>إحرص على أن تتضمّن الشريحة البند؛ وعدد أعضاء الهيئة الذين سجّلوا علامة لكل خيار – </a:t>
            </a:r>
            <a:r>
              <a:rPr lang="en-US" b="1" dirty="0" smtClean="0"/>
              <a:t>JP</a:t>
            </a:r>
            <a:r>
              <a:rPr lang="ar-LB" b="1" baseline="0" dirty="0" smtClean="0"/>
              <a:t> و</a:t>
            </a:r>
            <a:r>
              <a:rPr lang="en-US" b="1" dirty="0" smtClean="0"/>
              <a:t>JM</a:t>
            </a:r>
            <a:r>
              <a:rPr lang="ar-LB" b="1" baseline="0" dirty="0" smtClean="0"/>
              <a:t> و</a:t>
            </a:r>
            <a:r>
              <a:rPr lang="en-US" b="1" dirty="0" smtClean="0"/>
              <a:t>JE</a:t>
            </a:r>
            <a:r>
              <a:rPr lang="ar-LB" b="1" baseline="0" dirty="0" smtClean="0"/>
              <a:t> و</a:t>
            </a:r>
            <a:r>
              <a:rPr lang="en-US" b="1" dirty="0" smtClean="0"/>
              <a:t>AE</a:t>
            </a:r>
            <a:r>
              <a:rPr lang="ar-LB" b="1" baseline="0" dirty="0" smtClean="0"/>
              <a:t>؛ وأدوات وصف الكفاءة العالمية ذات الصلة كمرجع. </a:t>
            </a:r>
          </a:p>
          <a:p>
            <a:pPr marL="171450" indent="-171450" algn="r" rtl="1">
              <a:buFont typeface="Arial" panose="020B0604020202020204" pitchFamily="34" charset="0"/>
              <a:buChar char="•"/>
            </a:pPr>
            <a:r>
              <a:rPr lang="ar-LB" b="1" baseline="0" dirty="0" smtClean="0"/>
              <a:t>أحذف إشارة «زائد» الصفراء قبل استخدام المحاضرة</a:t>
            </a:r>
          </a:p>
          <a:p>
            <a:pPr marL="171450" indent="-171450">
              <a:buFont typeface="Arial" panose="020B0604020202020204" pitchFamily="34" charset="0"/>
              <a:buChar char="•"/>
            </a:pPr>
            <a:endParaRPr lang="ar-LB" b="1" dirty="0" smtClean="0">
              <a:solidFill>
                <a:srgbClr val="000000"/>
              </a:solidFill>
            </a:endParaRPr>
          </a:p>
          <a:p>
            <a:pPr marL="0" indent="0" algn="r" rtl="1"/>
            <a:r>
              <a:rPr lang="ar-LB" b="1" dirty="0" smtClean="0">
                <a:solidFill>
                  <a:srgbClr val="000000"/>
                </a:solidFill>
              </a:rPr>
              <a:t>ملاحظات الميسّر:</a:t>
            </a:r>
          </a:p>
          <a:p>
            <a:pPr marL="177571" indent="-177571" algn="r" rtl="1">
              <a:buFont typeface="Arial"/>
              <a:buChar char="•"/>
            </a:pPr>
            <a:r>
              <a:rPr lang="ar-LB" dirty="0" smtClean="0">
                <a:solidFill>
                  <a:srgbClr val="000000"/>
                </a:solidFill>
              </a:rPr>
              <a:t>إسأل الذين سجّلوا </a:t>
            </a:r>
            <a:r>
              <a:rPr lang="en-US" dirty="0" smtClean="0">
                <a:solidFill>
                  <a:srgbClr val="000000"/>
                </a:solidFill>
                <a:latin typeface="Arial" panose="020B0604020202020204" pitchFamily="34" charset="0"/>
                <a:cs typeface="Arial" panose="020B0604020202020204" pitchFamily="34" charset="0"/>
              </a:rPr>
              <a:t>JP</a:t>
            </a:r>
            <a:r>
              <a:rPr lang="ar-LB" dirty="0" smtClean="0">
                <a:solidFill>
                  <a:srgbClr val="000000"/>
                </a:solidFill>
              </a:rPr>
              <a:t> لماذا سجّلوا بهذه الطريقة (في المثل، شخص واحد فقط فعل ذلك، لذا لن</a:t>
            </a:r>
            <a:r>
              <a:rPr lang="ar-LB" baseline="0" dirty="0" smtClean="0">
                <a:solidFill>
                  <a:srgbClr val="000000"/>
                </a:solidFill>
              </a:rPr>
              <a:t> تطرح هذا السؤال على الأرجح، كي لا تُحَدَّد هويته، مع أنّه قد يرغب في التعبير عن تحليله المنطقي).</a:t>
            </a:r>
          </a:p>
          <a:p>
            <a:pPr marL="177571" indent="-177571" algn="r" rtl="1">
              <a:buFont typeface="Arial"/>
              <a:buChar char="•"/>
            </a:pPr>
            <a:r>
              <a:rPr lang="ar-LB" baseline="0" dirty="0" smtClean="0">
                <a:solidFill>
                  <a:srgbClr val="000000"/>
                </a:solidFill>
              </a:rPr>
              <a:t>إفعل الأمر نفسه لكل من العلامات المسجّلة. </a:t>
            </a:r>
          </a:p>
          <a:p>
            <a:pPr marL="177571" indent="-177571" algn="r" rtl="1">
              <a:buFont typeface="Arial"/>
              <a:buChar char="•"/>
            </a:pPr>
            <a:r>
              <a:rPr lang="ar-LB" baseline="0" dirty="0" smtClean="0">
                <a:solidFill>
                  <a:srgbClr val="000000"/>
                </a:solidFill>
              </a:rPr>
              <a:t>صحّح أي أوجه سوء فهم لعملية التصنيف التي قد تظهر، ولكن لا تقل أبدًا إنّ تصنيفًا ما هو </a:t>
            </a:r>
            <a:r>
              <a:rPr lang="ar-LB" baseline="0" dirty="0" smtClean="0">
                <a:solidFill>
                  <a:srgbClr val="000000"/>
                </a:solidFill>
              </a:rPr>
              <a:t>خاطئ </a:t>
            </a:r>
            <a:r>
              <a:rPr lang="ar-LB" baseline="0" dirty="0" smtClean="0">
                <a:solidFill>
                  <a:srgbClr val="000000"/>
                </a:solidFill>
              </a:rPr>
              <a:t>أو غير صحيح أو حتى لا تلمّح لذلك. </a:t>
            </a:r>
          </a:p>
          <a:p>
            <a:pPr marL="177571" indent="-177571" algn="r" rtl="1">
              <a:buFont typeface="Arial"/>
              <a:buChar char="•"/>
            </a:pPr>
            <a:r>
              <a:rPr lang="ar-LB" baseline="0" dirty="0" smtClean="0">
                <a:solidFill>
                  <a:srgbClr val="000000"/>
                </a:solidFill>
              </a:rPr>
              <a:t>أيضًا، إحرص على ألاّ يظهر أنّ الأجوبة بالخيار الأكثر رواجًا هي الأجوبة الأفضل. ربما الجواب الأقلّ شعبية هو الأكثر دقة على الأرجح. وبغض النظر عن ذلك لا تقم بإصدار حكمك الخاص أو تلمّح به بشأن التصنيفات التي يجب أن يصدرها أعضاء الهيئة. </a:t>
            </a:r>
          </a:p>
          <a:p>
            <a:pPr marL="177571" indent="-177571" algn="r" rtl="1">
              <a:buFont typeface="Arial"/>
              <a:buChar char="•"/>
            </a:pPr>
            <a:r>
              <a:rPr lang="ar-LB" baseline="0" dirty="0" smtClean="0">
                <a:solidFill>
                  <a:srgbClr val="000000"/>
                </a:solidFill>
              </a:rPr>
              <a:t>بكلّ بساطة، تأكّد من أنّهم ينظرون في أدوات وصف الكفاءة العالمية لمستوى الأداء ذات </a:t>
            </a:r>
            <a:r>
              <a:rPr lang="ar-LB" baseline="0" dirty="0" smtClean="0">
                <a:solidFill>
                  <a:srgbClr val="000000"/>
                </a:solidFill>
              </a:rPr>
              <a:t>الصلة </a:t>
            </a:r>
            <a:r>
              <a:rPr lang="ar-LB" baseline="0" dirty="0" smtClean="0">
                <a:solidFill>
                  <a:srgbClr val="000000"/>
                </a:solidFill>
              </a:rPr>
              <a:t>وأنّهم ينظرون في اثنين من أصل ثلاثة متعلّمين ويعتمدون صيغة «قد» و»يمكن» لا صيغة «يجب». </a:t>
            </a:r>
            <a:endParaRPr dirty="0">
              <a:solidFill>
                <a:srgbClr val="000000"/>
              </a:solidFill>
              <a:latin typeface="Arial" panose="020B0604020202020204" pitchFamily="34" charset="0"/>
              <a:cs typeface="Arial" panose="020B0604020202020204" pitchFamily="34" charset="0"/>
            </a:endParaRPr>
          </a:p>
        </p:txBody>
      </p:sp>
      <p:sp>
        <p:nvSpPr>
          <p:cNvPr id="1924" name="Google Shape;1924;ga21147bc41_0_64:notes"/>
          <p:cNvSpPr txBox="1">
            <a:spLocks noGrp="1"/>
          </p:cNvSpPr>
          <p:nvPr>
            <p:ph type="sldNum" idx="12"/>
          </p:nvPr>
        </p:nvSpPr>
        <p:spPr>
          <a:xfrm>
            <a:off x="4143589" y="9119475"/>
            <a:ext cx="3169771" cy="481757"/>
          </a:xfrm>
          <a:prstGeom prst="rect">
            <a:avLst/>
          </a:prstGeom>
          <a:noFill/>
          <a:ln>
            <a:noFill/>
          </a:ln>
        </p:spPr>
        <p:txBody>
          <a:bodyPr spcFirstLastPara="1" wrap="square" lIns="96631" tIns="48315" rIns="96631" bIns="48315" anchor="b" anchorCtr="0">
            <a:noAutofit/>
          </a:bodyPr>
          <a:lstStyle/>
          <a:p>
            <a:pPr algn="r">
              <a:buSzPts val="1400"/>
            </a:pPr>
            <a:fld id="{00000000-1234-1234-1234-123412341234}" type="slidenum">
              <a:rPr lang="en-US">
                <a:solidFill>
                  <a:srgbClr val="000000"/>
                </a:solidFill>
                <a:latin typeface="Calibri"/>
                <a:ea typeface="Calibri"/>
                <a:cs typeface="Calibri"/>
                <a:sym typeface="Calibri"/>
              </a:rPr>
              <a:pPr algn="r">
                <a:buSzPts val="1400"/>
              </a:pPr>
              <a:t>150</a:t>
            </a:fld>
            <a:endParaRPr>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667523035"/>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0"/>
        <p:cNvGrpSpPr/>
        <p:nvPr/>
      </p:nvGrpSpPr>
      <p:grpSpPr>
        <a:xfrm>
          <a:off x="0" y="0"/>
          <a:ext cx="0" cy="0"/>
          <a:chOff x="0" y="0"/>
          <a:chExt cx="0" cy="0"/>
        </a:xfrm>
      </p:grpSpPr>
      <p:sp>
        <p:nvSpPr>
          <p:cNvPr id="1931" name="Google Shape;1931;p83: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2" name="Google Shape;1932;p83:notes"/>
          <p:cNvSpPr txBox="1">
            <a:spLocks noGrp="1"/>
          </p:cNvSpPr>
          <p:nvPr>
            <p:ph type="body" idx="1"/>
          </p:nvPr>
        </p:nvSpPr>
        <p:spPr>
          <a:xfrm>
            <a:off x="731520" y="4620577"/>
            <a:ext cx="5852160" cy="3780472"/>
          </a:xfrm>
          <a:prstGeom prst="rect">
            <a:avLst/>
          </a:prstGeom>
          <a:noFill/>
          <a:ln>
            <a:noFill/>
          </a:ln>
        </p:spPr>
        <p:txBody>
          <a:bodyPr spcFirstLastPara="1" wrap="square" lIns="96631" tIns="48315" rIns="96631" bIns="48315" anchor="t" anchorCtr="0">
            <a:noAutofit/>
          </a:bodyPr>
          <a:lstStyle/>
          <a:p>
            <a:pPr marL="171450" indent="-171450" algn="r" rtl="1">
              <a:buFont typeface="Arial" panose="020B0604020202020204" pitchFamily="34" charset="0"/>
              <a:buChar char="•"/>
            </a:pPr>
            <a:r>
              <a:rPr lang="ar-LB" b="1" dirty="0" smtClean="0">
                <a:solidFill>
                  <a:srgbClr val="000000"/>
                </a:solidFill>
              </a:rPr>
              <a:t>إستبدل هذا الجدول العيّنة بجدول</a:t>
            </a:r>
            <a:r>
              <a:rPr lang="ar-LB" b="1" baseline="0" dirty="0" smtClean="0">
                <a:solidFill>
                  <a:srgbClr val="000000"/>
                </a:solidFill>
              </a:rPr>
              <a:t> محتسب لورشتك (تعليمات الاحتساب في الملحق ن وفي رزمة أدوات ربط السياسات)</a:t>
            </a:r>
          </a:p>
          <a:p>
            <a:pPr marL="171450" indent="-171450" algn="r" rtl="1">
              <a:buFont typeface="Arial" panose="020B0604020202020204" pitchFamily="34" charset="0"/>
              <a:buChar char="•"/>
            </a:pPr>
            <a:r>
              <a:rPr lang="ar-LB" b="1" baseline="0" dirty="0" smtClean="0"/>
              <a:t>أحذف إشارة «زائد» الصفراء قبل استخدام المحاضرة</a:t>
            </a:r>
          </a:p>
          <a:p>
            <a:pPr marL="171450" indent="-171450">
              <a:buFont typeface="Arial" panose="020B0604020202020204" pitchFamily="34" charset="0"/>
              <a:buChar char="•"/>
            </a:pPr>
            <a:endParaRPr lang="ar-LB" b="1" dirty="0" smtClean="0">
              <a:solidFill>
                <a:srgbClr val="000000"/>
              </a:solidFill>
            </a:endParaRPr>
          </a:p>
          <a:p>
            <a:pPr marL="0" indent="0" algn="r" rtl="1"/>
            <a:r>
              <a:rPr lang="ar-LB" b="1" dirty="0" smtClean="0">
                <a:solidFill>
                  <a:srgbClr val="000000"/>
                </a:solidFill>
              </a:rPr>
              <a:t>ملاحظات الميسّر:</a:t>
            </a:r>
          </a:p>
          <a:p>
            <a:pPr marL="177571" indent="-177571" algn="r" rtl="1">
              <a:buFont typeface="Arial"/>
              <a:buChar char="•"/>
            </a:pPr>
            <a:r>
              <a:rPr lang="ar-LB" dirty="0" smtClean="0">
                <a:solidFill>
                  <a:srgbClr val="000000"/>
                </a:solidFill>
              </a:rPr>
              <a:t>بعد أن تنتهي من من الحديث عن كلّ من البنود</a:t>
            </a:r>
            <a:r>
              <a:rPr lang="ar-LB" baseline="0" dirty="0" smtClean="0">
                <a:solidFill>
                  <a:srgbClr val="000000"/>
                </a:solidFill>
              </a:rPr>
              <a:t> بتصنيفات مختلفة، إنتقل إلى مناقشة صعوبة البند.</a:t>
            </a:r>
          </a:p>
          <a:p>
            <a:pPr marL="177571" indent="-177571" algn="r" rtl="1">
              <a:buFont typeface="Arial"/>
              <a:buChar char="•"/>
            </a:pPr>
            <a:r>
              <a:rPr lang="ar-LB" baseline="0" dirty="0" smtClean="0">
                <a:solidFill>
                  <a:srgbClr val="000000"/>
                </a:solidFill>
              </a:rPr>
              <a:t>إشرح أنّ قيم صعوبة البند تبيّن النسبة المئوية من المتعلّمين الذين أجابوا على البند بشكل صحيح. </a:t>
            </a:r>
          </a:p>
          <a:p>
            <a:pPr marL="177571" indent="-177571" algn="r" rtl="1">
              <a:buFont typeface="Arial"/>
              <a:buChar char="•"/>
            </a:pPr>
            <a:r>
              <a:rPr lang="ar-LB" baseline="0" dirty="0" smtClean="0">
                <a:solidFill>
                  <a:srgbClr val="000000"/>
                </a:solidFill>
              </a:rPr>
              <a:t>أذكر أنّ البنود التي فيها قيم صعوبة </a:t>
            </a:r>
            <a:r>
              <a:rPr lang="en-US" dirty="0" smtClean="0">
                <a:solidFill>
                  <a:srgbClr val="434343"/>
                </a:solidFill>
              </a:rPr>
              <a:t>p-values</a:t>
            </a:r>
            <a:r>
              <a:rPr lang="ar-LB" baseline="0" dirty="0" smtClean="0">
                <a:solidFill>
                  <a:srgbClr val="000000"/>
                </a:solidFill>
              </a:rPr>
              <a:t> عالية يجب أن تكون أسهل على المتعلّمين، أي تلك التي هي في مستويات الكفاءة العالمية الأدنى،  والعكس صحيح. </a:t>
            </a:r>
          </a:p>
          <a:p>
            <a:pPr marL="651093" lvl="1" indent="-177571" algn="r" rtl="1">
              <a:buClr>
                <a:schemeClr val="dk1"/>
              </a:buClr>
              <a:buFont typeface="Arial"/>
              <a:buChar char="•"/>
            </a:pPr>
            <a:r>
              <a:rPr lang="ar-LB" dirty="0" smtClean="0">
                <a:latin typeface="Arial" panose="020B0604020202020204" pitchFamily="34" charset="0"/>
                <a:cs typeface="Arial" panose="020B0604020202020204" pitchFamily="34" charset="0"/>
              </a:rPr>
              <a:t>قيمة صعوبة 72 تعني أنّ 72% من المتعلّمين أجابوا عن ذاك السؤال بشكل صحيح في التكرار الأحدث للتقييم.</a:t>
            </a:r>
            <a:endParaRPr dirty="0">
              <a:latin typeface="Arial" panose="020B0604020202020204" pitchFamily="34" charset="0"/>
              <a:cs typeface="Arial" panose="020B0604020202020204" pitchFamily="34" charset="0"/>
            </a:endParaRPr>
          </a:p>
          <a:p>
            <a:pPr marL="177571" indent="-177571" algn="r" rtl="1">
              <a:buFont typeface="Arial"/>
              <a:buChar char="•"/>
            </a:pPr>
            <a:r>
              <a:rPr lang="ar-LB" dirty="0" smtClean="0">
                <a:solidFill>
                  <a:srgbClr val="000000"/>
                </a:solidFill>
                <a:latin typeface="Arial" panose="020B0604020202020204" pitchFamily="34" charset="0"/>
                <a:cs typeface="Arial" panose="020B0604020202020204" pitchFamily="34" charset="0"/>
              </a:rPr>
              <a:t>إشرح أنّ أعضاء الهيئة يجب أن يقارنوا صعوبات البند (</a:t>
            </a:r>
            <a:r>
              <a:rPr lang="en-US" dirty="0" smtClean="0">
                <a:solidFill>
                  <a:srgbClr val="000000"/>
                </a:solidFill>
                <a:latin typeface="Arial" panose="020B0604020202020204" pitchFamily="34" charset="0"/>
                <a:cs typeface="Arial" panose="020B0604020202020204" pitchFamily="34" charset="0"/>
              </a:rPr>
              <a:t>p-values</a:t>
            </a:r>
            <a:r>
              <a:rPr lang="ar-LB" dirty="0" smtClean="0">
                <a:solidFill>
                  <a:srgbClr val="000000"/>
                </a:solidFill>
                <a:latin typeface="Arial" panose="020B0604020202020204" pitchFamily="34" charset="0"/>
                <a:cs typeface="Arial" panose="020B0604020202020204" pitchFamily="34" charset="0"/>
              </a:rPr>
              <a:t>) مع تصنيفاتهم للبند ليروا إذا ما صنّفوا بندًا بأنّه صعب بينما وجده المتعلّمون سهلاً والعكس بالعكس.</a:t>
            </a:r>
            <a:endParaRPr dirty="0">
              <a:solidFill>
                <a:srgbClr val="000000"/>
              </a:solidFill>
              <a:latin typeface="Arial" panose="020B0604020202020204" pitchFamily="34" charset="0"/>
              <a:cs typeface="Arial" panose="020B0604020202020204" pitchFamily="34" charset="0"/>
            </a:endParaRPr>
          </a:p>
          <a:p>
            <a:pPr marL="177571" indent="-177571" algn="r" rtl="1">
              <a:buFont typeface="Arial"/>
              <a:buChar char="•"/>
            </a:pPr>
            <a:r>
              <a:rPr lang="ar-LB" dirty="0" smtClean="0">
                <a:solidFill>
                  <a:srgbClr val="000000"/>
                </a:solidFill>
                <a:latin typeface="Arial" panose="020B0604020202020204" pitchFamily="34" charset="0"/>
                <a:cs typeface="Arial" panose="020B0604020202020204" pitchFamily="34" charset="0"/>
              </a:rPr>
              <a:t>خصص بعض الوقت لهم ليطرحوا أسئلة ويقارنوا بعضًا من النتائج بأنفسهم قبل الانتقل إلى الشريحة</a:t>
            </a:r>
            <a:r>
              <a:rPr lang="ar-LB" baseline="0" dirty="0" smtClean="0">
                <a:solidFill>
                  <a:srgbClr val="000000"/>
                </a:solidFill>
                <a:latin typeface="Arial" panose="020B0604020202020204" pitchFamily="34" charset="0"/>
                <a:cs typeface="Arial" panose="020B0604020202020204" pitchFamily="34" charset="0"/>
              </a:rPr>
              <a:t> التالية. </a:t>
            </a:r>
            <a:endParaRPr dirty="0">
              <a:solidFill>
                <a:srgbClr val="434343"/>
              </a:solidFill>
            </a:endParaRPr>
          </a:p>
          <a:p>
            <a:pPr marL="651093" lvl="1" indent="-177571" algn="r" rtl="1">
              <a:buClr>
                <a:schemeClr val="dk1"/>
              </a:buClr>
              <a:buFont typeface="Arial"/>
              <a:buChar char="•"/>
            </a:pPr>
            <a:r>
              <a:rPr lang="ar-LB" dirty="0" smtClean="0">
                <a:latin typeface="Arial" panose="020B0604020202020204" pitchFamily="34" charset="0"/>
                <a:cs typeface="Arial" panose="020B0604020202020204" pitchFamily="34" charset="0"/>
              </a:rPr>
              <a:t>قد ترغب في أن تسألهم إذا</a:t>
            </a:r>
            <a:r>
              <a:rPr lang="ar-LB" baseline="0" dirty="0" smtClean="0">
                <a:latin typeface="Arial" panose="020B0604020202020204" pitchFamily="34" charset="0"/>
                <a:cs typeface="Arial" panose="020B0604020202020204" pitchFamily="34" charset="0"/>
              </a:rPr>
              <a:t> ما كانوا يرون أي شيء مفاجئ وإذا ما كانوا يعتبرون أن هذا الأمر قج يؤثر على تصنيفاتهم أم لا</a:t>
            </a:r>
            <a:r>
              <a:rPr lang="en-US" dirty="0" smtClean="0">
                <a:latin typeface="Arial" panose="020B0604020202020204" pitchFamily="34" charset="0"/>
                <a:cs typeface="Arial" panose="020B0604020202020204" pitchFamily="34" charset="0"/>
              </a:rPr>
              <a:t>.</a:t>
            </a:r>
            <a:endParaRPr dirty="0">
              <a:latin typeface="Arial" panose="020B0604020202020204" pitchFamily="34" charset="0"/>
              <a:cs typeface="Arial" panose="020B0604020202020204" pitchFamily="34" charset="0"/>
            </a:endParaRPr>
          </a:p>
          <a:p>
            <a:pPr marL="651093" lvl="1" indent="-177571" algn="r" rtl="1">
              <a:buClr>
                <a:schemeClr val="dk1"/>
              </a:buClr>
              <a:buFont typeface="Arial"/>
              <a:buChar char="•"/>
            </a:pPr>
            <a:r>
              <a:rPr lang="ar-LB" dirty="0" smtClean="0">
                <a:latin typeface="Arial" panose="020B0604020202020204" pitchFamily="34" charset="0"/>
                <a:cs typeface="Arial" panose="020B0604020202020204" pitchFamily="34" charset="0"/>
              </a:rPr>
              <a:t>تأكّد من أنّهم يعرفون أن مجرّد اعتبار المتعلّمين بندًا</a:t>
            </a:r>
            <a:r>
              <a:rPr lang="ar-LB" baseline="0" dirty="0" smtClean="0">
                <a:latin typeface="Arial" panose="020B0604020202020204" pitchFamily="34" charset="0"/>
                <a:cs typeface="Arial" panose="020B0604020202020204" pitchFamily="34" charset="0"/>
              </a:rPr>
              <a:t> ما في التقييم الأخير صعبًا (أي أنّ قيمة الثعوبة متدنية) لا يعني أنهم يجب أن يغيّروا تصنيفهم لذاك البند في حال صنّفوه في مستوى </a:t>
            </a:r>
            <a:r>
              <a:rPr lang="en-US" dirty="0" smtClean="0">
                <a:latin typeface="Arial" panose="020B0604020202020204" pitchFamily="34" charset="0"/>
                <a:cs typeface="Arial" panose="020B0604020202020204" pitchFamily="34" charset="0"/>
              </a:rPr>
              <a:t>JP</a:t>
            </a:r>
            <a:r>
              <a:rPr lang="ar-LB" baseline="0" dirty="0" smtClean="0">
                <a:latin typeface="Arial" panose="020B0604020202020204" pitchFamily="34" charset="0"/>
                <a:cs typeface="Arial" panose="020B0604020202020204" pitchFamily="34" charset="0"/>
              </a:rPr>
              <a:t> أو </a:t>
            </a:r>
            <a:r>
              <a:rPr lang="en-US" dirty="0" smtClean="0">
                <a:latin typeface="Arial" panose="020B0604020202020204" pitchFamily="34" charset="0"/>
                <a:cs typeface="Arial" panose="020B0604020202020204" pitchFamily="34" charset="0"/>
              </a:rPr>
              <a:t>JM</a:t>
            </a:r>
            <a:r>
              <a:rPr lang="ar-LB" baseline="0" dirty="0" smtClean="0">
                <a:latin typeface="Arial" panose="020B0604020202020204" pitchFamily="34" charset="0"/>
                <a:cs typeface="Arial" panose="020B0604020202020204" pitchFamily="34" charset="0"/>
              </a:rPr>
              <a:t>، بما أنّهم يجب أن يفكّروا في المتعلّمين المحدّدين الذين يلبّون شروط مستويات الكفاءة العالمية. وليس كل المتعلّمين الذين خضعوا للتقييم يتمتّعون بهذه المعايير. </a:t>
            </a:r>
          </a:p>
          <a:p>
            <a:pPr marL="651093" lvl="1" indent="-177571" algn="r" rtl="1">
              <a:buClr>
                <a:schemeClr val="dk1"/>
              </a:buClr>
              <a:buFont typeface="Arial"/>
              <a:buChar char="•"/>
            </a:pPr>
            <a:r>
              <a:rPr lang="ar-LB" baseline="0" dirty="0" smtClean="0">
                <a:latin typeface="Arial" panose="020B0604020202020204" pitchFamily="34" charset="0"/>
                <a:cs typeface="Arial" panose="020B0604020202020204" pitchFamily="34" charset="0"/>
              </a:rPr>
              <a:t>أوضح أن التلامذة في صفهم/بلدهم قد لا يكونون ممثلين لأولئك الوارد وصفهم في إطار الكفاءة العالمي، بسبب خيارات مختلفة تتمّ في المنهاج أو ظروف معينة في البلد مثلاً. بالتالي، يجب أن يتوخوا الحذر في تفسيرهم لقيم الصعوبة (</a:t>
            </a:r>
            <a:r>
              <a:rPr lang="en-GB" dirty="0" smtClean="0">
                <a:latin typeface="Arial" panose="020B0604020202020204" pitchFamily="34" charset="0"/>
                <a:cs typeface="Arial" panose="020B0604020202020204" pitchFamily="34" charset="0"/>
              </a:rPr>
              <a:t>p-values</a:t>
            </a:r>
            <a:r>
              <a:rPr lang="ar-LB" baseline="0" dirty="0" smtClean="0">
                <a:latin typeface="Arial" panose="020B0604020202020204" pitchFamily="34" charset="0"/>
                <a:cs typeface="Arial" panose="020B0604020202020204" pitchFamily="34" charset="0"/>
              </a:rPr>
              <a:t>) للبنود لأنّها قد لا تكون معبّرة عن الصعوبة على الصعيد «العالمي». </a:t>
            </a:r>
            <a:endParaRPr dirty="0"/>
          </a:p>
        </p:txBody>
      </p:sp>
      <p:sp>
        <p:nvSpPr>
          <p:cNvPr id="1933" name="Google Shape;1933;p83:notes"/>
          <p:cNvSpPr txBox="1">
            <a:spLocks noGrp="1"/>
          </p:cNvSpPr>
          <p:nvPr>
            <p:ph type="sldNum" idx="12"/>
          </p:nvPr>
        </p:nvSpPr>
        <p:spPr>
          <a:xfrm>
            <a:off x="4143589" y="9119476"/>
            <a:ext cx="3169920" cy="481727"/>
          </a:xfrm>
          <a:prstGeom prst="rect">
            <a:avLst/>
          </a:prstGeom>
          <a:noFill/>
          <a:ln>
            <a:noFill/>
          </a:ln>
        </p:spPr>
        <p:txBody>
          <a:bodyPr spcFirstLastPara="1" wrap="square" lIns="96631" tIns="48315" rIns="96631" bIns="48315" anchor="b" anchorCtr="0">
            <a:noAutofit/>
          </a:bodyPr>
          <a:lstStyle/>
          <a:p>
            <a:pPr algn="r">
              <a:buSzPts val="1400"/>
            </a:pPr>
            <a:fld id="{00000000-1234-1234-1234-123412341234}" type="slidenum">
              <a:rPr lang="en-US">
                <a:solidFill>
                  <a:srgbClr val="000000"/>
                </a:solidFill>
                <a:latin typeface="Calibri"/>
                <a:ea typeface="Calibri"/>
                <a:cs typeface="Calibri"/>
                <a:sym typeface="Calibri"/>
              </a:rPr>
              <a:pPr algn="r">
                <a:buSzPts val="1400"/>
              </a:pPr>
              <a:t>151</a:t>
            </a:fld>
            <a:endParaRPr>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694796336"/>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1"/>
        <p:cNvGrpSpPr/>
        <p:nvPr/>
      </p:nvGrpSpPr>
      <p:grpSpPr>
        <a:xfrm>
          <a:off x="0" y="0"/>
          <a:ext cx="0" cy="0"/>
          <a:chOff x="0" y="0"/>
          <a:chExt cx="0" cy="0"/>
        </a:xfrm>
      </p:grpSpPr>
      <p:sp>
        <p:nvSpPr>
          <p:cNvPr id="1942" name="Google Shape;1942;p82: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3" name="Google Shape;1943;p82:notes"/>
          <p:cNvSpPr txBox="1">
            <a:spLocks noGrp="1"/>
          </p:cNvSpPr>
          <p:nvPr>
            <p:ph type="body" idx="1"/>
          </p:nvPr>
        </p:nvSpPr>
        <p:spPr>
          <a:xfrm>
            <a:off x="731520" y="4620577"/>
            <a:ext cx="5852160" cy="3780472"/>
          </a:xfrm>
          <a:prstGeom prst="rect">
            <a:avLst/>
          </a:prstGeom>
          <a:noFill/>
          <a:ln>
            <a:noFill/>
          </a:ln>
        </p:spPr>
        <p:txBody>
          <a:bodyPr spcFirstLastPara="1" wrap="square" lIns="96631" tIns="48315" rIns="96631" bIns="48315" anchor="t" anchorCtr="0">
            <a:noAutofit/>
          </a:bodyPr>
          <a:lstStyle/>
          <a:p>
            <a:pPr marL="171450" indent="-171450" algn="r" rtl="1">
              <a:buFont typeface="Arial" panose="020B0604020202020204" pitchFamily="34" charset="0"/>
              <a:buChar char="•"/>
            </a:pPr>
            <a:r>
              <a:rPr lang="ar-LB" b="1" dirty="0" smtClean="0">
                <a:solidFill>
                  <a:srgbClr val="000000"/>
                </a:solidFill>
              </a:rPr>
              <a:t>إستبدل هذا الجدول العيّنة بجدول</a:t>
            </a:r>
            <a:r>
              <a:rPr lang="ar-LB" b="1" baseline="0" dirty="0" smtClean="0">
                <a:solidFill>
                  <a:srgbClr val="000000"/>
                </a:solidFill>
              </a:rPr>
              <a:t> محتسب لورشتك (تعليمات الاحتساب في الملحق س وفي رزمة أدوات ربط السياسات)</a:t>
            </a:r>
          </a:p>
          <a:p>
            <a:pPr marL="171450" indent="-171450" algn="r" rtl="1">
              <a:buFont typeface="Arial" panose="020B0604020202020204" pitchFamily="34" charset="0"/>
              <a:buChar char="•"/>
            </a:pPr>
            <a:r>
              <a:rPr lang="ar-LB" b="1" baseline="0" dirty="0" smtClean="0"/>
              <a:t>أحذف إشارة «زائد» الصفراء قبل استخدام المحاضرة</a:t>
            </a:r>
          </a:p>
          <a:p>
            <a:pPr marL="171450" indent="-171450">
              <a:buFont typeface="Arial" panose="020B0604020202020204" pitchFamily="34" charset="0"/>
              <a:buChar char="•"/>
            </a:pPr>
            <a:endParaRPr lang="ar-LB" b="1" dirty="0" smtClean="0">
              <a:solidFill>
                <a:srgbClr val="000000"/>
              </a:solidFill>
            </a:endParaRPr>
          </a:p>
          <a:p>
            <a:pPr marL="0" indent="0" algn="r" rtl="1"/>
            <a:r>
              <a:rPr lang="ar-LB" b="1" dirty="0" smtClean="0">
                <a:solidFill>
                  <a:srgbClr val="000000"/>
                </a:solidFill>
              </a:rPr>
              <a:t>ملاحظات الميسّر:</a:t>
            </a:r>
          </a:p>
          <a:p>
            <a:pPr marL="177571" indent="-177571" algn="r" rtl="1">
              <a:buFont typeface="Arial"/>
              <a:buChar char="•"/>
            </a:pPr>
            <a:r>
              <a:rPr lang="ar-LB" dirty="0" smtClean="0">
                <a:solidFill>
                  <a:srgbClr val="000000"/>
                </a:solidFill>
              </a:rPr>
              <a:t>إشرح</a:t>
            </a:r>
            <a:r>
              <a:rPr lang="ar-LB" baseline="0" dirty="0" smtClean="0">
                <a:solidFill>
                  <a:srgbClr val="000000"/>
                </a:solidFill>
              </a:rPr>
              <a:t> أنّ هذه مؤشرات مرجعية للجولة 1 وضعها أعضاء الهيئة (ذكّرهم بأنك احتسبت هذه الأرقام بتحديد معدّل مؤشراتهم المرجعية الفردية)</a:t>
            </a:r>
          </a:p>
          <a:p>
            <a:pPr marL="177571" indent="-177571" algn="r" rtl="1">
              <a:buFont typeface="Arial"/>
              <a:buChar char="•"/>
            </a:pPr>
            <a:r>
              <a:rPr lang="ar-LB" baseline="0" dirty="0" smtClean="0">
                <a:solidFill>
                  <a:srgbClr val="000000"/>
                </a:solidFill>
                <a:latin typeface="Arial" panose="020B0604020202020204" pitchFamily="34" charset="0"/>
                <a:cs typeface="Arial" panose="020B0604020202020204" pitchFamily="34" charset="0"/>
              </a:rPr>
              <a:t>أشر إلى أنّ هوامش العلامات هذه للفئات (المستويات) هي من المؤشر المرجعي إلى العتبة التالية/المؤشر المرجعي التالي وأنّ أي متعلّم يسجّل علامة المؤشر أو بين المؤشر والمؤشر التالي يوصف بأنه في مستوى الأداء ذاك. </a:t>
            </a:r>
          </a:p>
          <a:p>
            <a:pPr marL="177571" indent="-177571" algn="r" rtl="1">
              <a:buFont typeface="Arial"/>
              <a:buChar char="•"/>
            </a:pPr>
            <a:r>
              <a:rPr lang="ar-LB" baseline="0" dirty="0" smtClean="0">
                <a:solidFill>
                  <a:srgbClr val="000000"/>
                </a:solidFill>
                <a:latin typeface="Arial" panose="020B0604020202020204" pitchFamily="34" charset="0"/>
                <a:cs typeface="Arial" panose="020B0604020202020204" pitchFamily="34" charset="0"/>
              </a:rPr>
              <a:t>قل إنّ النسب المئوية للمتعلّمين مرتكزة إلى التوزيعات في البيانات الوطنية من التقييم الأحدث. </a:t>
            </a:r>
          </a:p>
          <a:p>
            <a:pPr marL="177571" indent="-177571" algn="r" rtl="1">
              <a:buFont typeface="Arial"/>
              <a:buChar char="•"/>
            </a:pPr>
            <a:r>
              <a:rPr lang="ar-LB" baseline="0" dirty="0" smtClean="0">
                <a:solidFill>
                  <a:srgbClr val="000000"/>
                </a:solidFill>
                <a:latin typeface="Arial" panose="020B0604020202020204" pitchFamily="34" charset="0"/>
                <a:cs typeface="Arial" panose="020B0604020202020204" pitchFamily="34" charset="0"/>
              </a:rPr>
              <a:t>قم بتيسير مناقشة عن هذه الأرقام (أرجع إلى الجدول 1 في الصفحة 44 من رزمة أدوات ربط السياسات)</a:t>
            </a:r>
            <a:endParaRPr dirty="0">
              <a:solidFill>
                <a:srgbClr val="434343"/>
              </a:solidFill>
            </a:endParaRPr>
          </a:p>
          <a:p>
            <a:pPr marL="651093" lvl="1" indent="-177571" algn="r" rtl="1">
              <a:buClr>
                <a:schemeClr val="dk1"/>
              </a:buClr>
              <a:buFont typeface="Arial"/>
              <a:buChar char="•"/>
            </a:pPr>
            <a:r>
              <a:rPr lang="ar-LB" dirty="0" smtClean="0">
                <a:latin typeface="Arial" panose="020B0604020202020204" pitchFamily="34" charset="0"/>
                <a:cs typeface="Arial" panose="020B0604020202020204" pitchFamily="34" charset="0"/>
              </a:rPr>
              <a:t>ذكّرهم بمواصفات</a:t>
            </a:r>
            <a:r>
              <a:rPr lang="ar-LB" baseline="0" dirty="0" smtClean="0">
                <a:latin typeface="Arial" panose="020B0604020202020204" pitchFamily="34" charset="0"/>
                <a:cs typeface="Arial" panose="020B0604020202020204" pitchFamily="34" charset="0"/>
              </a:rPr>
              <a:t> العينة السكانية. قد ترغب حتى في تضمين شريحة مع بعض المعلومات الديموغرافية من عينة سكانية من التقييم الأحدث بعد هذه الشريحة لتذكيرهم بمن قام بالتقييم. </a:t>
            </a:r>
          </a:p>
          <a:p>
            <a:pPr marL="651093" lvl="1" indent="-177571" algn="r" rtl="1">
              <a:buClr>
                <a:schemeClr val="dk1"/>
              </a:buClr>
              <a:buFont typeface="Arial"/>
              <a:buChar char="•"/>
            </a:pPr>
            <a:r>
              <a:rPr lang="ar-LB" baseline="0" dirty="0" smtClean="0">
                <a:latin typeface="Arial" panose="020B0604020202020204" pitchFamily="34" charset="0"/>
                <a:cs typeface="Arial" panose="020B0604020202020204" pitchFamily="34" charset="0"/>
              </a:rPr>
              <a:t>إسأل ما إذا كانت هذه النسب تلبّي توقعاتهم للعينة السكانية ولماذم/لم لا؟</a:t>
            </a:r>
          </a:p>
          <a:p>
            <a:pPr marL="651093" lvl="1" indent="-177571" algn="r" rtl="1">
              <a:buClr>
                <a:schemeClr val="dk1"/>
              </a:buClr>
              <a:buFont typeface="Arial"/>
              <a:buChar char="•"/>
            </a:pPr>
            <a:r>
              <a:rPr lang="ar-LB" baseline="0" dirty="0" smtClean="0">
                <a:latin typeface="Arial" panose="020B0604020202020204" pitchFamily="34" charset="0"/>
                <a:cs typeface="Arial" panose="020B0604020202020204" pitchFamily="34" charset="0"/>
              </a:rPr>
              <a:t>ما الذي كانوا ليتوقّعوه وهو مختلف؟</a:t>
            </a:r>
          </a:p>
          <a:p>
            <a:pPr marL="651093" lvl="1" indent="-177571" algn="r" rtl="1">
              <a:buClr>
                <a:schemeClr val="dk1"/>
              </a:buClr>
              <a:buFont typeface="Arial"/>
              <a:buChar char="•"/>
            </a:pPr>
            <a:r>
              <a:rPr lang="ar-LB" baseline="0" dirty="0" smtClean="0">
                <a:latin typeface="Arial" panose="020B0604020202020204" pitchFamily="34" charset="0"/>
                <a:cs typeface="Arial" panose="020B0604020202020204" pitchFamily="34" charset="0"/>
              </a:rPr>
              <a:t>لا تخصص الكثير من الوقت لمناقشة كيفية تأثير ذلك على التصنيفات، بما أنّ المؤلفات تبيّن آراء مختلطة حول تكريس الكثير من الوقت لهذا الأمر. </a:t>
            </a:r>
            <a:endParaRPr dirty="0"/>
          </a:p>
        </p:txBody>
      </p:sp>
      <p:sp>
        <p:nvSpPr>
          <p:cNvPr id="1944" name="Google Shape;1944;p82:notes"/>
          <p:cNvSpPr txBox="1">
            <a:spLocks noGrp="1"/>
          </p:cNvSpPr>
          <p:nvPr>
            <p:ph type="sldNum" idx="12"/>
          </p:nvPr>
        </p:nvSpPr>
        <p:spPr>
          <a:xfrm>
            <a:off x="4143589" y="9119476"/>
            <a:ext cx="3169920" cy="481727"/>
          </a:xfrm>
          <a:prstGeom prst="rect">
            <a:avLst/>
          </a:prstGeom>
          <a:noFill/>
          <a:ln>
            <a:noFill/>
          </a:ln>
        </p:spPr>
        <p:txBody>
          <a:bodyPr spcFirstLastPara="1" wrap="square" lIns="96631" tIns="48315" rIns="96631" bIns="48315" anchor="b" anchorCtr="0">
            <a:noAutofit/>
          </a:bodyPr>
          <a:lstStyle/>
          <a:p>
            <a:pPr algn="r">
              <a:buSzPts val="1400"/>
            </a:pPr>
            <a:fld id="{00000000-1234-1234-1234-123412341234}" type="slidenum">
              <a:rPr lang="en-US">
                <a:solidFill>
                  <a:srgbClr val="000000"/>
                </a:solidFill>
                <a:latin typeface="Calibri"/>
                <a:ea typeface="Calibri"/>
                <a:cs typeface="Calibri"/>
                <a:sym typeface="Calibri"/>
              </a:rPr>
              <a:pPr algn="r">
                <a:buSzPts val="1400"/>
              </a:pPr>
              <a:t>152</a:t>
            </a:fld>
            <a:endParaRPr>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711454647"/>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7"/>
        <p:cNvGrpSpPr/>
        <p:nvPr/>
      </p:nvGrpSpPr>
      <p:grpSpPr>
        <a:xfrm>
          <a:off x="0" y="0"/>
          <a:ext cx="0" cy="0"/>
          <a:chOff x="0" y="0"/>
          <a:chExt cx="0" cy="0"/>
        </a:xfrm>
      </p:grpSpPr>
      <p:sp>
        <p:nvSpPr>
          <p:cNvPr id="1958" name="Google Shape;1958;p8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9" name="Google Shape;1959;p84:notes"/>
          <p:cNvSpPr txBox="1">
            <a:spLocks noGrp="1"/>
          </p:cNvSpPr>
          <p:nvPr>
            <p:ph type="body" idx="1"/>
          </p:nvPr>
        </p:nvSpPr>
        <p:spPr>
          <a:xfrm>
            <a:off x="731520" y="4620577"/>
            <a:ext cx="5852160" cy="3780472"/>
          </a:xfrm>
          <a:prstGeom prst="rect">
            <a:avLst/>
          </a:prstGeom>
          <a:noFill/>
          <a:ln>
            <a:noFill/>
          </a:ln>
        </p:spPr>
        <p:txBody>
          <a:bodyPr spcFirstLastPara="1" wrap="square" lIns="96631" tIns="48315" rIns="96631" bIns="48315" anchor="t" anchorCtr="0">
            <a:noAutofit/>
          </a:bodyPr>
          <a:lstStyle/>
          <a:p>
            <a:pPr marL="0" indent="0" algn="r" rtl="1"/>
            <a:r>
              <a:rPr lang="ar-LB" b="1" dirty="0" smtClean="0">
                <a:solidFill>
                  <a:srgbClr val="000000"/>
                </a:solidFill>
              </a:rPr>
              <a:t>ملاحظات الميسّر:</a:t>
            </a:r>
            <a:endParaRPr b="1" dirty="0">
              <a:solidFill>
                <a:srgbClr val="000000"/>
              </a:solidFill>
            </a:endParaRPr>
          </a:p>
          <a:p>
            <a:pPr marL="177571" indent="-177571" algn="r" rtl="1">
              <a:buFont typeface="Arial"/>
              <a:buChar char="•"/>
            </a:pPr>
            <a:r>
              <a:rPr lang="ar-LB" dirty="0" smtClean="0">
                <a:solidFill>
                  <a:srgbClr val="000000"/>
                </a:solidFill>
                <a:latin typeface="Arial" panose="020B0604020202020204" pitchFamily="34" charset="0"/>
                <a:cs typeface="Arial" panose="020B0604020202020204" pitchFamily="34" charset="0"/>
              </a:rPr>
              <a:t>إستعراض الإجراء المستخدم في الجولة 1 والجولة 2</a:t>
            </a:r>
          </a:p>
          <a:p>
            <a:pPr marL="177571" indent="-177571" algn="r" rtl="1">
              <a:buFont typeface="Arial"/>
              <a:buChar char="•"/>
            </a:pPr>
            <a:r>
              <a:rPr lang="ar-LB" dirty="0" smtClean="0">
                <a:solidFill>
                  <a:srgbClr val="000000"/>
                </a:solidFill>
                <a:latin typeface="Arial" panose="020B0604020202020204" pitchFamily="34" charset="0"/>
                <a:cs typeface="Arial" panose="020B0604020202020204" pitchFamily="34" charset="0"/>
              </a:rPr>
              <a:t>إشرح أنّ أعضاء الهيئة يجب أن يبحثوا في التصنيفات</a:t>
            </a:r>
            <a:r>
              <a:rPr lang="ar-LB" baseline="0" dirty="0" smtClean="0">
                <a:solidFill>
                  <a:srgbClr val="000000"/>
                </a:solidFill>
                <a:latin typeface="Arial" panose="020B0604020202020204" pitchFamily="34" charset="0"/>
                <a:cs typeface="Arial" panose="020B0604020202020204" pitchFamily="34" charset="0"/>
              </a:rPr>
              <a:t> للجولة 1، ويأخذوا بعين الاعتبار البيانات والمناقشات الجارية اليوم، ومن ثم يراجعوا التصنيفات للجولة 2. </a:t>
            </a:r>
            <a:endParaRPr dirty="0">
              <a:solidFill>
                <a:srgbClr val="000000"/>
              </a:solidFill>
            </a:endParaRPr>
          </a:p>
        </p:txBody>
      </p:sp>
      <p:sp>
        <p:nvSpPr>
          <p:cNvPr id="1960" name="Google Shape;1960;p84:notes"/>
          <p:cNvSpPr txBox="1">
            <a:spLocks noGrp="1"/>
          </p:cNvSpPr>
          <p:nvPr>
            <p:ph type="sldNum" idx="12"/>
          </p:nvPr>
        </p:nvSpPr>
        <p:spPr>
          <a:xfrm>
            <a:off x="4143589" y="9119476"/>
            <a:ext cx="3169920" cy="481727"/>
          </a:xfrm>
          <a:prstGeom prst="rect">
            <a:avLst/>
          </a:prstGeom>
          <a:noFill/>
          <a:ln>
            <a:noFill/>
          </a:ln>
        </p:spPr>
        <p:txBody>
          <a:bodyPr spcFirstLastPara="1" wrap="square" lIns="96631" tIns="48315" rIns="96631" bIns="48315" anchor="b" anchorCtr="0">
            <a:noAutofit/>
          </a:bodyPr>
          <a:lstStyle/>
          <a:p>
            <a:pPr algn="r">
              <a:buSzPts val="1400"/>
            </a:pPr>
            <a:fld id="{00000000-1234-1234-1234-123412341234}" type="slidenum">
              <a:rPr lang="en-US">
                <a:solidFill>
                  <a:srgbClr val="000000"/>
                </a:solidFill>
                <a:latin typeface="Calibri"/>
                <a:ea typeface="Calibri"/>
                <a:cs typeface="Calibri"/>
                <a:sym typeface="Calibri"/>
              </a:rPr>
              <a:pPr algn="r">
                <a:buSzPts val="1400"/>
              </a:pPr>
              <a:t>154</a:t>
            </a:fld>
            <a:endParaRPr>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232025448"/>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4"/>
        <p:cNvGrpSpPr/>
        <p:nvPr/>
      </p:nvGrpSpPr>
      <p:grpSpPr>
        <a:xfrm>
          <a:off x="0" y="0"/>
          <a:ext cx="0" cy="0"/>
          <a:chOff x="0" y="0"/>
          <a:chExt cx="0" cy="0"/>
        </a:xfrm>
      </p:grpSpPr>
      <p:sp>
        <p:nvSpPr>
          <p:cNvPr id="1965" name="Google Shape;1965;p85: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6" name="Google Shape;1966;p85:notes"/>
          <p:cNvSpPr txBox="1">
            <a:spLocks noGrp="1"/>
          </p:cNvSpPr>
          <p:nvPr>
            <p:ph type="body" idx="1"/>
          </p:nvPr>
        </p:nvSpPr>
        <p:spPr>
          <a:xfrm>
            <a:off x="731520" y="4620577"/>
            <a:ext cx="5852160" cy="3780472"/>
          </a:xfrm>
          <a:prstGeom prst="rect">
            <a:avLst/>
          </a:prstGeom>
          <a:noFill/>
          <a:ln>
            <a:noFill/>
          </a:ln>
        </p:spPr>
        <p:txBody>
          <a:bodyPr spcFirstLastPara="1" wrap="square" lIns="96631" tIns="48315" rIns="96631" bIns="48315" anchor="t" anchorCtr="0">
            <a:noAutofit/>
          </a:bodyPr>
          <a:lstStyle/>
          <a:p>
            <a:pPr marL="0" indent="0" algn="r" rtl="1"/>
            <a:r>
              <a:rPr lang="ar-LB" b="1" dirty="0" smtClean="0"/>
              <a:t>ملاحظات الميسّر:</a:t>
            </a:r>
            <a:endParaRPr b="1" dirty="0">
              <a:solidFill>
                <a:srgbClr val="434343"/>
              </a:solidFill>
            </a:endParaRPr>
          </a:p>
          <a:p>
            <a:pPr marL="177571" indent="-177571" algn="r" rtl="1">
              <a:buFont typeface="Arial"/>
              <a:buChar char="•"/>
            </a:pPr>
            <a:r>
              <a:rPr lang="ar-LB" dirty="0" smtClean="0">
                <a:solidFill>
                  <a:srgbClr val="000000"/>
                </a:solidFill>
                <a:latin typeface="Arial" panose="020B0604020202020204" pitchFamily="34" charset="0"/>
                <a:cs typeface="Arial" panose="020B0604020202020204" pitchFamily="34" charset="0"/>
              </a:rPr>
              <a:t>أشر إلى أنّ الاستمارة نفسها التي</a:t>
            </a:r>
            <a:r>
              <a:rPr lang="ar-LB" baseline="0" dirty="0" smtClean="0">
                <a:solidFill>
                  <a:srgbClr val="000000"/>
                </a:solidFill>
                <a:latin typeface="Arial" panose="020B0604020202020204" pitchFamily="34" charset="0"/>
                <a:cs typeface="Arial" panose="020B0604020202020204" pitchFamily="34" charset="0"/>
              </a:rPr>
              <a:t> استخدمت لتصنيفات الجولة 1 يجب أن تستخدَم للجولة 2؛ عد إلى الشريحة السابقة مع استمارة العينة إن لزم الأمر، مع أنّ أعضاء الهيئة يجب أن يحملوا الاستمارة الفعلية أمامهم. </a:t>
            </a:r>
          </a:p>
          <a:p>
            <a:pPr marL="177571" indent="-177571" algn="r" rtl="1">
              <a:buFont typeface="Arial"/>
              <a:buChar char="•"/>
            </a:pPr>
            <a:r>
              <a:rPr lang="ar-LB" baseline="0" dirty="0" smtClean="0">
                <a:solidFill>
                  <a:srgbClr val="000000"/>
                </a:solidFill>
                <a:latin typeface="Arial" panose="020B0604020202020204" pitchFamily="34" charset="0"/>
                <a:cs typeface="Arial" panose="020B0604020202020204" pitchFamily="34" charset="0"/>
              </a:rPr>
              <a:t>إسأل إذا كان لديهم أي أسئلة قبل الانتقل إلى الجولة 2.</a:t>
            </a:r>
            <a:endParaRPr dirty="0"/>
          </a:p>
        </p:txBody>
      </p:sp>
      <p:sp>
        <p:nvSpPr>
          <p:cNvPr id="1967" name="Google Shape;1967;p85:notes"/>
          <p:cNvSpPr txBox="1">
            <a:spLocks noGrp="1"/>
          </p:cNvSpPr>
          <p:nvPr>
            <p:ph type="sldNum" idx="12"/>
          </p:nvPr>
        </p:nvSpPr>
        <p:spPr>
          <a:xfrm>
            <a:off x="4143589" y="9119476"/>
            <a:ext cx="3169920" cy="481727"/>
          </a:xfrm>
          <a:prstGeom prst="rect">
            <a:avLst/>
          </a:prstGeom>
          <a:noFill/>
          <a:ln>
            <a:noFill/>
          </a:ln>
        </p:spPr>
        <p:txBody>
          <a:bodyPr spcFirstLastPara="1" wrap="square" lIns="96631" tIns="48315" rIns="96631" bIns="48315" anchor="b" anchorCtr="0">
            <a:noAutofit/>
          </a:bodyPr>
          <a:lstStyle/>
          <a:p>
            <a:pPr algn="r">
              <a:buSzPts val="1400"/>
            </a:pPr>
            <a:fld id="{00000000-1234-1234-1234-123412341234}" type="slidenum">
              <a:rPr lang="en-US">
                <a:solidFill>
                  <a:srgbClr val="000000"/>
                </a:solidFill>
                <a:latin typeface="Calibri"/>
                <a:ea typeface="Calibri"/>
                <a:cs typeface="Calibri"/>
                <a:sym typeface="Calibri"/>
              </a:rPr>
              <a:pPr algn="r">
                <a:buSzPts val="1400"/>
              </a:pPr>
              <a:t>155</a:t>
            </a:fld>
            <a:endParaRPr>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5508882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g9d942b5609_0_4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6" name="Google Shape;446;g9d942b5609_0_40:notes"/>
          <p:cNvSpPr txBox="1">
            <a:spLocks noGrp="1"/>
          </p:cNvSpPr>
          <p:nvPr>
            <p:ph type="body" idx="1"/>
          </p:nvPr>
        </p:nvSpPr>
        <p:spPr>
          <a:xfrm>
            <a:off x="731520" y="4620577"/>
            <a:ext cx="5852077" cy="3780413"/>
          </a:xfrm>
          <a:prstGeom prst="rect">
            <a:avLst/>
          </a:prstGeom>
          <a:noFill/>
          <a:ln>
            <a:noFill/>
          </a:ln>
        </p:spPr>
        <p:txBody>
          <a:bodyPr spcFirstLastPara="1" wrap="square" lIns="96631" tIns="48315" rIns="96631" bIns="48315" anchor="t" anchorCtr="0">
            <a:noAutofit/>
          </a:bodyPr>
          <a:lstStyle/>
          <a:p>
            <a:pPr marL="0" indent="0" algn="r" rtl="1"/>
            <a:r>
              <a:rPr lang="ar-LB" b="1" dirty="0" smtClean="0"/>
              <a:t>ملاحظات الميسّر:</a:t>
            </a:r>
            <a:endParaRPr lang="en-US" b="1" dirty="0"/>
          </a:p>
          <a:p>
            <a:pPr marL="171450" indent="-171450" algn="r" rtl="1">
              <a:buFont typeface="Arial" panose="020B0604020202020204" pitchFamily="34" charset="0"/>
              <a:buChar char="•"/>
            </a:pPr>
            <a:r>
              <a:rPr lang="ar-LB" dirty="0" smtClean="0"/>
              <a:t>إشرح مؤشر هدف التنمية المستدامة 4.1.1 (</a:t>
            </a:r>
            <a:r>
              <a:rPr lang="en-US" dirty="0" smtClean="0"/>
              <a:t>SDG 4.1.1</a:t>
            </a:r>
            <a:r>
              <a:rPr lang="ar-LB" dirty="0" smtClean="0"/>
              <a:t>)</a:t>
            </a:r>
          </a:p>
          <a:p>
            <a:pPr marL="171450" indent="-171450" algn="r" rtl="1">
              <a:buFont typeface="Arial" panose="020B0604020202020204" pitchFamily="34" charset="0"/>
              <a:buChar char="•"/>
            </a:pPr>
            <a:r>
              <a:rPr lang="ar-LB" dirty="0" smtClean="0"/>
              <a:t>إشرح أنّ دور أعضاء الهيئة في هذه الورشة هو المساعدة</a:t>
            </a:r>
            <a:r>
              <a:rPr lang="ar-LB" baseline="0" dirty="0" smtClean="0"/>
              <a:t> في وضع حدّ أدنى لمستوى الكفاءة في [اسم التقييم]</a:t>
            </a:r>
            <a:endParaRPr dirty="0"/>
          </a:p>
        </p:txBody>
      </p:sp>
      <p:sp>
        <p:nvSpPr>
          <p:cNvPr id="447" name="Google Shape;447;g9d942b5609_0_40:notes"/>
          <p:cNvSpPr txBox="1">
            <a:spLocks noGrp="1"/>
          </p:cNvSpPr>
          <p:nvPr>
            <p:ph type="sldNum" idx="12"/>
          </p:nvPr>
        </p:nvSpPr>
        <p:spPr>
          <a:xfrm>
            <a:off x="4143589" y="9119475"/>
            <a:ext cx="3169771" cy="481757"/>
          </a:xfrm>
          <a:prstGeom prst="rect">
            <a:avLst/>
          </a:prstGeom>
          <a:noFill/>
          <a:ln>
            <a:noFill/>
          </a:ln>
        </p:spPr>
        <p:txBody>
          <a:bodyPr spcFirstLastPara="1" wrap="square" lIns="96631" tIns="48315" rIns="96631" bIns="48315" anchor="b" anchorCtr="0">
            <a:noAutofit/>
          </a:bodyPr>
          <a:lstStyle/>
          <a:p>
            <a:pPr algn="r">
              <a:buSzPts val="1400"/>
            </a:pPr>
            <a:fld id="{00000000-1234-1234-1234-123412341234}" type="slidenum">
              <a:rPr lang="en-US">
                <a:solidFill>
                  <a:srgbClr val="000000"/>
                </a:solidFill>
                <a:latin typeface="Calibri"/>
                <a:ea typeface="Calibri"/>
                <a:cs typeface="Calibri"/>
                <a:sym typeface="Calibri"/>
              </a:rPr>
              <a:pPr algn="r">
                <a:buSzPts val="1400"/>
              </a:pPr>
              <a:t>16</a:t>
            </a:fld>
            <a:endParaRPr>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024983452"/>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2"/>
        <p:cNvGrpSpPr/>
        <p:nvPr/>
      </p:nvGrpSpPr>
      <p:grpSpPr>
        <a:xfrm>
          <a:off x="0" y="0"/>
          <a:ext cx="0" cy="0"/>
          <a:chOff x="0" y="0"/>
          <a:chExt cx="0" cy="0"/>
        </a:xfrm>
      </p:grpSpPr>
      <p:sp>
        <p:nvSpPr>
          <p:cNvPr id="1973" name="Google Shape;1973;g9d438909de_0_29: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4" name="Google Shape;1974;g9d438909de_0_29:notes"/>
          <p:cNvSpPr txBox="1">
            <a:spLocks noGrp="1"/>
          </p:cNvSpPr>
          <p:nvPr>
            <p:ph type="body" idx="1"/>
          </p:nvPr>
        </p:nvSpPr>
        <p:spPr>
          <a:xfrm>
            <a:off x="731520" y="4620577"/>
            <a:ext cx="5852077" cy="3780413"/>
          </a:xfrm>
          <a:prstGeom prst="rect">
            <a:avLst/>
          </a:prstGeom>
          <a:noFill/>
          <a:ln>
            <a:noFill/>
          </a:ln>
        </p:spPr>
        <p:txBody>
          <a:bodyPr spcFirstLastPara="1" wrap="square" lIns="96631" tIns="48315" rIns="96631" bIns="48315" anchor="t" anchorCtr="0">
            <a:noAutofit/>
          </a:bodyPr>
          <a:lstStyle/>
          <a:p>
            <a:pPr marL="171450" indent="-171450" algn="r" rtl="1">
              <a:buFont typeface="Arial" panose="020B0604020202020204" pitchFamily="34" charset="0"/>
              <a:buChar char="•"/>
            </a:pPr>
            <a:r>
              <a:rPr lang="ar-LB" b="1" dirty="0" smtClean="0"/>
              <a:t>أزل الإشارة</a:t>
            </a:r>
            <a:r>
              <a:rPr lang="ar-LB" b="1" baseline="0" dirty="0" smtClean="0"/>
              <a:t> إلى الأخذ بالنص في حال وضع المؤشرات المرجعية لتقييم رياضيات فقط.</a:t>
            </a:r>
          </a:p>
          <a:p>
            <a:pPr marL="171450" indent="-171450" algn="r" rtl="1">
              <a:buFont typeface="Arial" panose="020B0604020202020204" pitchFamily="34" charset="0"/>
              <a:buChar char="•"/>
            </a:pPr>
            <a:r>
              <a:rPr lang="ar-LB" b="1" baseline="0" dirty="0" smtClean="0">
                <a:solidFill>
                  <a:srgbClr val="000000"/>
                </a:solidFill>
              </a:rPr>
              <a:t>قد ترغب في أضافة عوامل تذكير حول كيفية التعامل مع بنود متعددة الفروع و»غير مناسبة» إن كان ذلك مناسبًا  </a:t>
            </a:r>
          </a:p>
          <a:p>
            <a:pPr marL="171450" indent="-171450" algn="r" rtl="1">
              <a:buFont typeface="Arial" panose="020B0604020202020204" pitchFamily="34" charset="0"/>
              <a:buChar char="•"/>
            </a:pPr>
            <a:r>
              <a:rPr lang="ar-LB" b="1" baseline="0" dirty="0" smtClean="0"/>
              <a:t>أحذف إشارة «زائد» الصفراء قبل استخدام المحاضرة</a:t>
            </a:r>
          </a:p>
          <a:p>
            <a:pPr marL="0" indent="0"/>
            <a:endParaRPr lang="ar-LB" b="1" dirty="0" smtClean="0">
              <a:solidFill>
                <a:srgbClr val="000000"/>
              </a:solidFill>
            </a:endParaRPr>
          </a:p>
          <a:p>
            <a:pPr marL="0" indent="0"/>
            <a:endParaRPr lang="ar-LB" b="1" dirty="0" smtClean="0">
              <a:solidFill>
                <a:srgbClr val="000000"/>
              </a:solidFill>
            </a:endParaRPr>
          </a:p>
          <a:p>
            <a:pPr marL="0" indent="0"/>
            <a:endParaRPr lang="ar-LB" b="1" dirty="0" smtClean="0">
              <a:solidFill>
                <a:srgbClr val="000000"/>
              </a:solidFill>
            </a:endParaRPr>
          </a:p>
          <a:p>
            <a:pPr marL="0" indent="0" algn="r" rtl="1"/>
            <a:r>
              <a:rPr lang="ar-LB" b="1" dirty="0" smtClean="0">
                <a:solidFill>
                  <a:srgbClr val="000000"/>
                </a:solidFill>
              </a:rPr>
              <a:t>ملاحظات الميسّر:</a:t>
            </a:r>
          </a:p>
          <a:p>
            <a:pPr marL="177571" indent="-177571" algn="r" rtl="1">
              <a:buFont typeface="Arial"/>
              <a:buChar char="•"/>
            </a:pPr>
            <a:r>
              <a:rPr lang="ar-LB" dirty="0" smtClean="0">
                <a:solidFill>
                  <a:srgbClr val="000000"/>
                </a:solidFill>
              </a:rPr>
              <a:t>ذكّر أعضاء الهيئة بالخطوات الأربع لإجراء أنغوف. </a:t>
            </a:r>
            <a:endParaRPr dirty="0">
              <a:solidFill>
                <a:srgbClr val="000000"/>
              </a:solidFill>
              <a:latin typeface="Arial" panose="020B0604020202020204" pitchFamily="34" charset="0"/>
              <a:cs typeface="Arial" panose="020B0604020202020204" pitchFamily="34" charset="0"/>
            </a:endParaRPr>
          </a:p>
        </p:txBody>
      </p:sp>
      <p:sp>
        <p:nvSpPr>
          <p:cNvPr id="1975" name="Google Shape;1975;g9d438909de_0_29:notes"/>
          <p:cNvSpPr txBox="1">
            <a:spLocks noGrp="1"/>
          </p:cNvSpPr>
          <p:nvPr>
            <p:ph type="sldNum" idx="12"/>
          </p:nvPr>
        </p:nvSpPr>
        <p:spPr>
          <a:xfrm>
            <a:off x="4143589" y="9119475"/>
            <a:ext cx="3169771" cy="481757"/>
          </a:xfrm>
          <a:prstGeom prst="rect">
            <a:avLst/>
          </a:prstGeom>
          <a:noFill/>
          <a:ln>
            <a:noFill/>
          </a:ln>
        </p:spPr>
        <p:txBody>
          <a:bodyPr spcFirstLastPara="1" wrap="square" lIns="96631" tIns="48315" rIns="96631" bIns="48315" anchor="b" anchorCtr="0">
            <a:noAutofit/>
          </a:bodyPr>
          <a:lstStyle/>
          <a:p>
            <a:pPr algn="r">
              <a:buSzPts val="1400"/>
            </a:pPr>
            <a:fld id="{00000000-1234-1234-1234-123412341234}" type="slidenum">
              <a:rPr lang="en-US"/>
              <a:pPr algn="r">
                <a:buSzPts val="1400"/>
              </a:pPr>
              <a:t>156</a:t>
            </a:fld>
            <a:endParaRPr/>
          </a:p>
        </p:txBody>
      </p:sp>
    </p:spTree>
    <p:extLst>
      <p:ext uri="{BB962C8B-B14F-4D97-AF65-F5344CB8AC3E}">
        <p14:creationId xmlns:p14="http://schemas.microsoft.com/office/powerpoint/2010/main" val="154922300"/>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9"/>
        <p:cNvGrpSpPr/>
        <p:nvPr/>
      </p:nvGrpSpPr>
      <p:grpSpPr>
        <a:xfrm>
          <a:off x="0" y="0"/>
          <a:ext cx="0" cy="0"/>
          <a:chOff x="0" y="0"/>
          <a:chExt cx="0" cy="0"/>
        </a:xfrm>
      </p:grpSpPr>
      <p:sp>
        <p:nvSpPr>
          <p:cNvPr id="1980" name="Google Shape;1980;g9d438909de_0_35: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1" name="Google Shape;1981;g9d438909de_0_35:notes"/>
          <p:cNvSpPr txBox="1">
            <a:spLocks noGrp="1"/>
          </p:cNvSpPr>
          <p:nvPr>
            <p:ph type="body" idx="1"/>
          </p:nvPr>
        </p:nvSpPr>
        <p:spPr>
          <a:xfrm>
            <a:off x="731520" y="4620577"/>
            <a:ext cx="5852077" cy="3780413"/>
          </a:xfrm>
          <a:prstGeom prst="rect">
            <a:avLst/>
          </a:prstGeom>
          <a:noFill/>
          <a:ln>
            <a:noFill/>
          </a:ln>
        </p:spPr>
        <p:txBody>
          <a:bodyPr spcFirstLastPara="1" wrap="square" lIns="96631" tIns="48315" rIns="96631" bIns="48315" anchor="t" anchorCtr="0">
            <a:noAutofit/>
          </a:bodyPr>
          <a:lstStyle/>
          <a:p>
            <a:pPr marL="0" indent="0" algn="r" rtl="1"/>
            <a:r>
              <a:rPr lang="ar-LB" b="1" dirty="0" smtClean="0">
                <a:solidFill>
                  <a:srgbClr val="000000"/>
                </a:solidFill>
              </a:rPr>
              <a:t>ملاحظات الميسّر:</a:t>
            </a:r>
          </a:p>
          <a:p>
            <a:pPr marL="177571" indent="-177571" algn="r" rtl="1">
              <a:buFont typeface="Arial"/>
              <a:buChar char="•"/>
            </a:pPr>
            <a:r>
              <a:rPr lang="ar-LB" dirty="0" smtClean="0">
                <a:solidFill>
                  <a:srgbClr val="000000"/>
                </a:solidFill>
              </a:rPr>
              <a:t>ذكّر أعضاء الهيئة بالخطوات الأربع لإجراء أنغوف. </a:t>
            </a:r>
            <a:endParaRPr lang="ar-LB" dirty="0">
              <a:solidFill>
                <a:srgbClr val="000000"/>
              </a:solidFill>
              <a:latin typeface="Arial" panose="020B0604020202020204" pitchFamily="34" charset="0"/>
              <a:cs typeface="Arial" panose="020B0604020202020204" pitchFamily="34" charset="0"/>
            </a:endParaRPr>
          </a:p>
        </p:txBody>
      </p:sp>
      <p:sp>
        <p:nvSpPr>
          <p:cNvPr id="1982" name="Google Shape;1982;g9d438909de_0_35:notes"/>
          <p:cNvSpPr txBox="1">
            <a:spLocks noGrp="1"/>
          </p:cNvSpPr>
          <p:nvPr>
            <p:ph type="sldNum" idx="12"/>
          </p:nvPr>
        </p:nvSpPr>
        <p:spPr>
          <a:xfrm>
            <a:off x="4143589" y="9119475"/>
            <a:ext cx="3169771" cy="481757"/>
          </a:xfrm>
          <a:prstGeom prst="rect">
            <a:avLst/>
          </a:prstGeom>
          <a:noFill/>
          <a:ln>
            <a:noFill/>
          </a:ln>
        </p:spPr>
        <p:txBody>
          <a:bodyPr spcFirstLastPara="1" wrap="square" lIns="96631" tIns="48315" rIns="96631" bIns="48315" anchor="b" anchorCtr="0">
            <a:noAutofit/>
          </a:bodyPr>
          <a:lstStyle/>
          <a:p>
            <a:pPr algn="r">
              <a:buSzPts val="1400"/>
            </a:pPr>
            <a:fld id="{00000000-1234-1234-1234-123412341234}" type="slidenum">
              <a:rPr lang="en-US"/>
              <a:pPr algn="r">
                <a:buSzPts val="1400"/>
              </a:pPr>
              <a:t>157</a:t>
            </a:fld>
            <a:endParaRPr/>
          </a:p>
        </p:txBody>
      </p:sp>
    </p:spTree>
    <p:extLst>
      <p:ext uri="{BB962C8B-B14F-4D97-AF65-F5344CB8AC3E}">
        <p14:creationId xmlns:p14="http://schemas.microsoft.com/office/powerpoint/2010/main" val="1006727045"/>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5"/>
        <p:cNvGrpSpPr/>
        <p:nvPr/>
      </p:nvGrpSpPr>
      <p:grpSpPr>
        <a:xfrm>
          <a:off x="0" y="0"/>
          <a:ext cx="0" cy="0"/>
          <a:chOff x="0" y="0"/>
          <a:chExt cx="0" cy="0"/>
        </a:xfrm>
      </p:grpSpPr>
      <p:sp>
        <p:nvSpPr>
          <p:cNvPr id="2296" name="Google Shape;2296;gadaf0ff14e_0_5420: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97" name="Google Shape;2297;gadaf0ff14e_0_5420:notes"/>
          <p:cNvSpPr txBox="1">
            <a:spLocks noGrp="1"/>
          </p:cNvSpPr>
          <p:nvPr>
            <p:ph type="body" idx="1"/>
          </p:nvPr>
        </p:nvSpPr>
        <p:spPr>
          <a:xfrm>
            <a:off x="702310" y="4480004"/>
            <a:ext cx="5618400" cy="3665400"/>
          </a:xfrm>
          <a:prstGeom prst="rect">
            <a:avLst/>
          </a:prstGeom>
          <a:noFill/>
          <a:ln>
            <a:noFill/>
          </a:ln>
        </p:spPr>
        <p:txBody>
          <a:bodyPr spcFirstLastPara="1" wrap="square" lIns="93300" tIns="46650" rIns="93300" bIns="46650" anchor="t" anchorCtr="0">
            <a:noAutofit/>
          </a:bodyPr>
          <a:lstStyle/>
          <a:p>
            <a:pPr marL="171450" indent="-171450" algn="r" rtl="1">
              <a:buFont typeface="Arial" panose="020B0604020202020204" pitchFamily="34" charset="0"/>
              <a:buChar char="•"/>
            </a:pPr>
            <a:r>
              <a:rPr lang="ar-LB" b="1" dirty="0" smtClean="0">
                <a:latin typeface="Arial"/>
                <a:ea typeface="Arial"/>
                <a:cs typeface="Arial"/>
                <a:sym typeface="Arial"/>
              </a:rPr>
              <a:t>إحذف الشريحة في حال لم</a:t>
            </a:r>
            <a:r>
              <a:rPr lang="ar-LB" b="1" baseline="0" dirty="0" smtClean="0">
                <a:latin typeface="Arial"/>
                <a:ea typeface="Arial"/>
                <a:cs typeface="Arial"/>
                <a:sym typeface="Arial"/>
              </a:rPr>
              <a:t> تستعمل تقييمًا محدّدًا بالوقت</a:t>
            </a:r>
          </a:p>
          <a:p>
            <a:pPr marL="171450" indent="-171450" algn="r" rtl="1">
              <a:buFont typeface="Arial" panose="020B0604020202020204" pitchFamily="34" charset="0"/>
              <a:buChar char="•"/>
            </a:pPr>
            <a:r>
              <a:rPr lang="ar-LB" b="1" baseline="0" dirty="0" smtClean="0"/>
              <a:t>أحذف إشارة «زائد» الصفراء قبل استخدام المحاضرة</a:t>
            </a:r>
          </a:p>
          <a:p>
            <a:pPr marL="171450" lvl="0" indent="-171450" algn="l" rtl="0">
              <a:lnSpc>
                <a:spcPct val="100000"/>
              </a:lnSpc>
              <a:spcBef>
                <a:spcPts val="0"/>
              </a:spcBef>
              <a:spcAft>
                <a:spcPts val="0"/>
              </a:spcAft>
              <a:buSzPts val="1400"/>
              <a:buFont typeface="Arial" panose="020B0604020202020204" pitchFamily="34" charset="0"/>
              <a:buChar char="•"/>
            </a:pPr>
            <a:endParaRPr lang="ar-LB" b="1" dirty="0" smtClean="0">
              <a:latin typeface="Arial"/>
              <a:ea typeface="Arial"/>
              <a:cs typeface="Arial"/>
              <a:sym typeface="Arial"/>
            </a:endParaRPr>
          </a:p>
          <a:p>
            <a:pPr marL="171450" lvl="0" indent="-171450" algn="l" rtl="0">
              <a:lnSpc>
                <a:spcPct val="100000"/>
              </a:lnSpc>
              <a:spcBef>
                <a:spcPts val="0"/>
              </a:spcBef>
              <a:spcAft>
                <a:spcPts val="0"/>
              </a:spcAft>
              <a:buSzPts val="1400"/>
              <a:buFont typeface="Arial" panose="020B0604020202020204" pitchFamily="34" charset="0"/>
              <a:buChar char="•"/>
            </a:pPr>
            <a:endParaRPr lang="en-US" b="1" dirty="0">
              <a:latin typeface="Arial"/>
              <a:ea typeface="Arial"/>
              <a:cs typeface="Arial"/>
              <a:sym typeface="Arial"/>
            </a:endParaRPr>
          </a:p>
          <a:p>
            <a:pPr marL="0" lvl="0" indent="0" algn="l" rtl="0">
              <a:lnSpc>
                <a:spcPct val="100000"/>
              </a:lnSpc>
              <a:spcBef>
                <a:spcPts val="0"/>
              </a:spcBef>
              <a:spcAft>
                <a:spcPts val="0"/>
              </a:spcAft>
              <a:buSzPts val="1400"/>
              <a:buNone/>
            </a:pPr>
            <a:endParaRPr lang="en-US" b="1" dirty="0">
              <a:latin typeface="Arial"/>
              <a:ea typeface="Arial"/>
              <a:cs typeface="Arial"/>
              <a:sym typeface="Arial"/>
            </a:endParaRPr>
          </a:p>
          <a:p>
            <a:pPr marL="0" indent="0" algn="r" rtl="1"/>
            <a:r>
              <a:rPr lang="ar-LB" b="1" dirty="0" smtClean="0">
                <a:solidFill>
                  <a:srgbClr val="000000"/>
                </a:solidFill>
              </a:rPr>
              <a:t>ملاحظات الميسّر:</a:t>
            </a:r>
          </a:p>
          <a:p>
            <a:pPr marL="177571" indent="-177571" algn="r" rtl="1">
              <a:buFont typeface="Arial"/>
              <a:buChar char="•"/>
            </a:pPr>
            <a:r>
              <a:rPr lang="ar-LB" dirty="0" smtClean="0">
                <a:solidFill>
                  <a:srgbClr val="000000"/>
                </a:solidFill>
              </a:rPr>
              <a:t>ذكّر أعضاء الهيئة بالخطوات الخمس لإجراء أنغوف. </a:t>
            </a:r>
            <a:endParaRPr lang="ar-LB" dirty="0">
              <a:solidFill>
                <a:srgbClr val="000000"/>
              </a:solidFill>
              <a:latin typeface="Arial" panose="020B0604020202020204" pitchFamily="34" charset="0"/>
              <a:cs typeface="Arial" panose="020B0604020202020204" pitchFamily="34" charset="0"/>
            </a:endParaRPr>
          </a:p>
        </p:txBody>
      </p:sp>
      <p:sp>
        <p:nvSpPr>
          <p:cNvPr id="2298" name="Google Shape;2298;gadaf0ff14e_0_5420:notes"/>
          <p:cNvSpPr txBox="1">
            <a:spLocks noGrp="1"/>
          </p:cNvSpPr>
          <p:nvPr>
            <p:ph type="sldNum" idx="12"/>
          </p:nvPr>
        </p:nvSpPr>
        <p:spPr>
          <a:xfrm>
            <a:off x="3978133" y="8842031"/>
            <a:ext cx="3043200" cy="467100"/>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SzPts val="1400"/>
              <a:buNone/>
            </a:pPr>
            <a:fld id="{00000000-1234-1234-1234-123412341234}" type="slidenum">
              <a:rPr lang="en-US"/>
              <a:t>158</a:t>
            </a:fld>
            <a:endParaRPr/>
          </a:p>
        </p:txBody>
      </p:sp>
    </p:spTree>
    <p:extLst>
      <p:ext uri="{BB962C8B-B14F-4D97-AF65-F5344CB8AC3E}">
        <p14:creationId xmlns:p14="http://schemas.microsoft.com/office/powerpoint/2010/main" val="3378763681"/>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2"/>
        <p:cNvGrpSpPr/>
        <p:nvPr/>
      </p:nvGrpSpPr>
      <p:grpSpPr>
        <a:xfrm>
          <a:off x="0" y="0"/>
          <a:ext cx="0" cy="0"/>
          <a:chOff x="0" y="0"/>
          <a:chExt cx="0" cy="0"/>
        </a:xfrm>
      </p:grpSpPr>
      <p:sp>
        <p:nvSpPr>
          <p:cNvPr id="2303" name="Google Shape;2303;gadaf0ff14e_0_5426: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04" name="Google Shape;2304;gadaf0ff14e_0_5426:notes"/>
          <p:cNvSpPr txBox="1">
            <a:spLocks noGrp="1"/>
          </p:cNvSpPr>
          <p:nvPr>
            <p:ph type="body" idx="1"/>
          </p:nvPr>
        </p:nvSpPr>
        <p:spPr>
          <a:xfrm>
            <a:off x="702310" y="4480004"/>
            <a:ext cx="5618400" cy="3665400"/>
          </a:xfrm>
          <a:prstGeom prst="rect">
            <a:avLst/>
          </a:prstGeom>
          <a:noFill/>
          <a:ln>
            <a:noFill/>
          </a:ln>
        </p:spPr>
        <p:txBody>
          <a:bodyPr spcFirstLastPara="1" wrap="square" lIns="93300" tIns="46650" rIns="93300" bIns="46650" anchor="t" anchorCtr="0">
            <a:noAutofit/>
          </a:bodyPr>
          <a:lstStyle/>
          <a:p>
            <a:pPr marL="171450" indent="-171450" algn="r" rtl="1">
              <a:buFont typeface="Arial" panose="020B0604020202020204" pitchFamily="34" charset="0"/>
              <a:buChar char="•"/>
            </a:pPr>
            <a:r>
              <a:rPr lang="ar-LB" b="1" dirty="0" smtClean="0">
                <a:latin typeface="Arial"/>
                <a:ea typeface="Arial"/>
                <a:cs typeface="Arial"/>
                <a:sym typeface="Arial"/>
              </a:rPr>
              <a:t>إحذف الشريحة في حال لم</a:t>
            </a:r>
            <a:r>
              <a:rPr lang="ar-LB" b="1" baseline="0" dirty="0" smtClean="0">
                <a:latin typeface="Arial"/>
                <a:ea typeface="Arial"/>
                <a:cs typeface="Arial"/>
                <a:sym typeface="Arial"/>
              </a:rPr>
              <a:t> تستعمل تقييمًا محدّدًا بالوقت</a:t>
            </a:r>
          </a:p>
          <a:p>
            <a:pPr marL="171450" indent="-171450" algn="r" rtl="1">
              <a:buFont typeface="Arial" panose="020B0604020202020204" pitchFamily="34" charset="0"/>
              <a:buChar char="•"/>
            </a:pPr>
            <a:r>
              <a:rPr lang="ar-LB" b="1" baseline="0" dirty="0" smtClean="0"/>
              <a:t>أحذف إشارة «زائد» الصفراء قبل استخدام المحاضرة</a:t>
            </a:r>
          </a:p>
          <a:p>
            <a:pPr marL="171450" lvl="0" indent="-171450" algn="l" rtl="0">
              <a:lnSpc>
                <a:spcPct val="100000"/>
              </a:lnSpc>
              <a:spcBef>
                <a:spcPts val="0"/>
              </a:spcBef>
              <a:spcAft>
                <a:spcPts val="0"/>
              </a:spcAft>
              <a:buSzPts val="1400"/>
              <a:buFont typeface="Arial" panose="020B0604020202020204" pitchFamily="34" charset="0"/>
              <a:buChar char="•"/>
            </a:pPr>
            <a:endParaRPr lang="ar-LB" b="1" dirty="0" smtClean="0">
              <a:latin typeface="Arial"/>
              <a:ea typeface="Arial"/>
              <a:cs typeface="Arial"/>
              <a:sym typeface="Arial"/>
            </a:endParaRPr>
          </a:p>
          <a:p>
            <a:pPr marL="171450" lvl="0" indent="-171450" algn="l" rtl="0">
              <a:lnSpc>
                <a:spcPct val="100000"/>
              </a:lnSpc>
              <a:spcBef>
                <a:spcPts val="0"/>
              </a:spcBef>
              <a:spcAft>
                <a:spcPts val="0"/>
              </a:spcAft>
              <a:buSzPts val="1400"/>
              <a:buFont typeface="Arial" panose="020B0604020202020204" pitchFamily="34" charset="0"/>
              <a:buChar char="•"/>
            </a:pPr>
            <a:endParaRPr lang="en-US" b="1" dirty="0" smtClean="0">
              <a:latin typeface="Arial"/>
              <a:ea typeface="Arial"/>
              <a:cs typeface="Arial"/>
              <a:sym typeface="Arial"/>
            </a:endParaRPr>
          </a:p>
          <a:p>
            <a:pPr marL="0" lvl="0" indent="0" algn="l" rtl="0">
              <a:lnSpc>
                <a:spcPct val="100000"/>
              </a:lnSpc>
              <a:spcBef>
                <a:spcPts val="0"/>
              </a:spcBef>
              <a:spcAft>
                <a:spcPts val="0"/>
              </a:spcAft>
              <a:buSzPts val="1400"/>
              <a:buNone/>
            </a:pPr>
            <a:endParaRPr lang="en-US" b="1" dirty="0" smtClean="0">
              <a:latin typeface="Arial"/>
              <a:ea typeface="Arial"/>
              <a:cs typeface="Arial"/>
              <a:sym typeface="Arial"/>
            </a:endParaRPr>
          </a:p>
          <a:p>
            <a:pPr marL="0" indent="0" algn="r" rtl="1"/>
            <a:r>
              <a:rPr lang="ar-LB" b="1" dirty="0" smtClean="0">
                <a:solidFill>
                  <a:srgbClr val="000000"/>
                </a:solidFill>
              </a:rPr>
              <a:t>ملاحظات الميسّر:</a:t>
            </a:r>
          </a:p>
          <a:p>
            <a:pPr marL="177571" indent="-177571" algn="r" rtl="1">
              <a:buFont typeface="Arial"/>
              <a:buChar char="•"/>
            </a:pPr>
            <a:r>
              <a:rPr lang="ar-LB" dirty="0" smtClean="0">
                <a:solidFill>
                  <a:srgbClr val="000000"/>
                </a:solidFill>
              </a:rPr>
              <a:t>ذكّر أعضاء الهيئة بالخطوات الخمس لإجراء أنغوف. </a:t>
            </a:r>
            <a:endParaRPr lang="ar-LB" dirty="0" smtClean="0">
              <a:solidFill>
                <a:srgbClr val="000000"/>
              </a:solidFill>
              <a:latin typeface="Arial" panose="020B0604020202020204" pitchFamily="34" charset="0"/>
              <a:cs typeface="Arial" panose="020B0604020202020204" pitchFamily="34" charset="0"/>
            </a:endParaRPr>
          </a:p>
          <a:p>
            <a:pPr marL="171450" marR="0" lvl="0" indent="-82550" algn="l" rtl="0">
              <a:lnSpc>
                <a:spcPct val="100000"/>
              </a:lnSpc>
              <a:spcBef>
                <a:spcPts val="0"/>
              </a:spcBef>
              <a:spcAft>
                <a:spcPts val="0"/>
              </a:spcAft>
              <a:buClr>
                <a:srgbClr val="000000"/>
              </a:buClr>
              <a:buSzPts val="1400"/>
              <a:buFont typeface="Arial"/>
              <a:buNone/>
            </a:pPr>
            <a:endParaRPr sz="1200" b="0" i="0" u="none" strike="noStrike" cap="none" dirty="0">
              <a:solidFill>
                <a:srgbClr val="000000"/>
              </a:solidFill>
              <a:latin typeface="Arial"/>
              <a:ea typeface="Arial"/>
              <a:cs typeface="Arial"/>
              <a:sym typeface="Arial"/>
            </a:endParaRPr>
          </a:p>
        </p:txBody>
      </p:sp>
      <p:sp>
        <p:nvSpPr>
          <p:cNvPr id="2305" name="Google Shape;2305;gadaf0ff14e_0_5426:notes"/>
          <p:cNvSpPr txBox="1">
            <a:spLocks noGrp="1"/>
          </p:cNvSpPr>
          <p:nvPr>
            <p:ph type="sldNum" idx="12"/>
          </p:nvPr>
        </p:nvSpPr>
        <p:spPr>
          <a:xfrm>
            <a:off x="3978133" y="8842031"/>
            <a:ext cx="3043200" cy="467100"/>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SzPts val="1400"/>
              <a:buNone/>
            </a:pPr>
            <a:fld id="{00000000-1234-1234-1234-123412341234}" type="slidenum">
              <a:rPr lang="en-US"/>
              <a:t>159</a:t>
            </a:fld>
            <a:endParaRPr/>
          </a:p>
        </p:txBody>
      </p:sp>
    </p:spTree>
    <p:extLst>
      <p:ext uri="{BB962C8B-B14F-4D97-AF65-F5344CB8AC3E}">
        <p14:creationId xmlns:p14="http://schemas.microsoft.com/office/powerpoint/2010/main" val="513939185"/>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6"/>
        <p:cNvGrpSpPr/>
        <p:nvPr/>
      </p:nvGrpSpPr>
      <p:grpSpPr>
        <a:xfrm>
          <a:off x="0" y="0"/>
          <a:ext cx="0" cy="0"/>
          <a:chOff x="0" y="0"/>
          <a:chExt cx="0" cy="0"/>
        </a:xfrm>
      </p:grpSpPr>
      <p:sp>
        <p:nvSpPr>
          <p:cNvPr id="1987" name="Google Shape;1987;p87: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8" name="Google Shape;1988;p87:notes"/>
          <p:cNvSpPr txBox="1">
            <a:spLocks noGrp="1"/>
          </p:cNvSpPr>
          <p:nvPr>
            <p:ph type="body" idx="1"/>
          </p:nvPr>
        </p:nvSpPr>
        <p:spPr>
          <a:xfrm>
            <a:off x="731520" y="4620577"/>
            <a:ext cx="5852160" cy="3780472"/>
          </a:xfrm>
          <a:prstGeom prst="rect">
            <a:avLst/>
          </a:prstGeom>
          <a:noFill/>
          <a:ln>
            <a:noFill/>
          </a:ln>
        </p:spPr>
        <p:txBody>
          <a:bodyPr spcFirstLastPara="1" wrap="square" lIns="96631" tIns="48315" rIns="96631" bIns="48315" anchor="t" anchorCtr="0">
            <a:noAutofit/>
          </a:bodyPr>
          <a:lstStyle/>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LB" b="1" dirty="0" smtClean="0"/>
              <a:t>إختر الشرائح المناسبة (لوضع مؤشر مرجعي واحد أو ثلاثة) كتذكير ومرجع للنشاط</a:t>
            </a:r>
            <a:endParaRPr lang="en-US" b="1" dirty="0"/>
          </a:p>
          <a:p>
            <a:pPr marL="0" indent="0"/>
            <a:endParaRPr lang="en-US" b="1" dirty="0"/>
          </a:p>
          <a:p>
            <a:pPr marL="0" indent="0" algn="r" rtl="1"/>
            <a:endParaRPr lang="en-US" b="1" dirty="0"/>
          </a:p>
          <a:p>
            <a:pPr marL="0" indent="0" algn="r" rtl="1"/>
            <a:r>
              <a:rPr lang="ar-LB" b="1" dirty="0" smtClean="0"/>
              <a:t>ملاحظات المبسّر:</a:t>
            </a:r>
            <a:endParaRPr b="1" dirty="0"/>
          </a:p>
          <a:p>
            <a:pPr marL="177571" indent="-177571" algn="r" rtl="1">
              <a:buFont typeface="Arial"/>
              <a:buChar char="•"/>
            </a:pPr>
            <a:r>
              <a:rPr lang="ar-LB" dirty="0" smtClean="0">
                <a:solidFill>
                  <a:srgbClr val="000000"/>
                </a:solidFill>
                <a:latin typeface="Arial" panose="020B0604020202020204" pitchFamily="34" charset="0"/>
                <a:cs typeface="Arial" panose="020B0604020202020204" pitchFamily="34" charset="0"/>
              </a:rPr>
              <a:t>تأكّد من أنّ أعضاء الهيئة يعرفون أنهم</a:t>
            </a:r>
            <a:r>
              <a:rPr lang="ar-LB" baseline="0" dirty="0" smtClean="0">
                <a:solidFill>
                  <a:srgbClr val="000000"/>
                </a:solidFill>
                <a:latin typeface="Arial" panose="020B0604020202020204" pitchFamily="34" charset="0"/>
                <a:cs typeface="Arial" panose="020B0604020202020204" pitchFamily="34" charset="0"/>
              </a:rPr>
              <a:t> يجب أن يخوضوا تصنيفات فردية ومستقلة.</a:t>
            </a:r>
            <a:endParaRPr dirty="0">
              <a:solidFill>
                <a:srgbClr val="000000"/>
              </a:solidFill>
              <a:latin typeface="Arial" panose="020B0604020202020204" pitchFamily="34" charset="0"/>
              <a:cs typeface="Arial" panose="020B0604020202020204" pitchFamily="34" charset="0"/>
            </a:endParaRPr>
          </a:p>
          <a:p>
            <a:pPr marL="177571" indent="-177571" algn="r" rtl="1">
              <a:buFont typeface="Arial"/>
              <a:buChar char="•"/>
            </a:pPr>
            <a:r>
              <a:rPr lang="ar-LB" dirty="0" smtClean="0">
                <a:solidFill>
                  <a:srgbClr val="000000"/>
                </a:solidFill>
                <a:latin typeface="Arial" panose="020B0604020202020204" pitchFamily="34" charset="0"/>
                <a:cs typeface="Arial" panose="020B0604020202020204" pitchFamily="34" charset="0"/>
              </a:rPr>
              <a:t>إشرح مجدّدًا</a:t>
            </a:r>
            <a:r>
              <a:rPr lang="ar-LB" baseline="0" dirty="0" smtClean="0">
                <a:solidFill>
                  <a:srgbClr val="000000"/>
                </a:solidFill>
                <a:latin typeface="Arial" panose="020B0604020202020204" pitchFamily="34" charset="0"/>
                <a:cs typeface="Arial" panose="020B0604020202020204" pitchFamily="34" charset="0"/>
              </a:rPr>
              <a:t> أنّ أعضاء الهيئة يجب أن يبحثوا في التصنيفات للجولة 1، ويأخذوا بالاعتبار البيانات والمناقشات، وثم يراجعوا التصنيفات للجولة 2. </a:t>
            </a:r>
          </a:p>
          <a:p>
            <a:pPr marL="177571" indent="-177571" algn="r" rtl="1">
              <a:buFont typeface="Arial"/>
              <a:buChar char="•"/>
            </a:pPr>
            <a:r>
              <a:rPr lang="ar-LB" baseline="0" dirty="0" smtClean="0">
                <a:solidFill>
                  <a:srgbClr val="000000"/>
                </a:solidFill>
                <a:latin typeface="Arial" panose="020B0604020202020204" pitchFamily="34" charset="0"/>
                <a:cs typeface="Arial" panose="020B0604020202020204" pitchFamily="34" charset="0"/>
              </a:rPr>
              <a:t>كرّر أنّهم يحب أن يستخدموا فهمهم المتزياد للمستويات والبيانات للمراجعات التي سيقومون بها. </a:t>
            </a:r>
            <a:endParaRPr dirty="0">
              <a:solidFill>
                <a:srgbClr val="000000"/>
              </a:solidFill>
              <a:latin typeface="Arial" panose="020B0604020202020204" pitchFamily="34" charset="0"/>
              <a:cs typeface="Arial" panose="020B0604020202020204" pitchFamily="34" charset="0"/>
            </a:endParaRPr>
          </a:p>
        </p:txBody>
      </p:sp>
      <p:sp>
        <p:nvSpPr>
          <p:cNvPr id="1989" name="Google Shape;1989;p87:notes"/>
          <p:cNvSpPr txBox="1">
            <a:spLocks noGrp="1"/>
          </p:cNvSpPr>
          <p:nvPr>
            <p:ph type="sldNum" idx="12"/>
          </p:nvPr>
        </p:nvSpPr>
        <p:spPr>
          <a:xfrm>
            <a:off x="4143589" y="9119476"/>
            <a:ext cx="3169920" cy="481727"/>
          </a:xfrm>
          <a:prstGeom prst="rect">
            <a:avLst/>
          </a:prstGeom>
          <a:noFill/>
          <a:ln>
            <a:noFill/>
          </a:ln>
        </p:spPr>
        <p:txBody>
          <a:bodyPr spcFirstLastPara="1" wrap="square" lIns="96631" tIns="48315" rIns="96631" bIns="48315" anchor="b" anchorCtr="0">
            <a:noAutofit/>
          </a:bodyPr>
          <a:lstStyle/>
          <a:p>
            <a:pPr algn="r">
              <a:buSzPts val="1400"/>
            </a:pPr>
            <a:fld id="{00000000-1234-1234-1234-123412341234}" type="slidenum">
              <a:rPr lang="en-US">
                <a:solidFill>
                  <a:srgbClr val="000000"/>
                </a:solidFill>
                <a:latin typeface="Calibri"/>
                <a:ea typeface="Calibri"/>
                <a:cs typeface="Calibri"/>
                <a:sym typeface="Calibri"/>
              </a:rPr>
              <a:pPr algn="r">
                <a:buSzPts val="1400"/>
              </a:pPr>
              <a:t>161</a:t>
            </a:fld>
            <a:endParaRPr>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101629657"/>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5"/>
        <p:cNvGrpSpPr/>
        <p:nvPr/>
      </p:nvGrpSpPr>
      <p:grpSpPr>
        <a:xfrm>
          <a:off x="0" y="0"/>
          <a:ext cx="0" cy="0"/>
          <a:chOff x="0" y="0"/>
          <a:chExt cx="0" cy="0"/>
        </a:xfrm>
      </p:grpSpPr>
      <p:sp>
        <p:nvSpPr>
          <p:cNvPr id="1636" name="Google Shape;1636;p69: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7" name="Google Shape;1637;p69:notes"/>
          <p:cNvSpPr txBox="1">
            <a:spLocks noGrp="1"/>
          </p:cNvSpPr>
          <p:nvPr>
            <p:ph type="body" idx="1"/>
          </p:nvPr>
        </p:nvSpPr>
        <p:spPr>
          <a:xfrm>
            <a:off x="731520" y="4620577"/>
            <a:ext cx="5852160" cy="3780472"/>
          </a:xfrm>
          <a:prstGeom prst="rect">
            <a:avLst/>
          </a:prstGeom>
          <a:noFill/>
          <a:ln>
            <a:noFill/>
          </a:ln>
        </p:spPr>
        <p:txBody>
          <a:bodyPr spcFirstLastPara="1" wrap="square" lIns="96631" tIns="48315" rIns="96631" bIns="48315" anchor="t" anchorCtr="0">
            <a:noAutofit/>
          </a:bodyPr>
          <a:lstStyle/>
          <a:p>
            <a:pPr marL="171450" indent="-171450" algn="r" rtl="1">
              <a:buFont typeface="Arial" panose="020B0604020202020204" pitchFamily="34" charset="0"/>
              <a:buChar char="•"/>
            </a:pPr>
            <a:r>
              <a:rPr lang="ar-LB" b="1" dirty="0" smtClean="0">
                <a:solidFill>
                  <a:srgbClr val="000000"/>
                </a:solidFill>
              </a:rPr>
              <a:t>أشر</a:t>
            </a:r>
            <a:r>
              <a:rPr lang="ar-LB" b="1" baseline="0" dirty="0" smtClean="0">
                <a:solidFill>
                  <a:srgbClr val="000000"/>
                </a:solidFill>
              </a:rPr>
              <a:t> إلى أنّ هذه الشريحة لا تكون ذات صلة إلاّ إذا كان أعضاء الهيئة يضعون ثلاثة مؤشرات مرجعية خلال الورشة ويمكن أن تحذفها إن لم تكن لازمة</a:t>
            </a:r>
          </a:p>
          <a:p>
            <a:pPr marL="171450" indent="-171450" algn="r" rtl="1">
              <a:buFont typeface="Arial" panose="020B0604020202020204" pitchFamily="34" charset="0"/>
              <a:buChar char="•"/>
            </a:pPr>
            <a:r>
              <a:rPr lang="ar-LB" b="1" baseline="0" dirty="0" smtClean="0"/>
              <a:t>أحذف إشارة «زائد» الصفراء قبل استخدام المحاضرة</a:t>
            </a:r>
          </a:p>
          <a:p>
            <a:pPr marL="171450" indent="-171450">
              <a:buFont typeface="Arial" panose="020B0604020202020204" pitchFamily="34" charset="0"/>
              <a:buChar char="•"/>
            </a:pPr>
            <a:endParaRPr lang="ar-LB" b="1" dirty="0" smtClean="0">
              <a:solidFill>
                <a:srgbClr val="000000"/>
              </a:solidFill>
            </a:endParaRPr>
          </a:p>
          <a:p>
            <a:pPr marL="0" indent="0" algn="r" rtl="1"/>
            <a:r>
              <a:rPr lang="ar-LB" b="1" dirty="0" smtClean="0">
                <a:solidFill>
                  <a:srgbClr val="000000"/>
                </a:solidFill>
              </a:rPr>
              <a:t>ملاحظات الميسّر:</a:t>
            </a:r>
          </a:p>
          <a:p>
            <a:pPr marL="177571" indent="-177571" algn="r" rtl="1">
              <a:buFont typeface="Arial"/>
              <a:buChar char="•"/>
            </a:pPr>
            <a:r>
              <a:rPr lang="ar-LB" dirty="0" smtClean="0">
                <a:solidFill>
                  <a:srgbClr val="000000"/>
                </a:solidFill>
              </a:rPr>
              <a:t>إحرص على أن يفهم أعضاء الهيئة النشاط</a:t>
            </a:r>
            <a:r>
              <a:rPr lang="ar-LB" baseline="0" dirty="0" smtClean="0">
                <a:solidFill>
                  <a:srgbClr val="000000"/>
                </a:solidFill>
              </a:rPr>
              <a:t> وليس لديهم أي أسئلة إضافية حتى الآن. </a:t>
            </a:r>
          </a:p>
          <a:p>
            <a:pPr marL="177571" indent="-177571" algn="r" rtl="1">
              <a:buFont typeface="Arial"/>
              <a:buChar char="•"/>
            </a:pPr>
            <a:r>
              <a:rPr lang="ar-LB" baseline="0" dirty="0" smtClean="0">
                <a:solidFill>
                  <a:srgbClr val="000000"/>
                </a:solidFill>
              </a:rPr>
              <a:t>قل لأعضاء الهيئة أنّهم </a:t>
            </a:r>
            <a:r>
              <a:rPr lang="ar-LB" dirty="0" smtClean="0">
                <a:solidFill>
                  <a:srgbClr val="000000"/>
                </a:solidFill>
              </a:rPr>
              <a:t>سيبدأون الآن تصنيفاتهم الفردية والمستقلة.</a:t>
            </a:r>
          </a:p>
          <a:p>
            <a:pPr marL="177571" indent="-177571" algn="r" rtl="1">
              <a:buFont typeface="Arial"/>
              <a:buChar char="•"/>
            </a:pPr>
            <a:r>
              <a:rPr lang="ar-LB" dirty="0" smtClean="0">
                <a:solidFill>
                  <a:srgbClr val="000000"/>
                </a:solidFill>
              </a:rPr>
              <a:t>إشرح أنّهم يمكن أن يطرحوا أسئلة فردية</a:t>
            </a:r>
            <a:r>
              <a:rPr lang="ar-LB" baseline="0" dirty="0" smtClean="0">
                <a:solidFill>
                  <a:srgbClr val="000000"/>
                </a:solidFill>
              </a:rPr>
              <a:t> برفع ايديهم في أي لحظة أو بلفت انتباه الميسّرين. </a:t>
            </a:r>
          </a:p>
          <a:p>
            <a:pPr marL="177571" marR="0" indent="-177571" algn="r" defTabSz="914400" rtl="1" eaLnBrk="1" fontAlgn="auto" latinLnBrk="0" hangingPunct="1">
              <a:lnSpc>
                <a:spcPct val="100000"/>
              </a:lnSpc>
              <a:spcBef>
                <a:spcPts val="0"/>
              </a:spcBef>
              <a:spcAft>
                <a:spcPts val="0"/>
              </a:spcAft>
              <a:buClr>
                <a:srgbClr val="000000"/>
              </a:buClr>
              <a:buSzPts val="1400"/>
              <a:buFont typeface="Arial"/>
              <a:buChar char="•"/>
              <a:tabLst/>
              <a:defRPr/>
            </a:pPr>
            <a:r>
              <a:rPr lang="ar-LB" dirty="0" smtClean="0">
                <a:solidFill>
                  <a:srgbClr val="000000"/>
                </a:solidFill>
                <a:latin typeface="Arial" panose="020B0604020202020204" pitchFamily="34" charset="0"/>
                <a:cs typeface="Arial" panose="020B0604020202020204" pitchFamily="34" charset="0"/>
              </a:rPr>
              <a:t>تمشّ بينما يقوم أعضاء الهيئة بتصنيفاتهم للتأكّد من أنّهم يخوضون</a:t>
            </a:r>
            <a:r>
              <a:rPr lang="ar-LB" baseline="0" dirty="0" smtClean="0">
                <a:solidFill>
                  <a:srgbClr val="000000"/>
                </a:solidFill>
                <a:latin typeface="Arial" panose="020B0604020202020204" pitchFamily="34" charset="0"/>
                <a:cs typeface="Arial" panose="020B0604020202020204" pitchFamily="34" charset="0"/>
              </a:rPr>
              <a:t> كلاًّ من الخطوات، إلخ. </a:t>
            </a:r>
          </a:p>
          <a:p>
            <a:pPr marL="651093" lvl="1" indent="-177571" algn="r" rtl="1">
              <a:buClr>
                <a:schemeClr val="dk1"/>
              </a:buClr>
              <a:buFont typeface="Arial"/>
              <a:buChar char="•"/>
            </a:pPr>
            <a:r>
              <a:rPr lang="ar-LB" dirty="0" smtClean="0">
                <a:latin typeface="Arial" panose="020B0604020202020204" pitchFamily="34" charset="0"/>
                <a:cs typeface="Arial" panose="020B0604020202020204" pitchFamily="34" charset="0"/>
              </a:rPr>
              <a:t>يمكن</a:t>
            </a:r>
            <a:r>
              <a:rPr lang="ar-LB" baseline="0" dirty="0" smtClean="0">
                <a:latin typeface="Arial" panose="020B0604020202020204" pitchFamily="34" charset="0"/>
                <a:cs typeface="Arial" panose="020B0604020202020204" pitchFamily="34" charset="0"/>
              </a:rPr>
              <a:t> أن تسأل أعضاء الهيئة فردًا فردًا عن سبب وضعهم علامة معيّنة على بند كوسيلة للتحقق من فهمهم. </a:t>
            </a:r>
          </a:p>
          <a:p>
            <a:pPr marL="651093" lvl="1" indent="-177571" algn="r" rtl="1">
              <a:buClr>
                <a:schemeClr val="dk1"/>
              </a:buClr>
              <a:buFont typeface="Arial"/>
              <a:buChar char="•"/>
            </a:pPr>
            <a:r>
              <a:rPr lang="ar-LB" baseline="0" dirty="0" smtClean="0">
                <a:latin typeface="Arial" panose="020B0604020202020204" pitchFamily="34" charset="0"/>
                <a:cs typeface="Arial" panose="020B0604020202020204" pitchFamily="34" charset="0"/>
              </a:rPr>
              <a:t>قم بتوضيحات فردية أو على مستوى المجموعة ككل. </a:t>
            </a:r>
            <a:endParaRPr lang="ar-LB" dirty="0" smtClean="0"/>
          </a:p>
          <a:p>
            <a:pPr marL="0" indent="0"/>
            <a:endParaRPr lang="ar-LB" b="1" dirty="0" smtClean="0">
              <a:solidFill>
                <a:srgbClr val="000000"/>
              </a:solidFill>
            </a:endParaRPr>
          </a:p>
        </p:txBody>
      </p:sp>
      <p:sp>
        <p:nvSpPr>
          <p:cNvPr id="1638" name="Google Shape;1638;p69:notes"/>
          <p:cNvSpPr txBox="1">
            <a:spLocks noGrp="1"/>
          </p:cNvSpPr>
          <p:nvPr>
            <p:ph type="sldNum" idx="12"/>
          </p:nvPr>
        </p:nvSpPr>
        <p:spPr>
          <a:xfrm>
            <a:off x="4143589" y="9119476"/>
            <a:ext cx="3169920" cy="481727"/>
          </a:xfrm>
          <a:prstGeom prst="rect">
            <a:avLst/>
          </a:prstGeom>
          <a:noFill/>
          <a:ln>
            <a:noFill/>
          </a:ln>
        </p:spPr>
        <p:txBody>
          <a:bodyPr spcFirstLastPara="1" wrap="square" lIns="96631" tIns="48315" rIns="96631" bIns="48315" anchor="b" anchorCtr="0">
            <a:noAutofit/>
          </a:bodyPr>
          <a:lstStyle/>
          <a:p>
            <a:pPr algn="r">
              <a:buSzPts val="1400"/>
            </a:pPr>
            <a:fld id="{00000000-1234-1234-1234-123412341234}" type="slidenum">
              <a:rPr lang="en-US">
                <a:solidFill>
                  <a:srgbClr val="000000"/>
                </a:solidFill>
                <a:latin typeface="Calibri"/>
                <a:ea typeface="Calibri"/>
                <a:cs typeface="Calibri"/>
                <a:sym typeface="Calibri"/>
              </a:rPr>
              <a:pPr algn="r">
                <a:buSzPts val="1400"/>
              </a:pPr>
              <a:t>162</a:t>
            </a:fld>
            <a:endParaRPr>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869370749"/>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5"/>
        <p:cNvGrpSpPr/>
        <p:nvPr/>
      </p:nvGrpSpPr>
      <p:grpSpPr>
        <a:xfrm>
          <a:off x="0" y="0"/>
          <a:ext cx="0" cy="0"/>
          <a:chOff x="0" y="0"/>
          <a:chExt cx="0" cy="0"/>
        </a:xfrm>
      </p:grpSpPr>
      <p:sp>
        <p:nvSpPr>
          <p:cNvPr id="1636" name="Google Shape;1636;p69: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7" name="Google Shape;1637;p69:notes"/>
          <p:cNvSpPr txBox="1">
            <a:spLocks noGrp="1"/>
          </p:cNvSpPr>
          <p:nvPr>
            <p:ph type="body" idx="1"/>
          </p:nvPr>
        </p:nvSpPr>
        <p:spPr>
          <a:xfrm>
            <a:off x="731520" y="4620577"/>
            <a:ext cx="5852160" cy="3780472"/>
          </a:xfrm>
          <a:prstGeom prst="rect">
            <a:avLst/>
          </a:prstGeom>
          <a:noFill/>
          <a:ln>
            <a:noFill/>
          </a:ln>
        </p:spPr>
        <p:txBody>
          <a:bodyPr spcFirstLastPara="1" wrap="square" lIns="96631" tIns="48315" rIns="96631" bIns="48315" anchor="t" anchorCtr="0">
            <a:noAutofit/>
          </a:bodyPr>
          <a:lstStyle/>
          <a:p>
            <a:pPr marL="171450" indent="-171450" algn="r" rtl="1">
              <a:buFont typeface="Arial" panose="020B0604020202020204" pitchFamily="34" charset="0"/>
              <a:buChar char="•"/>
            </a:pPr>
            <a:r>
              <a:rPr lang="ar-LB" b="1" dirty="0" smtClean="0">
                <a:solidFill>
                  <a:srgbClr val="000000"/>
                </a:solidFill>
              </a:rPr>
              <a:t>أشر</a:t>
            </a:r>
            <a:r>
              <a:rPr lang="ar-LB" b="1" baseline="0" dirty="0" smtClean="0">
                <a:solidFill>
                  <a:srgbClr val="000000"/>
                </a:solidFill>
              </a:rPr>
              <a:t> إلى أنّ هذه الشريحة لا تكون ذات صلة إلاّ إذا كان أعضاء الهيئة يضعون مؤشرًا مرجعيًا واحدًا فقط خلال الورشة ويمكن أن تحذفها إن لم تكن لازمة</a:t>
            </a:r>
          </a:p>
          <a:p>
            <a:pPr marL="171450" indent="-171450" algn="r" rtl="1">
              <a:buFont typeface="Arial" panose="020B0604020202020204" pitchFamily="34" charset="0"/>
              <a:buChar char="•"/>
            </a:pPr>
            <a:r>
              <a:rPr lang="ar-LB" b="1" baseline="0" dirty="0" smtClean="0"/>
              <a:t>أحذف إشارة «زائد» الصفراء قبل استخدام المحاضرة</a:t>
            </a:r>
          </a:p>
          <a:p>
            <a:pPr marL="171450" indent="-171450">
              <a:buFont typeface="Arial" panose="020B0604020202020204" pitchFamily="34" charset="0"/>
              <a:buChar char="•"/>
            </a:pPr>
            <a:endParaRPr b="1" dirty="0">
              <a:solidFill>
                <a:srgbClr val="000000"/>
              </a:solidFill>
            </a:endParaRPr>
          </a:p>
          <a:p>
            <a:pPr marL="0" indent="0" algn="r" rtl="1"/>
            <a:r>
              <a:rPr lang="ar-LB" b="1" dirty="0" smtClean="0">
                <a:solidFill>
                  <a:srgbClr val="000000"/>
                </a:solidFill>
              </a:rPr>
              <a:t>ملاحظات الميسّر:</a:t>
            </a:r>
          </a:p>
          <a:p>
            <a:pPr marL="177571" indent="-177571" algn="r" rtl="1">
              <a:buFont typeface="Arial"/>
              <a:buChar char="•"/>
            </a:pPr>
            <a:r>
              <a:rPr lang="ar-LB" dirty="0" smtClean="0">
                <a:solidFill>
                  <a:srgbClr val="000000"/>
                </a:solidFill>
              </a:rPr>
              <a:t>إحرص على أن يفهم أعضاء الهيئة النشاط</a:t>
            </a:r>
            <a:r>
              <a:rPr lang="ar-LB" baseline="0" dirty="0" smtClean="0">
                <a:solidFill>
                  <a:srgbClr val="000000"/>
                </a:solidFill>
              </a:rPr>
              <a:t> وليس لديهم أي أسئلة إضافية حتى الآن. </a:t>
            </a:r>
          </a:p>
          <a:p>
            <a:pPr marL="177571" indent="-177571" algn="r" rtl="1">
              <a:buFont typeface="Arial"/>
              <a:buChar char="•"/>
            </a:pPr>
            <a:r>
              <a:rPr lang="ar-LB" baseline="0" dirty="0" smtClean="0">
                <a:solidFill>
                  <a:srgbClr val="000000"/>
                </a:solidFill>
              </a:rPr>
              <a:t>قل لأعضاء الهيئة أنّهم </a:t>
            </a:r>
            <a:r>
              <a:rPr lang="ar-LB" dirty="0" smtClean="0">
                <a:solidFill>
                  <a:srgbClr val="000000"/>
                </a:solidFill>
              </a:rPr>
              <a:t>سيبدأون الآن تصنيفاتهم الفردية والمستقلة.</a:t>
            </a:r>
          </a:p>
          <a:p>
            <a:pPr marL="177571" indent="-177571" algn="r" rtl="1">
              <a:buFont typeface="Arial"/>
              <a:buChar char="•"/>
            </a:pPr>
            <a:r>
              <a:rPr lang="ar-LB" dirty="0" smtClean="0">
                <a:solidFill>
                  <a:srgbClr val="000000"/>
                </a:solidFill>
              </a:rPr>
              <a:t>إشرح أنّهم يمكن أن يطرحوا أسئلة فردية</a:t>
            </a:r>
            <a:r>
              <a:rPr lang="ar-LB" baseline="0" dirty="0" smtClean="0">
                <a:solidFill>
                  <a:srgbClr val="000000"/>
                </a:solidFill>
              </a:rPr>
              <a:t> برفع ايديهم في أي لحظة أو بلفت انتباه الميسّرين. </a:t>
            </a:r>
          </a:p>
          <a:p>
            <a:pPr marL="177571" marR="0" indent="-177571" algn="r" defTabSz="914400" rtl="1" eaLnBrk="1" fontAlgn="auto" latinLnBrk="0" hangingPunct="1">
              <a:lnSpc>
                <a:spcPct val="100000"/>
              </a:lnSpc>
              <a:spcBef>
                <a:spcPts val="0"/>
              </a:spcBef>
              <a:spcAft>
                <a:spcPts val="0"/>
              </a:spcAft>
              <a:buClr>
                <a:srgbClr val="000000"/>
              </a:buClr>
              <a:buSzPts val="1400"/>
              <a:buFont typeface="Arial"/>
              <a:buChar char="•"/>
              <a:tabLst/>
              <a:defRPr/>
            </a:pPr>
            <a:r>
              <a:rPr lang="ar-LB" dirty="0" smtClean="0">
                <a:solidFill>
                  <a:srgbClr val="000000"/>
                </a:solidFill>
                <a:latin typeface="Arial" panose="020B0604020202020204" pitchFamily="34" charset="0"/>
                <a:cs typeface="Arial" panose="020B0604020202020204" pitchFamily="34" charset="0"/>
              </a:rPr>
              <a:t>تمشّ بينما يقوم أعضاء الهيئة بتصنيفاتهم للتأكّد من أنّهم يخوضون</a:t>
            </a:r>
            <a:r>
              <a:rPr lang="ar-LB" baseline="0" dirty="0" smtClean="0">
                <a:solidFill>
                  <a:srgbClr val="000000"/>
                </a:solidFill>
                <a:latin typeface="Arial" panose="020B0604020202020204" pitchFamily="34" charset="0"/>
                <a:cs typeface="Arial" panose="020B0604020202020204" pitchFamily="34" charset="0"/>
              </a:rPr>
              <a:t> كلاًّ من الخطوات، إلخ. </a:t>
            </a:r>
          </a:p>
          <a:p>
            <a:pPr marL="651093" lvl="1" indent="-177571" algn="r" rtl="1">
              <a:buClr>
                <a:schemeClr val="dk1"/>
              </a:buClr>
              <a:buFont typeface="Arial"/>
              <a:buChar char="•"/>
            </a:pPr>
            <a:r>
              <a:rPr lang="ar-LB" dirty="0" smtClean="0">
                <a:latin typeface="Arial" panose="020B0604020202020204" pitchFamily="34" charset="0"/>
                <a:cs typeface="Arial" panose="020B0604020202020204" pitchFamily="34" charset="0"/>
              </a:rPr>
              <a:t>يمكن</a:t>
            </a:r>
            <a:r>
              <a:rPr lang="ar-LB" baseline="0" dirty="0" smtClean="0">
                <a:latin typeface="Arial" panose="020B0604020202020204" pitchFamily="34" charset="0"/>
                <a:cs typeface="Arial" panose="020B0604020202020204" pitchFamily="34" charset="0"/>
              </a:rPr>
              <a:t> أن تسأل أعضاء الهيئة فردًا فردًا عن سبب وضعهم علامة معيّنة على بند كوسيلة للتحقق من فهمهم. </a:t>
            </a:r>
          </a:p>
          <a:p>
            <a:pPr marL="651093" lvl="1" indent="-177571" algn="r" rtl="1">
              <a:buClr>
                <a:schemeClr val="dk1"/>
              </a:buClr>
              <a:buFont typeface="Arial"/>
              <a:buChar char="•"/>
            </a:pPr>
            <a:r>
              <a:rPr lang="ar-LB" baseline="0" dirty="0" smtClean="0">
                <a:latin typeface="Arial" panose="020B0604020202020204" pitchFamily="34" charset="0"/>
                <a:cs typeface="Arial" panose="020B0604020202020204" pitchFamily="34" charset="0"/>
              </a:rPr>
              <a:t>قم بتوضيحات فردية أو على مستوى المجموعة ككل. </a:t>
            </a:r>
            <a:endParaRPr lang="ar-LB" dirty="0" smtClean="0"/>
          </a:p>
          <a:p>
            <a:pPr marL="0" indent="0">
              <a:buClr>
                <a:schemeClr val="dk1"/>
              </a:buClr>
              <a:buSzPts val="1200"/>
            </a:pPr>
            <a:endParaRPr dirty="0"/>
          </a:p>
        </p:txBody>
      </p:sp>
      <p:sp>
        <p:nvSpPr>
          <p:cNvPr id="1638" name="Google Shape;1638;p69:notes"/>
          <p:cNvSpPr txBox="1">
            <a:spLocks noGrp="1"/>
          </p:cNvSpPr>
          <p:nvPr>
            <p:ph type="sldNum" idx="12"/>
          </p:nvPr>
        </p:nvSpPr>
        <p:spPr>
          <a:xfrm>
            <a:off x="4143589" y="9119476"/>
            <a:ext cx="3169920" cy="481727"/>
          </a:xfrm>
          <a:prstGeom prst="rect">
            <a:avLst/>
          </a:prstGeom>
          <a:noFill/>
          <a:ln>
            <a:noFill/>
          </a:ln>
        </p:spPr>
        <p:txBody>
          <a:bodyPr spcFirstLastPara="1" wrap="square" lIns="96631" tIns="48315" rIns="96631" bIns="48315" anchor="b" anchorCtr="0">
            <a:noAutofit/>
          </a:bodyPr>
          <a:lstStyle/>
          <a:p>
            <a:pPr algn="r">
              <a:buSzPts val="1400"/>
            </a:pPr>
            <a:fld id="{00000000-1234-1234-1234-123412341234}" type="slidenum">
              <a:rPr lang="en-US">
                <a:solidFill>
                  <a:srgbClr val="000000"/>
                </a:solidFill>
                <a:latin typeface="Calibri"/>
                <a:ea typeface="Calibri"/>
                <a:cs typeface="Calibri"/>
                <a:sym typeface="Calibri"/>
              </a:rPr>
              <a:pPr algn="r">
                <a:buSzPts val="1400"/>
              </a:pPr>
              <a:t>163</a:t>
            </a:fld>
            <a:endParaRPr>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781490685"/>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5"/>
        <p:cNvGrpSpPr/>
        <p:nvPr/>
      </p:nvGrpSpPr>
      <p:grpSpPr>
        <a:xfrm>
          <a:off x="0" y="0"/>
          <a:ext cx="0" cy="0"/>
          <a:chOff x="0" y="0"/>
          <a:chExt cx="0" cy="0"/>
        </a:xfrm>
      </p:grpSpPr>
      <p:sp>
        <p:nvSpPr>
          <p:cNvPr id="2016" name="Google Shape;2016;p9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17" name="Google Shape;2017;p91:notes"/>
          <p:cNvSpPr txBox="1">
            <a:spLocks noGrp="1"/>
          </p:cNvSpPr>
          <p:nvPr>
            <p:ph type="body" idx="1"/>
          </p:nvPr>
        </p:nvSpPr>
        <p:spPr>
          <a:xfrm>
            <a:off x="731520" y="4620577"/>
            <a:ext cx="5852160" cy="3780472"/>
          </a:xfrm>
          <a:prstGeom prst="rect">
            <a:avLst/>
          </a:prstGeom>
          <a:noFill/>
          <a:ln>
            <a:noFill/>
          </a:ln>
        </p:spPr>
        <p:txBody>
          <a:bodyPr spcFirstLastPara="1" wrap="square" lIns="96631" tIns="48315" rIns="96631" bIns="48315" anchor="t" anchorCtr="0">
            <a:noAutofit/>
          </a:bodyPr>
          <a:lstStyle/>
          <a:p>
            <a:pPr marL="0" indent="0" algn="r" rtl="1"/>
            <a:r>
              <a:rPr lang="ar-LB" b="1" dirty="0" smtClean="0"/>
              <a:t>ملاحظات الميسّر:</a:t>
            </a:r>
            <a:endParaRPr dirty="0"/>
          </a:p>
          <a:p>
            <a:pPr marL="177571" indent="-177571" algn="r" rtl="1">
              <a:buFont typeface="Arial"/>
              <a:buChar char="•"/>
            </a:pPr>
            <a:r>
              <a:rPr lang="ar-LB" b="0" dirty="0" smtClean="0"/>
              <a:t>إشرح أنّك سوف تعرض الآن نتائج</a:t>
            </a:r>
            <a:r>
              <a:rPr lang="ar-LB" b="0" baseline="0" dirty="0" smtClean="0"/>
              <a:t> الورشة </a:t>
            </a:r>
            <a:r>
              <a:rPr lang="ar-LB" b="0" baseline="0" dirty="0" smtClean="0"/>
              <a:t>النهائية/المؤشرات </a:t>
            </a:r>
            <a:r>
              <a:rPr lang="ar-LB" b="0" baseline="0" dirty="0" smtClean="0"/>
              <a:t>المرجعية</a:t>
            </a:r>
            <a:endParaRPr dirty="0"/>
          </a:p>
        </p:txBody>
      </p:sp>
      <p:sp>
        <p:nvSpPr>
          <p:cNvPr id="2018" name="Google Shape;2018;p91:notes"/>
          <p:cNvSpPr txBox="1">
            <a:spLocks noGrp="1"/>
          </p:cNvSpPr>
          <p:nvPr>
            <p:ph type="sldNum" idx="12"/>
          </p:nvPr>
        </p:nvSpPr>
        <p:spPr>
          <a:xfrm>
            <a:off x="4143589" y="9119476"/>
            <a:ext cx="3169920" cy="481727"/>
          </a:xfrm>
          <a:prstGeom prst="rect">
            <a:avLst/>
          </a:prstGeom>
          <a:noFill/>
          <a:ln>
            <a:noFill/>
          </a:ln>
        </p:spPr>
        <p:txBody>
          <a:bodyPr spcFirstLastPara="1" wrap="square" lIns="96631" tIns="48315" rIns="96631" bIns="48315" anchor="b" anchorCtr="0">
            <a:noAutofit/>
          </a:bodyPr>
          <a:lstStyle/>
          <a:p>
            <a:pPr algn="r">
              <a:buSzPts val="1400"/>
            </a:pPr>
            <a:fld id="{00000000-1234-1234-1234-123412341234}" type="slidenum">
              <a:rPr lang="en-US">
                <a:solidFill>
                  <a:srgbClr val="000000"/>
                </a:solidFill>
                <a:latin typeface="Calibri"/>
                <a:ea typeface="Calibri"/>
                <a:cs typeface="Calibri"/>
                <a:sym typeface="Calibri"/>
              </a:rPr>
              <a:pPr algn="r">
                <a:buSzPts val="1400"/>
              </a:pPr>
              <a:t>165</a:t>
            </a:fld>
            <a:endParaRPr>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329889762"/>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2"/>
        <p:cNvGrpSpPr/>
        <p:nvPr/>
      </p:nvGrpSpPr>
      <p:grpSpPr>
        <a:xfrm>
          <a:off x="0" y="0"/>
          <a:ext cx="0" cy="0"/>
          <a:chOff x="0" y="0"/>
          <a:chExt cx="0" cy="0"/>
        </a:xfrm>
      </p:grpSpPr>
      <p:sp>
        <p:nvSpPr>
          <p:cNvPr id="1973" name="Google Shape;1973;g9d438909de_0_29: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4" name="Google Shape;1974;g9d438909de_0_29:notes"/>
          <p:cNvSpPr txBox="1">
            <a:spLocks noGrp="1"/>
          </p:cNvSpPr>
          <p:nvPr>
            <p:ph type="body" idx="1"/>
          </p:nvPr>
        </p:nvSpPr>
        <p:spPr>
          <a:xfrm>
            <a:off x="731520" y="4620577"/>
            <a:ext cx="5852077" cy="3780413"/>
          </a:xfrm>
          <a:prstGeom prst="rect">
            <a:avLst/>
          </a:prstGeom>
          <a:noFill/>
          <a:ln>
            <a:noFill/>
          </a:ln>
        </p:spPr>
        <p:txBody>
          <a:bodyPr spcFirstLastPara="1" wrap="square" lIns="96631" tIns="48315" rIns="96631" bIns="48315" anchor="t" anchorCtr="0">
            <a:noAutofit/>
          </a:bodyPr>
          <a:lstStyle/>
          <a:p>
            <a:pPr marL="171450" indent="-171450" algn="r" rtl="1">
              <a:buFont typeface="Arial" panose="020B0604020202020204" pitchFamily="34" charset="0"/>
              <a:buChar char="•"/>
            </a:pPr>
            <a:r>
              <a:rPr lang="ar-LB" b="1" dirty="0" smtClean="0"/>
              <a:t>أدخل الصف ذات</a:t>
            </a:r>
            <a:r>
              <a:rPr lang="ar-LB" b="1" baseline="0" dirty="0" smtClean="0"/>
              <a:t> الصلة في الخانة الرابعة</a:t>
            </a:r>
          </a:p>
          <a:p>
            <a:pPr marL="171450" indent="-171450" algn="r" rtl="1">
              <a:buFont typeface="Arial" panose="020B0604020202020204" pitchFamily="34" charset="0"/>
              <a:buChar char="•"/>
            </a:pPr>
            <a:r>
              <a:rPr lang="ar-LB" b="1" baseline="0" dirty="0" smtClean="0"/>
              <a:t>أحذف إشارة «زائد» الصفراء قبل استخدام المحاضرة</a:t>
            </a:r>
          </a:p>
          <a:p>
            <a:pPr marL="171450" indent="-171450">
              <a:buFont typeface="Arial" panose="020B0604020202020204" pitchFamily="34" charset="0"/>
              <a:buChar char="•"/>
            </a:pPr>
            <a:endParaRPr lang="ar-LB" b="1" dirty="0" smtClean="0">
              <a:solidFill>
                <a:srgbClr val="000000"/>
              </a:solidFill>
            </a:endParaRPr>
          </a:p>
          <a:p>
            <a:pPr marL="0" indent="0" algn="r" rtl="1"/>
            <a:r>
              <a:rPr lang="ar-LB" b="1" dirty="0" smtClean="0">
                <a:solidFill>
                  <a:srgbClr val="000000"/>
                </a:solidFill>
              </a:rPr>
              <a:t>ملاحظات الميسّر:</a:t>
            </a:r>
          </a:p>
          <a:p>
            <a:pPr marL="177571" indent="-177571" algn="r" rtl="1">
              <a:buFont typeface="Arial"/>
              <a:buChar char="•"/>
            </a:pPr>
            <a:r>
              <a:rPr lang="ar-LB" dirty="0" smtClean="0">
                <a:solidFill>
                  <a:srgbClr val="000000"/>
                </a:solidFill>
              </a:rPr>
              <a:t>ذكّر</a:t>
            </a:r>
            <a:r>
              <a:rPr lang="ar-LB" baseline="0" dirty="0" smtClean="0">
                <a:solidFill>
                  <a:srgbClr val="000000"/>
                </a:solidFill>
              </a:rPr>
              <a:t> </a:t>
            </a:r>
            <a:r>
              <a:rPr lang="ar-LB" baseline="0" dirty="0" smtClean="0">
                <a:solidFill>
                  <a:srgbClr val="000000"/>
                </a:solidFill>
              </a:rPr>
              <a:t>أعضاء الهيئة بالخطوات التي أتمّوها طوال الورشة لمساعدتهم على فهم كيف أنّ العمل الذي قاموا به أدّى إلى النتائج النهائية. </a:t>
            </a:r>
          </a:p>
          <a:p>
            <a:pPr marL="177571" indent="-177571" algn="r" rtl="1">
              <a:buFont typeface="Arial"/>
              <a:buChar char="•"/>
            </a:pPr>
            <a:r>
              <a:rPr lang="ar-LB" baseline="0" dirty="0" smtClean="0">
                <a:solidFill>
                  <a:srgbClr val="000000"/>
                </a:solidFill>
              </a:rPr>
              <a:t>أوّلاً تعلّموا عن إطار الكفاءة العالمي وتعوّدوا على المجالات، والنواتج، والنواتج الفرعية وأدوات وصف الكفاءة العالمية التي ساعدتهم على فهم التوقعات العالمية من المتعلّمين.</a:t>
            </a:r>
          </a:p>
          <a:p>
            <a:pPr marL="177571" indent="-177571" algn="r" rtl="1">
              <a:buFont typeface="Arial"/>
              <a:buChar char="•"/>
            </a:pPr>
            <a:r>
              <a:rPr lang="ar-LB" baseline="0" dirty="0" smtClean="0">
                <a:solidFill>
                  <a:srgbClr val="000000"/>
                </a:solidFill>
              </a:rPr>
              <a:t>ثم تعوّدوا على أداة التقييم المستخدَمة.</a:t>
            </a:r>
          </a:p>
          <a:p>
            <a:pPr marL="177571" indent="-177571" algn="r" rtl="1">
              <a:buFont typeface="Arial"/>
              <a:buChar char="•"/>
            </a:pPr>
            <a:r>
              <a:rPr lang="ar-LB" baseline="0" dirty="0" smtClean="0">
                <a:solidFill>
                  <a:srgbClr val="000000"/>
                </a:solidFill>
              </a:rPr>
              <a:t>بعد أن فهموا إطار الكفاءة العالمي والتقييم، تحقّقوا من التوافق بين التقييم وإطار الكفاءة العالمي – وأكّدوا </a:t>
            </a:r>
            <a:r>
              <a:rPr lang="ar-LB" baseline="0" dirty="0" smtClean="0">
                <a:solidFill>
                  <a:srgbClr val="000000"/>
                </a:solidFill>
              </a:rPr>
              <a:t>على </a:t>
            </a:r>
            <a:r>
              <a:rPr lang="ar-LB" baseline="0" dirty="0" smtClean="0">
                <a:solidFill>
                  <a:srgbClr val="000000"/>
                </a:solidFill>
              </a:rPr>
              <a:t>أنّ التقييم قام بتقييم عناصر كافية من المجالات والنواتج والنواتج الفرعية في إطار الكفاءة العالمي لتمكين ربط السياسات. </a:t>
            </a:r>
          </a:p>
          <a:p>
            <a:pPr marL="177571" indent="-177571" algn="r" rtl="1">
              <a:buFont typeface="Arial"/>
              <a:buChar char="•"/>
            </a:pPr>
            <a:r>
              <a:rPr lang="ar-LB" baseline="0" dirty="0" smtClean="0">
                <a:solidFill>
                  <a:srgbClr val="000000"/>
                </a:solidFill>
              </a:rPr>
              <a:t>بعد أن حدّدوا أنّ التقييم كان متوافقًا كما يجب، قاموا بمطابقة البنود فرديًّا مع أدوات وصف الكفاءة العالمية للصف المعني (الصف 2 للهدف 4.1.1.(أ)، والصف 5 للهدف 4.1.1.(ب) والصف 8 للهدف 4.1.1.(ج))</a:t>
            </a:r>
          </a:p>
          <a:p>
            <a:pPr marL="177571" indent="-177571" algn="r" rtl="1">
              <a:buFont typeface="Arial"/>
              <a:buChar char="•"/>
            </a:pPr>
            <a:r>
              <a:rPr lang="ar-LB" baseline="0" dirty="0" smtClean="0">
                <a:solidFill>
                  <a:srgbClr val="000000"/>
                </a:solidFill>
              </a:rPr>
              <a:t>بعد ذلك، عملوا بشكل مستقل على تحديد كيفية أداء المتعلّمين الذي لبّوا بالكاد التوقعات لمستويات «يحقق جزئيًّا» و»يحقق» و»يتخطى» على كل بند من البنود وما إذا كان اثنان من أصل 3 متعلّمين قد يجيبان عن كل بند بشكل صحيح. </a:t>
            </a:r>
          </a:p>
          <a:p>
            <a:pPr marL="177571" indent="-177571" algn="r" rtl="1">
              <a:buFont typeface="Arial"/>
              <a:buChar char="•"/>
            </a:pPr>
            <a:r>
              <a:rPr lang="ar-LB" baseline="0" dirty="0" smtClean="0">
                <a:solidFill>
                  <a:srgbClr val="000000"/>
                </a:solidFill>
              </a:rPr>
              <a:t>بعد العمل المستقل، قمنا بمراجعة النتائح والبيانات وخضنا نقاشًا حول القرارات التي قام بها الناس قبل خوض الجولة 2 من التصنيفات المستقلة. </a:t>
            </a:r>
          </a:p>
          <a:p>
            <a:pPr marL="177571" indent="-177571" algn="r" rtl="1">
              <a:buFont typeface="Arial"/>
              <a:buChar char="•"/>
            </a:pPr>
            <a:r>
              <a:rPr lang="ar-LB" baseline="0" dirty="0" smtClean="0">
                <a:solidFill>
                  <a:srgbClr val="000000"/>
                </a:solidFill>
              </a:rPr>
              <a:t>وبعد أن قمنا بذلك، يمكننا التأكيد على المؤشرات المرجعية التي أوصت بها المجموعة (في الشريحة التالية)</a:t>
            </a:r>
            <a:endParaRPr dirty="0">
              <a:solidFill>
                <a:srgbClr val="000000"/>
              </a:solidFill>
              <a:latin typeface="Arial" panose="020B0604020202020204" pitchFamily="34" charset="0"/>
              <a:cs typeface="Arial" panose="020B0604020202020204" pitchFamily="34" charset="0"/>
            </a:endParaRPr>
          </a:p>
        </p:txBody>
      </p:sp>
      <p:sp>
        <p:nvSpPr>
          <p:cNvPr id="1975" name="Google Shape;1975;g9d438909de_0_29:notes"/>
          <p:cNvSpPr txBox="1">
            <a:spLocks noGrp="1"/>
          </p:cNvSpPr>
          <p:nvPr>
            <p:ph type="sldNum" idx="12"/>
          </p:nvPr>
        </p:nvSpPr>
        <p:spPr>
          <a:xfrm>
            <a:off x="4143589" y="9119475"/>
            <a:ext cx="3169771" cy="481757"/>
          </a:xfrm>
          <a:prstGeom prst="rect">
            <a:avLst/>
          </a:prstGeom>
          <a:noFill/>
          <a:ln>
            <a:noFill/>
          </a:ln>
        </p:spPr>
        <p:txBody>
          <a:bodyPr spcFirstLastPara="1" wrap="square" lIns="96631" tIns="48315" rIns="96631" bIns="48315" anchor="b" anchorCtr="0">
            <a:noAutofit/>
          </a:bodyPr>
          <a:lstStyle/>
          <a:p>
            <a:pPr algn="r">
              <a:buSzPts val="1400"/>
            </a:pPr>
            <a:fld id="{00000000-1234-1234-1234-123412341234}" type="slidenum">
              <a:rPr lang="en-US"/>
              <a:pPr algn="r">
                <a:buSzPts val="1400"/>
              </a:pPr>
              <a:t>166</a:t>
            </a:fld>
            <a:endParaRPr/>
          </a:p>
        </p:txBody>
      </p:sp>
    </p:spTree>
    <p:extLst>
      <p:ext uri="{BB962C8B-B14F-4D97-AF65-F5344CB8AC3E}">
        <p14:creationId xmlns:p14="http://schemas.microsoft.com/office/powerpoint/2010/main" val="1180507327"/>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2"/>
        <p:cNvGrpSpPr/>
        <p:nvPr/>
      </p:nvGrpSpPr>
      <p:grpSpPr>
        <a:xfrm>
          <a:off x="0" y="0"/>
          <a:ext cx="0" cy="0"/>
          <a:chOff x="0" y="0"/>
          <a:chExt cx="0" cy="0"/>
        </a:xfrm>
      </p:grpSpPr>
      <p:sp>
        <p:nvSpPr>
          <p:cNvPr id="2023" name="Google Shape;2023;g9ac492e7be_0_15: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4" name="Google Shape;2024;g9ac492e7be_0_15:notes"/>
          <p:cNvSpPr txBox="1">
            <a:spLocks noGrp="1"/>
          </p:cNvSpPr>
          <p:nvPr>
            <p:ph type="body" idx="1"/>
          </p:nvPr>
        </p:nvSpPr>
        <p:spPr>
          <a:xfrm>
            <a:off x="731520" y="4620577"/>
            <a:ext cx="5852077" cy="3780413"/>
          </a:xfrm>
          <a:prstGeom prst="rect">
            <a:avLst/>
          </a:prstGeom>
          <a:noFill/>
          <a:ln>
            <a:noFill/>
          </a:ln>
        </p:spPr>
        <p:txBody>
          <a:bodyPr spcFirstLastPara="1" wrap="square" lIns="96631" tIns="48315" rIns="96631" bIns="48315" anchor="t" anchorCtr="0">
            <a:noAutofit/>
          </a:bodyPr>
          <a:lstStyle/>
          <a:p>
            <a:pPr marL="171450" indent="-171450" algn="r" rtl="1">
              <a:buClr>
                <a:srgbClr val="6C6463"/>
              </a:buClr>
              <a:buSzPts val="2400"/>
              <a:buFont typeface="Arial" panose="020B0604020202020204" pitchFamily="34" charset="0"/>
              <a:buChar char="•"/>
            </a:pPr>
            <a:r>
              <a:rPr lang="ar-LB" sz="1100" b="1" dirty="0" smtClean="0">
                <a:solidFill>
                  <a:srgbClr val="000000"/>
                </a:solidFill>
              </a:rPr>
              <a:t>إستبدل</a:t>
            </a:r>
            <a:r>
              <a:rPr lang="ar-LB" sz="1100" b="1" baseline="0" dirty="0" smtClean="0">
                <a:solidFill>
                  <a:srgbClr val="000000"/>
                </a:solidFill>
              </a:rPr>
              <a:t> بالجدول من الورشة الفعلية</a:t>
            </a:r>
          </a:p>
          <a:p>
            <a:pPr marL="171450" indent="-171450" algn="r" rtl="1">
              <a:buFont typeface="Arial" panose="020B0604020202020204" pitchFamily="34" charset="0"/>
              <a:buChar char="•"/>
            </a:pPr>
            <a:r>
              <a:rPr lang="ar-LB" sz="1100" b="1" baseline="0" dirty="0" smtClean="0"/>
              <a:t>أحذف إشارة «زائد» الصفراء قبل استخدام المحاضرة</a:t>
            </a:r>
          </a:p>
          <a:p>
            <a:pPr marL="171450" indent="-171450">
              <a:buFont typeface="Arial" panose="020B0604020202020204" pitchFamily="34" charset="0"/>
              <a:buChar char="•"/>
            </a:pPr>
            <a:endParaRPr lang="ar-LB" sz="1100" b="1" dirty="0" smtClean="0">
              <a:solidFill>
                <a:srgbClr val="000000"/>
              </a:solidFill>
            </a:endParaRPr>
          </a:p>
          <a:p>
            <a:pPr marL="0" indent="0" algn="r" rtl="1"/>
            <a:r>
              <a:rPr lang="ar-LB" sz="1100" b="1" dirty="0" smtClean="0">
                <a:solidFill>
                  <a:srgbClr val="000000"/>
                </a:solidFill>
              </a:rPr>
              <a:t>ملاحظات الميسّر:</a:t>
            </a:r>
          </a:p>
          <a:p>
            <a:pPr marL="177571" indent="-177571" algn="r" rtl="1">
              <a:buFont typeface="Arial"/>
              <a:buChar char="•"/>
            </a:pPr>
            <a:r>
              <a:rPr lang="ar-LB" sz="1100" dirty="0" smtClean="0">
                <a:solidFill>
                  <a:srgbClr val="000000"/>
                </a:solidFill>
              </a:rPr>
              <a:t>أذكر أنّ عرض</a:t>
            </a:r>
            <a:r>
              <a:rPr lang="ar-LB" sz="1100" baseline="0" dirty="0" smtClean="0">
                <a:solidFill>
                  <a:srgbClr val="000000"/>
                </a:solidFill>
              </a:rPr>
              <a:t> تحليل الجولة 2 سوف سكون أسرع من </a:t>
            </a:r>
            <a:r>
              <a:rPr lang="ar-LB" sz="1100" baseline="0" dirty="0" smtClean="0">
                <a:solidFill>
                  <a:srgbClr val="000000"/>
                </a:solidFill>
              </a:rPr>
              <a:t>عرض </a:t>
            </a:r>
            <a:r>
              <a:rPr lang="ar-LB" sz="1100" baseline="0" dirty="0" smtClean="0">
                <a:solidFill>
                  <a:srgbClr val="000000"/>
                </a:solidFill>
              </a:rPr>
              <a:t>تحليل الجولة 1</a:t>
            </a:r>
          </a:p>
          <a:p>
            <a:pPr marL="177571" indent="-177571" algn="r" rtl="1">
              <a:buFont typeface="Arial"/>
              <a:buChar char="•"/>
            </a:pPr>
            <a:r>
              <a:rPr lang="ar-LB" sz="1100" baseline="0" dirty="0" smtClean="0">
                <a:solidFill>
                  <a:srgbClr val="000000"/>
                </a:solidFill>
              </a:rPr>
              <a:t>قل </a:t>
            </a:r>
            <a:r>
              <a:rPr lang="ar-LB" sz="1100" baseline="0" dirty="0" smtClean="0">
                <a:solidFill>
                  <a:srgbClr val="000000"/>
                </a:solidFill>
              </a:rPr>
              <a:t>إن </a:t>
            </a:r>
            <a:r>
              <a:rPr lang="ar-LB" sz="1100" baseline="0" dirty="0" smtClean="0">
                <a:solidFill>
                  <a:srgbClr val="000000"/>
                </a:solidFill>
              </a:rPr>
              <a:t>المؤشرات المرجعية، والتغييرات في المؤشرات المرجعية، وحدها، تتوفر هنا، أي ليس التصنيفات الفردية وبيانات الأثر</a:t>
            </a:r>
          </a:p>
          <a:p>
            <a:pPr marL="177571" indent="-177571" algn="r" rtl="1">
              <a:buFont typeface="Arial"/>
              <a:buChar char="•"/>
            </a:pPr>
            <a:r>
              <a:rPr lang="ar-LB" sz="1100" baseline="0" dirty="0" smtClean="0">
                <a:solidFill>
                  <a:srgbClr val="000000"/>
                </a:solidFill>
              </a:rPr>
              <a:t>أعرض البيانات في الجدول</a:t>
            </a:r>
          </a:p>
          <a:p>
            <a:pPr marL="177571" indent="-177571" algn="r" rtl="1">
              <a:buFont typeface="Arial"/>
              <a:buChar char="•"/>
            </a:pPr>
            <a:r>
              <a:rPr lang="ar-LB" sz="1100" baseline="0" dirty="0" smtClean="0">
                <a:solidFill>
                  <a:srgbClr val="000000"/>
                </a:solidFill>
              </a:rPr>
              <a:t>خض </a:t>
            </a:r>
            <a:r>
              <a:rPr lang="ar-LB" sz="1100" b="1" baseline="0" dirty="0" smtClean="0">
                <a:solidFill>
                  <a:srgbClr val="000000"/>
                </a:solidFill>
              </a:rPr>
              <a:t>نقاشًا مختصرًا </a:t>
            </a:r>
            <a:r>
              <a:rPr lang="ar-LB" sz="1100" b="0" baseline="0" dirty="0" smtClean="0">
                <a:solidFill>
                  <a:srgbClr val="000000"/>
                </a:solidFill>
              </a:rPr>
              <a:t>مرتكزًا إلى ما يلي:</a:t>
            </a:r>
            <a:endParaRPr dirty="0" smtClean="0">
              <a:solidFill>
                <a:srgbClr val="000000"/>
              </a:solidFill>
              <a:latin typeface="Arial" panose="020B0604020202020204" pitchFamily="34" charset="0"/>
              <a:cs typeface="Arial" panose="020B0604020202020204" pitchFamily="34" charset="0"/>
            </a:endParaRPr>
          </a:p>
          <a:p>
            <a:pPr marL="651093" lvl="1" indent="-177571" algn="r" rtl="1">
              <a:buClr>
                <a:schemeClr val="dk1"/>
              </a:buClr>
              <a:buFont typeface="Arial"/>
              <a:buChar char="•"/>
            </a:pPr>
            <a:r>
              <a:rPr lang="ar-LB" dirty="0" smtClean="0">
                <a:latin typeface="Arial" panose="020B0604020202020204" pitchFamily="34" charset="0"/>
                <a:cs typeface="Arial" panose="020B0604020202020204" pitchFamily="34" charset="0"/>
              </a:rPr>
              <a:t>هل إنّ </a:t>
            </a:r>
            <a:r>
              <a:rPr lang="ar-LB" b="1" dirty="0" smtClean="0">
                <a:latin typeface="Arial" panose="020B0604020202020204" pitchFamily="34" charset="0"/>
                <a:cs typeface="Arial" panose="020B0604020202020204" pitchFamily="34" charset="0"/>
              </a:rPr>
              <a:t>المعدّلات </a:t>
            </a:r>
            <a:r>
              <a:rPr lang="ar-LB" b="0" dirty="0" smtClean="0">
                <a:latin typeface="Arial" panose="020B0604020202020204" pitchFamily="34" charset="0"/>
                <a:cs typeface="Arial" panose="020B0604020202020204" pitchFamily="34" charset="0"/>
              </a:rPr>
              <a:t>ارتفعت أم اتخفضت؟ لماذا أو لم لا؟</a:t>
            </a:r>
          </a:p>
          <a:p>
            <a:pPr marL="651093" lvl="1" indent="-177571" algn="r" rtl="1">
              <a:buClr>
                <a:schemeClr val="dk1"/>
              </a:buClr>
              <a:buFont typeface="Arial"/>
              <a:buChar char="•"/>
            </a:pPr>
            <a:r>
              <a:rPr lang="ar-LB" b="0" dirty="0" smtClean="0">
                <a:latin typeface="Arial" panose="020B0604020202020204" pitchFamily="34" charset="0"/>
                <a:cs typeface="Arial" panose="020B0604020202020204" pitchFamily="34" charset="0"/>
              </a:rPr>
              <a:t>كيف أنّ هذا</a:t>
            </a:r>
            <a:r>
              <a:rPr lang="ar-LB" b="0" baseline="0" dirty="0" smtClean="0">
                <a:latin typeface="Arial" panose="020B0604020202020204" pitchFamily="34" charset="0"/>
                <a:cs typeface="Arial" panose="020B0604020202020204" pitchFamily="34" charset="0"/>
              </a:rPr>
              <a:t> التحرّك (إذا حصل) </a:t>
            </a:r>
            <a:r>
              <a:rPr lang="ar-LB" b="1" baseline="0" dirty="0" smtClean="0">
                <a:latin typeface="Arial" panose="020B0604020202020204" pitchFamily="34" charset="0"/>
                <a:cs typeface="Arial" panose="020B0604020202020204" pitchFamily="34" charset="0"/>
              </a:rPr>
              <a:t>يؤثر على البيانات</a:t>
            </a:r>
            <a:r>
              <a:rPr lang="ar-LB" b="0" baseline="0" dirty="0" smtClean="0">
                <a:latin typeface="Arial" panose="020B0604020202020204" pitchFamily="34" charset="0"/>
                <a:cs typeface="Arial" panose="020B0604020202020204" pitchFamily="34" charset="0"/>
              </a:rPr>
              <a:t>؟</a:t>
            </a:r>
          </a:p>
          <a:p>
            <a:pPr marL="651093" lvl="1" indent="-177571" algn="r" rtl="1">
              <a:buClr>
                <a:schemeClr val="dk1"/>
              </a:buClr>
              <a:buFont typeface="Arial"/>
              <a:buChar char="•"/>
            </a:pPr>
            <a:r>
              <a:rPr lang="ar-LB" dirty="0" smtClean="0">
                <a:latin typeface="Arial" panose="020B0604020202020204" pitchFamily="34" charset="0"/>
                <a:cs typeface="Arial" panose="020B0604020202020204" pitchFamily="34" charset="0"/>
              </a:rPr>
              <a:t>ما رأيك بهذه النتائج النهائية؟</a:t>
            </a:r>
          </a:p>
          <a:p>
            <a:pPr marL="651093" lvl="1" indent="-177571" algn="r" rtl="1">
              <a:buClr>
                <a:schemeClr val="dk1"/>
              </a:buClr>
              <a:buFont typeface="Arial"/>
              <a:buChar char="•"/>
            </a:pPr>
            <a:r>
              <a:rPr lang="ar-LB" dirty="0" smtClean="0">
                <a:latin typeface="Arial" panose="020B0604020202020204" pitchFamily="34" charset="0"/>
                <a:cs typeface="Arial" panose="020B0604020202020204" pitchFamily="34" charset="0"/>
              </a:rPr>
              <a:t>هل من أمر مفاجئ؟</a:t>
            </a:r>
          </a:p>
          <a:p>
            <a:pPr marL="651093" lvl="1" indent="-177571" algn="r" rtl="1">
              <a:buClr>
                <a:schemeClr val="dk1"/>
              </a:buClr>
              <a:buFont typeface="Arial"/>
              <a:buChar char="•"/>
            </a:pPr>
            <a:r>
              <a:rPr lang="ar-LB" dirty="0" smtClean="0">
                <a:latin typeface="Arial" panose="020B0604020202020204" pitchFamily="34" charset="0"/>
                <a:cs typeface="Arial" panose="020B0604020202020204" pitchFamily="34" charset="0"/>
              </a:rPr>
              <a:t>هل تشعر بالثقة في النتائج؟ لماذا أو لم لا</a:t>
            </a:r>
            <a:r>
              <a:rPr lang="ar-LB" dirty="0" smtClean="0">
                <a:latin typeface="Arial" panose="020B0604020202020204" pitchFamily="34" charset="0"/>
                <a:cs typeface="Arial" panose="020B0604020202020204" pitchFamily="34" charset="0"/>
              </a:rPr>
              <a:t>؟</a:t>
            </a:r>
            <a:endParaRPr dirty="0">
              <a:latin typeface="Arial" panose="020B0604020202020204" pitchFamily="34" charset="0"/>
              <a:cs typeface="Arial" panose="020B0604020202020204" pitchFamily="34" charset="0"/>
            </a:endParaRPr>
          </a:p>
          <a:p>
            <a:pPr marL="651093" lvl="1" indent="-177571">
              <a:buClr>
                <a:schemeClr val="dk1"/>
              </a:buClr>
              <a:buFont typeface="Arial"/>
              <a:buChar char="•"/>
            </a:pPr>
            <a:endParaRPr dirty="0">
              <a:latin typeface="Arial" panose="020B0604020202020204" pitchFamily="34" charset="0"/>
              <a:cs typeface="Arial" panose="020B0604020202020204" pitchFamily="34" charset="0"/>
            </a:endParaRPr>
          </a:p>
          <a:p>
            <a:pPr marL="0" indent="0">
              <a:buClr>
                <a:schemeClr val="dk1"/>
              </a:buClr>
              <a:buSzPts val="1200"/>
            </a:pPr>
            <a:endParaRPr sz="1100" dirty="0"/>
          </a:p>
        </p:txBody>
      </p:sp>
      <p:sp>
        <p:nvSpPr>
          <p:cNvPr id="2025" name="Google Shape;2025;g9ac492e7be_0_15:notes"/>
          <p:cNvSpPr txBox="1">
            <a:spLocks noGrp="1"/>
          </p:cNvSpPr>
          <p:nvPr>
            <p:ph type="sldNum" idx="12"/>
          </p:nvPr>
        </p:nvSpPr>
        <p:spPr>
          <a:xfrm>
            <a:off x="4143589" y="9119475"/>
            <a:ext cx="3169771" cy="481757"/>
          </a:xfrm>
          <a:prstGeom prst="rect">
            <a:avLst/>
          </a:prstGeom>
          <a:noFill/>
          <a:ln>
            <a:noFill/>
          </a:ln>
        </p:spPr>
        <p:txBody>
          <a:bodyPr spcFirstLastPara="1" wrap="square" lIns="96631" tIns="48315" rIns="96631" bIns="48315" anchor="b" anchorCtr="0">
            <a:noAutofit/>
          </a:bodyPr>
          <a:lstStyle/>
          <a:p>
            <a:pPr algn="r">
              <a:buSzPts val="1400"/>
            </a:pPr>
            <a:fld id="{00000000-1234-1234-1234-123412341234}" type="slidenum">
              <a:rPr lang="en-US"/>
              <a:pPr algn="r">
                <a:buSzPts val="1400"/>
              </a:pPr>
              <a:t>167</a:t>
            </a:fld>
            <a:endParaRPr/>
          </a:p>
        </p:txBody>
      </p:sp>
    </p:spTree>
    <p:extLst>
      <p:ext uri="{BB962C8B-B14F-4D97-AF65-F5344CB8AC3E}">
        <p14:creationId xmlns:p14="http://schemas.microsoft.com/office/powerpoint/2010/main" val="18390407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g9c7fbe508c_0_84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7" name="Google Shape;437;g9c7fbe508c_0_846:notes"/>
          <p:cNvSpPr txBox="1">
            <a:spLocks noGrp="1"/>
          </p:cNvSpPr>
          <p:nvPr>
            <p:ph type="body" idx="1"/>
          </p:nvPr>
        </p:nvSpPr>
        <p:spPr>
          <a:xfrm>
            <a:off x="731520" y="4620577"/>
            <a:ext cx="5852077" cy="3780413"/>
          </a:xfrm>
          <a:prstGeom prst="rect">
            <a:avLst/>
          </a:prstGeom>
          <a:noFill/>
          <a:ln>
            <a:noFill/>
          </a:ln>
        </p:spPr>
        <p:txBody>
          <a:bodyPr spcFirstLastPara="1" wrap="square" lIns="96631" tIns="48315" rIns="96631" bIns="48315" anchor="t" anchorCtr="0">
            <a:noAutofit/>
          </a:bodyPr>
          <a:lstStyle/>
          <a:p>
            <a:pPr marL="171450" indent="-171450" algn="r" rtl="1">
              <a:buFont typeface="Arial" panose="020B0604020202020204" pitchFamily="34" charset="0"/>
              <a:buChar char="•"/>
            </a:pPr>
            <a:r>
              <a:rPr lang="ar-LB" b="1" dirty="0" smtClean="0"/>
              <a:t>تحديث اسم التقييم، والمادة والصف.</a:t>
            </a:r>
          </a:p>
          <a:p>
            <a:pPr marL="171450" indent="-171450" algn="r" rtl="1">
              <a:buFont typeface="Arial" panose="020B0604020202020204" pitchFamily="34" charset="0"/>
              <a:buChar char="•"/>
            </a:pPr>
            <a:r>
              <a:rPr lang="ar-LB" b="1" baseline="0" dirty="0" smtClean="0"/>
              <a:t>أحذف إشارة «زائد» الصفراء قبل استخدام المحاضرة</a:t>
            </a:r>
          </a:p>
          <a:p>
            <a:pPr marL="0" indent="0" algn="r" rtl="1"/>
            <a:endParaRPr lang="ar-LB" b="1" dirty="0" smtClean="0"/>
          </a:p>
          <a:p>
            <a:pPr marL="0" indent="0" algn="r" rtl="1"/>
            <a:endParaRPr lang="ar-LB" b="1" dirty="0" smtClean="0"/>
          </a:p>
          <a:p>
            <a:pPr marL="0" indent="0" algn="r" rtl="1"/>
            <a:r>
              <a:rPr lang="ar-LB" b="1" dirty="0" smtClean="0"/>
              <a:t>ملاحظات الميسّر: </a:t>
            </a:r>
          </a:p>
          <a:p>
            <a:pPr marL="177571" indent="-177571" algn="r" rtl="1">
              <a:buFont typeface="Arial"/>
              <a:buChar char="•"/>
            </a:pPr>
            <a:r>
              <a:rPr lang="ar-LB" dirty="0" smtClean="0">
                <a:solidFill>
                  <a:srgbClr val="000000"/>
                </a:solidFill>
                <a:latin typeface="Arial" panose="020B0604020202020204" pitchFamily="34" charset="0"/>
                <a:cs typeface="Arial" panose="020B0604020202020204" pitchFamily="34" charset="0"/>
              </a:rPr>
              <a:t>إشرح ما هو ربط السياسات</a:t>
            </a:r>
          </a:p>
          <a:p>
            <a:pPr marL="177571" indent="-177571" algn="r" rtl="1">
              <a:buFont typeface="Arial"/>
              <a:buChar char="•"/>
            </a:pPr>
            <a:r>
              <a:rPr lang="ar-LB" dirty="0" smtClean="0">
                <a:solidFill>
                  <a:srgbClr val="000000"/>
                </a:solidFill>
                <a:latin typeface="Arial" panose="020B0604020202020204" pitchFamily="34" charset="0"/>
                <a:cs typeface="Arial" panose="020B0604020202020204" pitchFamily="34" charset="0"/>
              </a:rPr>
              <a:t>إشرح أنّ إطار الكفاءة العالمي هو وثيقة متفق عليها عالميًّا تصف ما يجب أن يكون المتعلّمون</a:t>
            </a:r>
            <a:r>
              <a:rPr lang="ar-LB" baseline="0" dirty="0" smtClean="0">
                <a:solidFill>
                  <a:srgbClr val="000000"/>
                </a:solidFill>
                <a:latin typeface="Arial" panose="020B0604020202020204" pitchFamily="34" charset="0"/>
                <a:cs typeface="Arial" panose="020B0604020202020204" pitchFamily="34" charset="0"/>
              </a:rPr>
              <a:t> قادرين على فعله في نهاية كلّ مستوى صفّي</a:t>
            </a:r>
            <a:endParaRPr dirty="0">
              <a:solidFill>
                <a:srgbClr val="000000"/>
              </a:solidFill>
              <a:latin typeface="Arial" panose="020B0604020202020204" pitchFamily="34" charset="0"/>
              <a:cs typeface="Arial" panose="020B0604020202020204" pitchFamily="34" charset="0"/>
            </a:endParaRPr>
          </a:p>
        </p:txBody>
      </p:sp>
      <p:sp>
        <p:nvSpPr>
          <p:cNvPr id="438" name="Google Shape;438;g9c7fbe508c_0_846:notes"/>
          <p:cNvSpPr txBox="1">
            <a:spLocks noGrp="1"/>
          </p:cNvSpPr>
          <p:nvPr>
            <p:ph type="sldNum" idx="12"/>
          </p:nvPr>
        </p:nvSpPr>
        <p:spPr>
          <a:xfrm>
            <a:off x="4143589" y="9119475"/>
            <a:ext cx="3169771" cy="481757"/>
          </a:xfrm>
          <a:prstGeom prst="rect">
            <a:avLst/>
          </a:prstGeom>
          <a:noFill/>
          <a:ln>
            <a:noFill/>
          </a:ln>
        </p:spPr>
        <p:txBody>
          <a:bodyPr spcFirstLastPara="1" wrap="square" lIns="96631" tIns="48315" rIns="96631" bIns="48315" anchor="b" anchorCtr="0">
            <a:noAutofit/>
          </a:bodyPr>
          <a:lstStyle/>
          <a:p>
            <a:pPr algn="r">
              <a:buSzPts val="1400"/>
            </a:pPr>
            <a:fld id="{00000000-1234-1234-1234-123412341234}" type="slidenum">
              <a:rPr lang="en-US">
                <a:solidFill>
                  <a:srgbClr val="000000"/>
                </a:solidFill>
                <a:latin typeface="Calibri"/>
                <a:ea typeface="Calibri"/>
                <a:cs typeface="Calibri"/>
                <a:sym typeface="Calibri"/>
              </a:rPr>
              <a:pPr algn="r">
                <a:buSzPts val="1400"/>
              </a:pPr>
              <a:t>17</a:t>
            </a:fld>
            <a:endParaRPr>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907121000"/>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0"/>
        <p:cNvGrpSpPr/>
        <p:nvPr/>
      </p:nvGrpSpPr>
      <p:grpSpPr>
        <a:xfrm>
          <a:off x="0" y="0"/>
          <a:ext cx="0" cy="0"/>
          <a:chOff x="0" y="0"/>
          <a:chExt cx="0" cy="0"/>
        </a:xfrm>
      </p:grpSpPr>
      <p:sp>
        <p:nvSpPr>
          <p:cNvPr id="2001" name="Google Shape;2001;p89: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2" name="Google Shape;2002;p89:notes"/>
          <p:cNvSpPr txBox="1">
            <a:spLocks noGrp="1"/>
          </p:cNvSpPr>
          <p:nvPr>
            <p:ph type="body" idx="1"/>
          </p:nvPr>
        </p:nvSpPr>
        <p:spPr>
          <a:xfrm>
            <a:off x="731520" y="4620577"/>
            <a:ext cx="5852160" cy="3780472"/>
          </a:xfrm>
          <a:prstGeom prst="rect">
            <a:avLst/>
          </a:prstGeom>
          <a:noFill/>
          <a:ln>
            <a:noFill/>
          </a:ln>
        </p:spPr>
        <p:txBody>
          <a:bodyPr spcFirstLastPara="1" wrap="square" lIns="96631" tIns="48315" rIns="96631" bIns="48315" anchor="t" anchorCtr="0">
            <a:noAutofit/>
          </a:bodyPr>
          <a:lstStyle/>
          <a:p>
            <a:pPr marL="171450" indent="-171450" algn="r" rtl="1">
              <a:buClr>
                <a:schemeClr val="dk1"/>
              </a:buClr>
              <a:buFont typeface="Arial" panose="020B0604020202020204" pitchFamily="34" charset="0"/>
              <a:buChar char="•"/>
            </a:pPr>
            <a:r>
              <a:rPr lang="ar-LB" b="1" dirty="0" smtClean="0">
                <a:solidFill>
                  <a:srgbClr val="000000"/>
                </a:solidFill>
              </a:rPr>
              <a:t>قد تحتاج إلى عرض هذه الشريحة مرات عدة خلال الورشة، حسب التوقيت الذي تعتمده للتقييم.</a:t>
            </a:r>
            <a:endParaRPr lang="en-US" b="1" dirty="0">
              <a:solidFill>
                <a:srgbClr val="000000"/>
              </a:solidFill>
            </a:endParaRPr>
          </a:p>
          <a:p>
            <a:pPr marL="0" indent="0">
              <a:buClr>
                <a:schemeClr val="dk1"/>
              </a:buClr>
            </a:pPr>
            <a:endParaRPr b="1" dirty="0">
              <a:solidFill>
                <a:srgbClr val="FF0000"/>
              </a:solidFill>
            </a:endParaRPr>
          </a:p>
          <a:p>
            <a:pPr marL="0" indent="0">
              <a:buClr>
                <a:schemeClr val="dk1"/>
              </a:buClr>
              <a:buSzPts val="1100"/>
            </a:pPr>
            <a:endParaRPr lang="ar-LB" b="1" dirty="0" smtClean="0"/>
          </a:p>
          <a:p>
            <a:pPr marL="0" indent="0" algn="r" rtl="1">
              <a:buClr>
                <a:schemeClr val="dk1"/>
              </a:buClr>
              <a:buSzPts val="1100"/>
            </a:pPr>
            <a:r>
              <a:rPr lang="ar-LB" b="1" dirty="0" smtClean="0"/>
              <a:t>ملاحظات الميسّر:</a:t>
            </a:r>
            <a:r>
              <a:rPr lang="en-US" b="1" dirty="0" smtClean="0"/>
              <a:t> </a:t>
            </a:r>
            <a:endParaRPr lang="en-US" dirty="0">
              <a:solidFill>
                <a:srgbClr val="000000"/>
              </a:solidFill>
              <a:latin typeface="Arial" panose="020B0604020202020204" pitchFamily="34" charset="0"/>
              <a:cs typeface="Arial" panose="020B0604020202020204" pitchFamily="34" charset="0"/>
            </a:endParaRPr>
          </a:p>
          <a:p>
            <a:pPr marL="177571" indent="-177571" algn="r" rtl="1">
              <a:buFont typeface="Arial"/>
              <a:buChar char="•"/>
            </a:pPr>
            <a:r>
              <a:rPr lang="ar-LB" dirty="0" smtClean="0">
                <a:solidFill>
                  <a:srgbClr val="000000"/>
                </a:solidFill>
                <a:latin typeface="Arial" panose="020B0604020202020204" pitchFamily="34" charset="0"/>
                <a:cs typeface="Arial" panose="020B0604020202020204" pitchFamily="34" charset="0"/>
              </a:rPr>
              <a:t>وزّع استمارات تقييم الورشة على المشاركين كافة.</a:t>
            </a:r>
            <a:r>
              <a:rPr lang="ar-LB" baseline="0" dirty="0" smtClean="0">
                <a:solidFill>
                  <a:srgbClr val="000000"/>
                </a:solidFill>
                <a:latin typeface="Arial" panose="020B0604020202020204" pitchFamily="34" charset="0"/>
                <a:cs typeface="Arial" panose="020B0604020202020204" pitchFamily="34" charset="0"/>
              </a:rPr>
              <a:t> واطلب منهم أن يفكّروا في الأنشطة التي طُبّقت خلال الورشة واتباع التعليمات على الصفحة التالية. </a:t>
            </a:r>
            <a:endParaRPr dirty="0">
              <a:solidFill>
                <a:srgbClr val="000000"/>
              </a:solidFill>
              <a:latin typeface="Arial" panose="020B0604020202020204" pitchFamily="34" charset="0"/>
              <a:cs typeface="Arial" panose="020B0604020202020204" pitchFamily="34" charset="0"/>
            </a:endParaRPr>
          </a:p>
        </p:txBody>
      </p:sp>
      <p:sp>
        <p:nvSpPr>
          <p:cNvPr id="2003" name="Google Shape;2003;p89:notes"/>
          <p:cNvSpPr txBox="1">
            <a:spLocks noGrp="1"/>
          </p:cNvSpPr>
          <p:nvPr>
            <p:ph type="sldNum" idx="12"/>
          </p:nvPr>
        </p:nvSpPr>
        <p:spPr>
          <a:xfrm>
            <a:off x="4143589" y="9119476"/>
            <a:ext cx="3169920" cy="481727"/>
          </a:xfrm>
          <a:prstGeom prst="rect">
            <a:avLst/>
          </a:prstGeom>
          <a:noFill/>
          <a:ln>
            <a:noFill/>
          </a:ln>
        </p:spPr>
        <p:txBody>
          <a:bodyPr spcFirstLastPara="1" wrap="square" lIns="96631" tIns="48315" rIns="96631" bIns="48315" anchor="b" anchorCtr="0">
            <a:noAutofit/>
          </a:bodyPr>
          <a:lstStyle/>
          <a:p>
            <a:pPr algn="r">
              <a:buSzPts val="1400"/>
            </a:pPr>
            <a:fld id="{00000000-1234-1234-1234-123412341234}" type="slidenum">
              <a:rPr lang="en-US">
                <a:solidFill>
                  <a:srgbClr val="000000"/>
                </a:solidFill>
                <a:latin typeface="Calibri"/>
                <a:ea typeface="Calibri"/>
                <a:cs typeface="Calibri"/>
                <a:sym typeface="Calibri"/>
              </a:rPr>
              <a:pPr algn="r">
                <a:buSzPts val="1400"/>
              </a:pPr>
              <a:t>169</a:t>
            </a:fld>
            <a:endParaRPr>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401784782"/>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7"/>
        <p:cNvGrpSpPr/>
        <p:nvPr/>
      </p:nvGrpSpPr>
      <p:grpSpPr>
        <a:xfrm>
          <a:off x="0" y="0"/>
          <a:ext cx="0" cy="0"/>
          <a:chOff x="0" y="0"/>
          <a:chExt cx="0" cy="0"/>
        </a:xfrm>
      </p:grpSpPr>
      <p:sp>
        <p:nvSpPr>
          <p:cNvPr id="2008" name="Google Shape;2008;p9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9" name="Google Shape;2009;p90:notes"/>
          <p:cNvSpPr txBox="1">
            <a:spLocks noGrp="1"/>
          </p:cNvSpPr>
          <p:nvPr>
            <p:ph type="body" idx="1"/>
          </p:nvPr>
        </p:nvSpPr>
        <p:spPr>
          <a:xfrm>
            <a:off x="731520" y="4620577"/>
            <a:ext cx="5852160" cy="3780472"/>
          </a:xfrm>
          <a:prstGeom prst="rect">
            <a:avLst/>
          </a:prstGeom>
          <a:noFill/>
          <a:ln>
            <a:noFill/>
          </a:ln>
        </p:spPr>
        <p:txBody>
          <a:bodyPr spcFirstLastPara="1" wrap="square" lIns="96631" tIns="48315" rIns="96631" bIns="48315" anchor="t" anchorCtr="0">
            <a:noAutofit/>
          </a:bodyPr>
          <a:lstStyle/>
          <a:p>
            <a:pPr marL="171450" indent="-171450" algn="r" rtl="1">
              <a:buClr>
                <a:schemeClr val="dk1"/>
              </a:buClr>
              <a:buFont typeface="Arial" panose="020B0604020202020204" pitchFamily="34" charset="0"/>
              <a:buChar char="•"/>
            </a:pPr>
            <a:r>
              <a:rPr lang="ar-LB" b="1" dirty="0" smtClean="0">
                <a:solidFill>
                  <a:srgbClr val="000000"/>
                </a:solidFill>
              </a:rPr>
              <a:t>قد تحتاج إلى عرض هذه الشريحة مرات عدة خلال الورشة، حسب التوقيت الذي تعتمده للتقييم.</a:t>
            </a:r>
          </a:p>
          <a:p>
            <a:pPr marL="0" indent="0">
              <a:buClr>
                <a:schemeClr val="dk1"/>
              </a:buClr>
            </a:pPr>
            <a:endParaRPr lang="ar-LB" b="1" dirty="0" smtClean="0">
              <a:solidFill>
                <a:srgbClr val="FF0000"/>
              </a:solidFill>
            </a:endParaRPr>
          </a:p>
          <a:p>
            <a:pPr marL="0" indent="0">
              <a:buClr>
                <a:schemeClr val="dk1"/>
              </a:buClr>
              <a:buSzPts val="1100"/>
            </a:pPr>
            <a:endParaRPr lang="ar-LB" b="1" dirty="0" smtClean="0"/>
          </a:p>
          <a:p>
            <a:pPr marL="0" indent="0" algn="r" rtl="1">
              <a:buClr>
                <a:schemeClr val="dk1"/>
              </a:buClr>
              <a:buSzPts val="1100"/>
            </a:pPr>
            <a:r>
              <a:rPr lang="ar-LB" b="1" dirty="0" smtClean="0"/>
              <a:t>ملاحظات الميسّر: </a:t>
            </a:r>
            <a:endParaRPr lang="ar-LB" dirty="0" smtClean="0">
              <a:solidFill>
                <a:srgbClr val="000000"/>
              </a:solidFill>
              <a:latin typeface="Arial" panose="020B0604020202020204" pitchFamily="34" charset="0"/>
              <a:cs typeface="Arial" panose="020B0604020202020204" pitchFamily="34" charset="0"/>
            </a:endParaRPr>
          </a:p>
          <a:p>
            <a:pPr marL="177571" indent="-177571" algn="r" rtl="1">
              <a:buFont typeface="Arial"/>
              <a:buChar char="•"/>
            </a:pPr>
            <a:r>
              <a:rPr lang="ar-LB" dirty="0" smtClean="0">
                <a:solidFill>
                  <a:srgbClr val="000000"/>
                </a:solidFill>
                <a:latin typeface="Arial" panose="020B0604020202020204" pitchFamily="34" charset="0"/>
                <a:cs typeface="Arial" panose="020B0604020202020204" pitchFamily="34" charset="0"/>
              </a:rPr>
              <a:t>شدّد </a:t>
            </a:r>
            <a:r>
              <a:rPr lang="ar-LB" dirty="0" smtClean="0">
                <a:solidFill>
                  <a:srgbClr val="000000"/>
                </a:solidFill>
                <a:latin typeface="Arial" panose="020B0604020202020204" pitchFamily="34" charset="0"/>
                <a:cs typeface="Arial" panose="020B0604020202020204" pitchFamily="34" charset="0"/>
              </a:rPr>
              <a:t>على أي من العناصر يتمّ </a:t>
            </a:r>
            <a:r>
              <a:rPr lang="ar-LB" dirty="0" smtClean="0">
                <a:solidFill>
                  <a:srgbClr val="000000"/>
                </a:solidFill>
                <a:latin typeface="Arial" panose="020B0604020202020204" pitchFamily="34" charset="0"/>
                <a:cs typeface="Arial" panose="020B0604020202020204" pitchFamily="34" charset="0"/>
              </a:rPr>
              <a:t>تقييمها كلّ مرّة تخوض عملية التقييم.</a:t>
            </a:r>
          </a:p>
          <a:p>
            <a:pPr marL="177571" indent="-177571" algn="r" rtl="1">
              <a:buFont typeface="Arial"/>
              <a:buChar char="•"/>
            </a:pPr>
            <a:r>
              <a:rPr lang="ar-LB" dirty="0" smtClean="0">
                <a:solidFill>
                  <a:srgbClr val="000000"/>
                </a:solidFill>
                <a:latin typeface="Arial" panose="020B0604020202020204" pitchFamily="34" charset="0"/>
                <a:cs typeface="Arial" panose="020B0604020202020204" pitchFamily="34" charset="0"/>
              </a:rPr>
              <a:t>إشرح أنّ استمارة</a:t>
            </a:r>
            <a:r>
              <a:rPr lang="ar-LB" baseline="0" dirty="0" smtClean="0">
                <a:solidFill>
                  <a:srgbClr val="000000"/>
                </a:solidFill>
                <a:latin typeface="Arial" panose="020B0604020202020204" pitchFamily="34" charset="0"/>
                <a:cs typeface="Arial" panose="020B0604020202020204" pitchFamily="34" charset="0"/>
              </a:rPr>
              <a:t> التقييم هذه تعتبر وثيقة هامة من ورش العمل. </a:t>
            </a:r>
          </a:p>
          <a:p>
            <a:pPr marL="177571" indent="-177571" algn="r" rtl="1">
              <a:buFont typeface="Arial"/>
              <a:buChar char="•"/>
            </a:pPr>
            <a:r>
              <a:rPr lang="ar-LB" baseline="0" dirty="0" smtClean="0">
                <a:solidFill>
                  <a:srgbClr val="000000"/>
                </a:solidFill>
                <a:latin typeface="Arial" panose="020B0604020202020204" pitchFamily="34" charset="0"/>
                <a:cs typeface="Arial" panose="020B0604020202020204" pitchFamily="34" charset="0"/>
              </a:rPr>
              <a:t>سوف تقوم بتجميع معلومات التقييم من أعضاء الهيئة وتحليلها. </a:t>
            </a:r>
          </a:p>
          <a:p>
            <a:pPr marL="177571" indent="-177571" algn="r" rtl="1">
              <a:buFont typeface="Arial"/>
              <a:buChar char="•"/>
            </a:pPr>
            <a:r>
              <a:rPr lang="ar-LB" baseline="0" dirty="0" smtClean="0">
                <a:solidFill>
                  <a:srgbClr val="000000"/>
                </a:solidFill>
                <a:latin typeface="Arial" panose="020B0604020202020204" pitchFamily="34" charset="0"/>
                <a:cs typeface="Arial" panose="020B0604020202020204" pitchFamily="34" charset="0"/>
              </a:rPr>
              <a:t>أشر إلى أنّ هذه المعلومات ضرورية لتقييم صلاحية عملية وضع المعايير وموثوقيتها/ وسوف تُدرَج في التقرير التقني. </a:t>
            </a:r>
            <a:endParaRPr dirty="0"/>
          </a:p>
        </p:txBody>
      </p:sp>
      <p:sp>
        <p:nvSpPr>
          <p:cNvPr id="2010" name="Google Shape;2010;p90:notes"/>
          <p:cNvSpPr txBox="1">
            <a:spLocks noGrp="1"/>
          </p:cNvSpPr>
          <p:nvPr>
            <p:ph type="sldNum" idx="12"/>
          </p:nvPr>
        </p:nvSpPr>
        <p:spPr>
          <a:xfrm>
            <a:off x="4143589" y="9119476"/>
            <a:ext cx="3169920" cy="481727"/>
          </a:xfrm>
          <a:prstGeom prst="rect">
            <a:avLst/>
          </a:prstGeom>
          <a:noFill/>
          <a:ln>
            <a:noFill/>
          </a:ln>
        </p:spPr>
        <p:txBody>
          <a:bodyPr spcFirstLastPara="1" wrap="square" lIns="96631" tIns="48315" rIns="96631" bIns="48315" anchor="b" anchorCtr="0">
            <a:noAutofit/>
          </a:bodyPr>
          <a:lstStyle/>
          <a:p>
            <a:pPr algn="r">
              <a:buSzPts val="1400"/>
            </a:pPr>
            <a:fld id="{00000000-1234-1234-1234-123412341234}" type="slidenum">
              <a:rPr lang="en-US">
                <a:solidFill>
                  <a:srgbClr val="000000"/>
                </a:solidFill>
                <a:latin typeface="Calibri"/>
                <a:ea typeface="Calibri"/>
                <a:cs typeface="Calibri"/>
                <a:sym typeface="Calibri"/>
              </a:rPr>
              <a:pPr algn="r">
                <a:buSzPts val="1400"/>
              </a:pPr>
              <a:t>170</a:t>
            </a:fld>
            <a:endParaRPr>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979965881"/>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8"/>
        <p:cNvGrpSpPr/>
        <p:nvPr/>
      </p:nvGrpSpPr>
      <p:grpSpPr>
        <a:xfrm>
          <a:off x="0" y="0"/>
          <a:ext cx="0" cy="0"/>
          <a:chOff x="0" y="0"/>
          <a:chExt cx="0" cy="0"/>
        </a:xfrm>
      </p:grpSpPr>
      <p:sp>
        <p:nvSpPr>
          <p:cNvPr id="2039" name="Google Shape;2039;g9ac492e7be_0_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0" name="Google Shape;2040;g9ac492e7be_0_0:notes"/>
          <p:cNvSpPr txBox="1">
            <a:spLocks noGrp="1"/>
          </p:cNvSpPr>
          <p:nvPr>
            <p:ph type="body" idx="1"/>
          </p:nvPr>
        </p:nvSpPr>
        <p:spPr>
          <a:xfrm>
            <a:off x="731520" y="4620577"/>
            <a:ext cx="5852077" cy="3780413"/>
          </a:xfrm>
          <a:prstGeom prst="rect">
            <a:avLst/>
          </a:prstGeom>
          <a:noFill/>
          <a:ln>
            <a:noFill/>
          </a:ln>
        </p:spPr>
        <p:txBody>
          <a:bodyPr spcFirstLastPara="1" wrap="square" lIns="96631" tIns="48315" rIns="96631" bIns="48315" anchor="t" anchorCtr="0">
            <a:noAutofit/>
          </a:bodyPr>
          <a:lstStyle/>
          <a:p>
            <a:pPr marL="0" indent="0" algn="r" rtl="1"/>
            <a:r>
              <a:rPr lang="ar-LB" b="1" dirty="0" smtClean="0"/>
              <a:t>ملاحظات الميسّر:</a:t>
            </a:r>
            <a:endParaRPr b="1" dirty="0"/>
          </a:p>
          <a:p>
            <a:pPr marL="177571" indent="-177571" algn="r" rtl="1">
              <a:buFont typeface="Arial"/>
              <a:buChar char="•"/>
            </a:pPr>
            <a:r>
              <a:rPr lang="ar-LB" dirty="0" smtClean="0">
                <a:solidFill>
                  <a:srgbClr val="000000"/>
                </a:solidFill>
                <a:latin typeface="Arial" panose="020B0604020202020204" pitchFamily="34" charset="0"/>
                <a:cs typeface="Arial" panose="020B0604020202020204" pitchFamily="34" charset="0"/>
              </a:rPr>
              <a:t>في ملاحظاتك الختامية، ذكّر أعضاء الهيئة بكيف</a:t>
            </a:r>
            <a:r>
              <a:rPr lang="ar-LB" baseline="0" dirty="0" smtClean="0">
                <a:solidFill>
                  <a:srgbClr val="000000"/>
                </a:solidFill>
                <a:latin typeface="Arial" panose="020B0604020202020204" pitchFamily="34" charset="0"/>
                <a:cs typeface="Arial" panose="020B0604020202020204" pitchFamily="34" charset="0"/>
              </a:rPr>
              <a:t> ستستخدَم المؤشرات المرجعية التي وضعوها أثناء الورشة ويمكن أن يستخدمها المسؤولون في المستقبل.</a:t>
            </a:r>
          </a:p>
          <a:p>
            <a:pPr marL="177571" indent="-177571" algn="r" rtl="1">
              <a:buFont typeface="Arial"/>
              <a:buChar char="•"/>
            </a:pPr>
            <a:r>
              <a:rPr lang="ar-LB" baseline="0" dirty="0" smtClean="0">
                <a:solidFill>
                  <a:srgbClr val="000000"/>
                </a:solidFill>
                <a:latin typeface="Arial" panose="020B0604020202020204" pitchFamily="34" charset="0"/>
                <a:cs typeface="Arial" panose="020B0604020202020204" pitchFamily="34" charset="0"/>
              </a:rPr>
              <a:t>يختلف هذا على الأرجح حسب البلد والسياق. </a:t>
            </a:r>
            <a:endParaRPr dirty="0"/>
          </a:p>
        </p:txBody>
      </p:sp>
      <p:sp>
        <p:nvSpPr>
          <p:cNvPr id="2041" name="Google Shape;2041;g9ac492e7be_0_0:notes"/>
          <p:cNvSpPr txBox="1">
            <a:spLocks noGrp="1"/>
          </p:cNvSpPr>
          <p:nvPr>
            <p:ph type="sldNum" idx="12"/>
          </p:nvPr>
        </p:nvSpPr>
        <p:spPr>
          <a:xfrm>
            <a:off x="4143589" y="9119475"/>
            <a:ext cx="3169771" cy="481757"/>
          </a:xfrm>
          <a:prstGeom prst="rect">
            <a:avLst/>
          </a:prstGeom>
          <a:noFill/>
          <a:ln>
            <a:noFill/>
          </a:ln>
        </p:spPr>
        <p:txBody>
          <a:bodyPr spcFirstLastPara="1" wrap="square" lIns="96631" tIns="48315" rIns="96631" bIns="48315" anchor="b" anchorCtr="0">
            <a:noAutofit/>
          </a:bodyPr>
          <a:lstStyle/>
          <a:p>
            <a:pPr algn="r">
              <a:buSzPts val="1400"/>
            </a:pPr>
            <a:fld id="{00000000-1234-1234-1234-123412341234}" type="slidenum">
              <a:rPr lang="en-US">
                <a:solidFill>
                  <a:srgbClr val="000000"/>
                </a:solidFill>
                <a:latin typeface="Calibri"/>
                <a:ea typeface="Calibri"/>
                <a:cs typeface="Calibri"/>
                <a:sym typeface="Calibri"/>
              </a:rPr>
              <a:pPr algn="r">
                <a:buSzPts val="1400"/>
              </a:pPr>
              <a:t>172</a:t>
            </a:fld>
            <a:endParaRPr>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741125204"/>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5"/>
        <p:cNvGrpSpPr/>
        <p:nvPr/>
      </p:nvGrpSpPr>
      <p:grpSpPr>
        <a:xfrm>
          <a:off x="0" y="0"/>
          <a:ext cx="0" cy="0"/>
          <a:chOff x="0" y="0"/>
          <a:chExt cx="0" cy="0"/>
        </a:xfrm>
      </p:grpSpPr>
      <p:sp>
        <p:nvSpPr>
          <p:cNvPr id="2046" name="Google Shape;2046;ga21147bc41_0_9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7" name="Google Shape;2047;ga21147bc41_0_90:notes"/>
          <p:cNvSpPr txBox="1">
            <a:spLocks noGrp="1"/>
          </p:cNvSpPr>
          <p:nvPr>
            <p:ph type="body" idx="1"/>
          </p:nvPr>
        </p:nvSpPr>
        <p:spPr>
          <a:xfrm>
            <a:off x="731520" y="4620577"/>
            <a:ext cx="5852077" cy="3780413"/>
          </a:xfrm>
          <a:prstGeom prst="rect">
            <a:avLst/>
          </a:prstGeom>
          <a:noFill/>
          <a:ln>
            <a:noFill/>
          </a:ln>
        </p:spPr>
        <p:txBody>
          <a:bodyPr spcFirstLastPara="1" wrap="square" lIns="96631" tIns="48315" rIns="96631" bIns="48315" anchor="t" anchorCtr="0">
            <a:noAutofit/>
          </a:bodyPr>
          <a:lstStyle/>
          <a:p>
            <a:pPr marL="0" indent="0" algn="r" rtl="1"/>
            <a:r>
              <a:rPr lang="ar-LB" b="1" dirty="0" smtClean="0"/>
              <a:t>ملاحظات الميسّر:</a:t>
            </a:r>
            <a:endParaRPr dirty="0"/>
          </a:p>
          <a:p>
            <a:pPr marL="177571" indent="-177571" algn="r" rtl="1">
              <a:buFont typeface="Arial"/>
              <a:buChar char="•"/>
            </a:pPr>
            <a:r>
              <a:rPr lang="ar-LB" dirty="0" smtClean="0">
                <a:solidFill>
                  <a:srgbClr val="000000"/>
                </a:solidFill>
                <a:latin typeface="Arial" panose="020B0604020202020204" pitchFamily="34" charset="0"/>
                <a:cs typeface="Arial" panose="020B0604020202020204" pitchFamily="34" charset="0"/>
              </a:rPr>
              <a:t>ناقش كيف أنّ</a:t>
            </a:r>
            <a:r>
              <a:rPr lang="ar-LB" baseline="0" dirty="0" smtClean="0">
                <a:solidFill>
                  <a:srgbClr val="000000"/>
                </a:solidFill>
                <a:latin typeface="Arial" panose="020B0604020202020204" pitchFamily="34" charset="0"/>
                <a:cs typeface="Arial" panose="020B0604020202020204" pitchFamily="34" charset="0"/>
              </a:rPr>
              <a:t> ربط السياسات والمؤشرات المرجعية التي وضعتها المجموعة لتوّها ستسمح الآن بالمقارنات بين هذا التقييم وتقييم آخر بمستويات </a:t>
            </a:r>
            <a:r>
              <a:rPr lang="ar-LB" baseline="0" dirty="0" smtClean="0">
                <a:solidFill>
                  <a:srgbClr val="000000"/>
                </a:solidFill>
                <a:latin typeface="Arial" panose="020B0604020202020204" pitchFamily="34" charset="0"/>
                <a:cs typeface="Arial" panose="020B0604020202020204" pitchFamily="34" charset="0"/>
              </a:rPr>
              <a:t>مختلفة </a:t>
            </a:r>
            <a:r>
              <a:rPr lang="ar-LB" baseline="0" dirty="0" smtClean="0">
                <a:solidFill>
                  <a:srgbClr val="000000"/>
                </a:solidFill>
                <a:latin typeface="Arial" panose="020B0604020202020204" pitchFamily="34" charset="0"/>
                <a:cs typeface="Arial" panose="020B0604020202020204" pitchFamily="34" charset="0"/>
              </a:rPr>
              <a:t>من الصعوبة، وبلغات مختلفة، إلخ. </a:t>
            </a:r>
            <a:endParaRPr dirty="0">
              <a:solidFill>
                <a:srgbClr val="000000"/>
              </a:solidFill>
              <a:latin typeface="Arial" panose="020B0604020202020204" pitchFamily="34" charset="0"/>
              <a:cs typeface="Arial" panose="020B0604020202020204" pitchFamily="34" charset="0"/>
            </a:endParaRPr>
          </a:p>
          <a:p>
            <a:pPr marL="651093" lvl="1" indent="-177571" algn="r" rtl="1">
              <a:buClr>
                <a:schemeClr val="dk1"/>
              </a:buClr>
              <a:buFont typeface="Arial"/>
              <a:buChar char="•"/>
            </a:pPr>
            <a:r>
              <a:rPr lang="ar-LB" dirty="0" smtClean="0">
                <a:latin typeface="Arial" panose="020B0604020202020204" pitchFamily="34" charset="0"/>
                <a:cs typeface="Arial" panose="020B0604020202020204" pitchFamily="34" charset="0"/>
              </a:rPr>
              <a:t>يمكن تنفيذ</a:t>
            </a:r>
            <a:r>
              <a:rPr lang="ar-LB" baseline="0" dirty="0" smtClean="0">
                <a:latin typeface="Arial" panose="020B0604020202020204" pitchFamily="34" charset="0"/>
                <a:cs typeface="Arial" panose="020B0604020202020204" pitchFamily="34" charset="0"/>
              </a:rPr>
              <a:t> ذلك ضمن البلدان عندما تستخدم البلدان تقييمات مختلفة في أجزاء مختلفة من البلد كنتيجة للاختلافات في اللغة أو السياسات المحلية (بافتراض أنّ التقييمات كلها مربوطة بإطار </a:t>
            </a:r>
            <a:r>
              <a:rPr lang="ar-LB" baseline="0" dirty="0" smtClean="0">
                <a:latin typeface="Arial" panose="020B0604020202020204" pitchFamily="34" charset="0"/>
                <a:cs typeface="Arial" panose="020B0604020202020204" pitchFamily="34" charset="0"/>
              </a:rPr>
              <a:t>الكفاءة </a:t>
            </a:r>
            <a:r>
              <a:rPr lang="ar-LB" baseline="0" dirty="0" smtClean="0">
                <a:latin typeface="Arial" panose="020B0604020202020204" pitchFamily="34" charset="0"/>
                <a:cs typeface="Arial" panose="020B0604020202020204" pitchFamily="34" charset="0"/>
              </a:rPr>
              <a:t>العالمي بواسطة ربط السياسات)</a:t>
            </a:r>
            <a:endParaRPr dirty="0">
              <a:latin typeface="Arial" panose="020B0604020202020204" pitchFamily="34" charset="0"/>
              <a:cs typeface="Arial" panose="020B0604020202020204" pitchFamily="34" charset="0"/>
            </a:endParaRPr>
          </a:p>
          <a:p>
            <a:pPr marL="651093" lvl="1" indent="-177571" algn="r" rtl="1">
              <a:buClr>
                <a:schemeClr val="dk1"/>
              </a:buClr>
              <a:buFont typeface="Arial"/>
              <a:buChar char="•"/>
            </a:pPr>
            <a:r>
              <a:rPr lang="ar-LB" dirty="0" smtClean="0">
                <a:latin typeface="Arial" panose="020B0604020202020204" pitchFamily="34" charset="0"/>
                <a:cs typeface="Arial" panose="020B0604020202020204" pitchFamily="34" charset="0"/>
              </a:rPr>
              <a:t>يمكن تنفيذ ذلك أيضًا ما بين البلدان. </a:t>
            </a:r>
            <a:endParaRPr dirty="0">
              <a:latin typeface="Arial" panose="020B0604020202020204" pitchFamily="34" charset="0"/>
              <a:cs typeface="Arial" panose="020B0604020202020204" pitchFamily="34" charset="0"/>
            </a:endParaRPr>
          </a:p>
          <a:p>
            <a:pPr marL="177571" indent="-177571" algn="r" rtl="1">
              <a:buFont typeface="Arial"/>
              <a:buChar char="•"/>
            </a:pPr>
            <a:r>
              <a:rPr lang="ar-LB" dirty="0" smtClean="0">
                <a:solidFill>
                  <a:srgbClr val="000000"/>
                </a:solidFill>
                <a:latin typeface="Arial" panose="020B0604020202020204" pitchFamily="34" charset="0"/>
                <a:cs typeface="Arial" panose="020B0604020202020204" pitchFamily="34" charset="0"/>
              </a:rPr>
              <a:t>ناقش</a:t>
            </a:r>
            <a:r>
              <a:rPr lang="ar-LB" baseline="0" dirty="0" smtClean="0">
                <a:solidFill>
                  <a:srgbClr val="000000"/>
                </a:solidFill>
                <a:latin typeface="Arial" panose="020B0604020202020204" pitchFamily="34" charset="0"/>
                <a:cs typeface="Arial" panose="020B0604020202020204" pitchFamily="34" charset="0"/>
              </a:rPr>
              <a:t> كيف أنّ النتائج يمكن أن تجمّع عبر البلد لدواعي التبليغ عن هدف التنمية المستدامة 4.1.1. ومؤشرات الوكالة الأميركية للتنمية الدولية (إذا كان ذلك ينطبق)، بافتراض أنّ تقييمات البلدان كلّها مربوطة بإطار الكفاءة العالمي، وأيضًأ مجمّعة مع نتائج من بلدان أخرى لتحديد الثغرة في عدد الأطفال الذين يستجيبون للمعايير الدنيا في العالم. </a:t>
            </a:r>
          </a:p>
          <a:p>
            <a:pPr marL="177571" indent="-177571" algn="r" rtl="1">
              <a:buFont typeface="Arial"/>
              <a:buChar char="•"/>
            </a:pPr>
            <a:r>
              <a:rPr lang="ar-LB" baseline="0" dirty="0" smtClean="0">
                <a:solidFill>
                  <a:srgbClr val="000000"/>
                </a:solidFill>
                <a:latin typeface="Arial" panose="020B0604020202020204" pitchFamily="34" charset="0"/>
                <a:cs typeface="Arial" panose="020B0604020202020204" pitchFamily="34" charset="0"/>
              </a:rPr>
              <a:t>ناقش كيف أنّ ربط السياسات وهذه المؤشرات المرجعية سوف تسمح للبلد بتتبّع نتائجها مع الوقت لرصد التقدم المحرز. </a:t>
            </a:r>
          </a:p>
          <a:p>
            <a:pPr marL="177571" indent="-177571" algn="r" rtl="1">
              <a:buFont typeface="Arial"/>
              <a:buChar char="•"/>
            </a:pPr>
            <a:r>
              <a:rPr lang="ar-LB" baseline="0" dirty="0" smtClean="0">
                <a:solidFill>
                  <a:srgbClr val="000000"/>
                </a:solidFill>
                <a:latin typeface="Arial" panose="020B0604020202020204" pitchFamily="34" charset="0"/>
                <a:cs typeface="Arial" panose="020B0604020202020204" pitchFamily="34" charset="0"/>
              </a:rPr>
              <a:t>إقترح أن ينظروا في وضع غايات على أساس نتائج المؤشرات المرجعية التي </a:t>
            </a:r>
            <a:r>
              <a:rPr lang="ar-LB" baseline="0" dirty="0" smtClean="0">
                <a:solidFill>
                  <a:srgbClr val="000000"/>
                </a:solidFill>
                <a:latin typeface="Arial" panose="020B0604020202020204" pitchFamily="34" charset="0"/>
                <a:cs typeface="Arial" panose="020B0604020202020204" pitchFamily="34" charset="0"/>
              </a:rPr>
              <a:t>وضعت </a:t>
            </a:r>
            <a:r>
              <a:rPr lang="ar-LB" baseline="0" dirty="0" smtClean="0">
                <a:solidFill>
                  <a:srgbClr val="000000"/>
                </a:solidFill>
                <a:latin typeface="Arial" panose="020B0604020202020204" pitchFamily="34" charset="0"/>
                <a:cs typeface="Arial" panose="020B0604020202020204" pitchFamily="34" charset="0"/>
              </a:rPr>
              <a:t>في هذه الورشة لنسبة المتعلّمين الذين يريدون أن يحققوها لكل مستوى كفاءة عالمي في سنة، في 3 سنوات، وفي 5 سنوات. </a:t>
            </a:r>
          </a:p>
          <a:p>
            <a:pPr marL="177571" indent="-177571" algn="r" rtl="1">
              <a:buFont typeface="Arial"/>
              <a:buChar char="•"/>
            </a:pPr>
            <a:r>
              <a:rPr lang="ar-LB" baseline="0" dirty="0" smtClean="0">
                <a:solidFill>
                  <a:srgbClr val="000000"/>
                </a:solidFill>
                <a:latin typeface="Arial" panose="020B0604020202020204" pitchFamily="34" charset="0"/>
                <a:cs typeface="Arial" panose="020B0604020202020204" pitchFamily="34" charset="0"/>
              </a:rPr>
              <a:t>ناقش كيف أن المنهجية تساعد </a:t>
            </a:r>
            <a:r>
              <a:rPr lang="ar-LB" baseline="0" dirty="0" smtClean="0">
                <a:solidFill>
                  <a:srgbClr val="000000"/>
                </a:solidFill>
                <a:latin typeface="Arial" panose="020B0604020202020204" pitchFamily="34" charset="0"/>
                <a:cs typeface="Arial" panose="020B0604020202020204" pitchFamily="34" charset="0"/>
              </a:rPr>
              <a:t>أيضًا </a:t>
            </a:r>
            <a:r>
              <a:rPr lang="ar-LB" baseline="0" dirty="0" smtClean="0">
                <a:solidFill>
                  <a:srgbClr val="000000"/>
                </a:solidFill>
                <a:latin typeface="Arial" panose="020B0604020202020204" pitchFamily="34" charset="0"/>
                <a:cs typeface="Arial" panose="020B0604020202020204" pitchFamily="34" charset="0"/>
              </a:rPr>
              <a:t>البلدان على </a:t>
            </a:r>
            <a:r>
              <a:rPr lang="ar-LB" baseline="0" dirty="0" smtClean="0">
                <a:solidFill>
                  <a:srgbClr val="000000"/>
                </a:solidFill>
                <a:latin typeface="Arial" panose="020B0604020202020204" pitchFamily="34" charset="0"/>
                <a:cs typeface="Arial" panose="020B0604020202020204" pitchFamily="34" charset="0"/>
              </a:rPr>
              <a:t>تقييم </a:t>
            </a:r>
            <a:r>
              <a:rPr lang="ar-LB" baseline="0" dirty="0" smtClean="0">
                <a:solidFill>
                  <a:srgbClr val="000000"/>
                </a:solidFill>
                <a:latin typeface="Arial" panose="020B0604020202020204" pitchFamily="34" charset="0"/>
                <a:cs typeface="Arial" panose="020B0604020202020204" pitchFamily="34" charset="0"/>
              </a:rPr>
              <a:t>الثغرات في </a:t>
            </a:r>
            <a:r>
              <a:rPr lang="ar-LB" baseline="0" dirty="0" smtClean="0">
                <a:solidFill>
                  <a:srgbClr val="000000"/>
                </a:solidFill>
                <a:latin typeface="Arial" panose="020B0604020202020204" pitchFamily="34" charset="0"/>
                <a:cs typeface="Arial" panose="020B0604020202020204" pitchFamily="34" charset="0"/>
              </a:rPr>
              <a:t>معارف </a:t>
            </a:r>
            <a:r>
              <a:rPr lang="ar-LB" baseline="0" dirty="0" smtClean="0">
                <a:solidFill>
                  <a:srgbClr val="000000"/>
                </a:solidFill>
                <a:latin typeface="Arial" panose="020B0604020202020204" pitchFamily="34" charset="0"/>
                <a:cs typeface="Arial" panose="020B0604020202020204" pitchFamily="34" charset="0"/>
              </a:rPr>
              <a:t>المتعلّم ومهاراته المتوقعة لعمره/صفه؛ ما سيمسح للبلد بتحقيق استهداف ومعالجة أفضل لحاجات المتعلّمين، لا سيما إذا تضمّنت النتائج معلومات لمجموعات سكانية مختلفة، لكي </a:t>
            </a:r>
            <a:r>
              <a:rPr lang="ar-LB" baseline="0" dirty="0" smtClean="0">
                <a:solidFill>
                  <a:srgbClr val="000000"/>
                </a:solidFill>
                <a:latin typeface="Arial" panose="020B0604020202020204" pitchFamily="34" charset="0"/>
                <a:cs typeface="Arial" panose="020B0604020202020204" pitchFamily="34" charset="0"/>
              </a:rPr>
              <a:t>يتمكّن، </a:t>
            </a:r>
            <a:r>
              <a:rPr lang="ar-LB" baseline="0" dirty="0" smtClean="0">
                <a:solidFill>
                  <a:srgbClr val="000000"/>
                </a:solidFill>
                <a:latin typeface="Arial" panose="020B0604020202020204" pitchFamily="34" charset="0"/>
                <a:cs typeface="Arial" panose="020B0604020202020204" pitchFamily="34" charset="0"/>
              </a:rPr>
              <a:t>المحلّلون من استهداف المجموعات التي هي الأكثر حاجة إلى الدعم. </a:t>
            </a:r>
          </a:p>
          <a:p>
            <a:pPr marL="177571" indent="-177571" algn="r" rtl="1">
              <a:buFont typeface="Arial"/>
              <a:buChar char="•"/>
            </a:pPr>
            <a:r>
              <a:rPr lang="ar-LB" baseline="0" dirty="0" smtClean="0">
                <a:solidFill>
                  <a:srgbClr val="000000"/>
                </a:solidFill>
                <a:latin typeface="Arial" panose="020B0604020202020204" pitchFamily="34" charset="0"/>
                <a:cs typeface="Arial" panose="020B0604020202020204" pitchFamily="34" charset="0"/>
              </a:rPr>
              <a:t>أخيرًا، إسأل كيف أنّهم يمكن أن يستخدموا النتائج أو المعارف الناشئة من هذه الورشة على صعيد شخصي. وهذا النقاش موسّع أكثر في الشريحة التالية. </a:t>
            </a:r>
            <a:endParaRPr dirty="0"/>
          </a:p>
        </p:txBody>
      </p:sp>
      <p:sp>
        <p:nvSpPr>
          <p:cNvPr id="2048" name="Google Shape;2048;ga21147bc41_0_90:notes"/>
          <p:cNvSpPr txBox="1">
            <a:spLocks noGrp="1"/>
          </p:cNvSpPr>
          <p:nvPr>
            <p:ph type="sldNum" idx="12"/>
          </p:nvPr>
        </p:nvSpPr>
        <p:spPr>
          <a:xfrm>
            <a:off x="4143588" y="9119474"/>
            <a:ext cx="3169771" cy="481757"/>
          </a:xfrm>
          <a:prstGeom prst="rect">
            <a:avLst/>
          </a:prstGeom>
          <a:noFill/>
          <a:ln>
            <a:noFill/>
          </a:ln>
        </p:spPr>
        <p:txBody>
          <a:bodyPr spcFirstLastPara="1" wrap="square" lIns="96631" tIns="48315" rIns="96631" bIns="48315" anchor="b" anchorCtr="0">
            <a:noAutofit/>
          </a:bodyPr>
          <a:lstStyle/>
          <a:p>
            <a:pPr algn="r">
              <a:buSzPts val="1400"/>
            </a:pPr>
            <a:fld id="{00000000-1234-1234-1234-123412341234}" type="slidenum">
              <a:rPr lang="en-US">
                <a:solidFill>
                  <a:srgbClr val="000000"/>
                </a:solidFill>
                <a:latin typeface="Calibri"/>
                <a:ea typeface="Calibri"/>
                <a:cs typeface="Calibri"/>
                <a:sym typeface="Calibri"/>
              </a:rPr>
              <a:pPr algn="r">
                <a:buSzPts val="1400"/>
              </a:pPr>
              <a:t>173</a:t>
            </a:fld>
            <a:endParaRPr>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138624981"/>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3"/>
        <p:cNvGrpSpPr/>
        <p:nvPr/>
      </p:nvGrpSpPr>
      <p:grpSpPr>
        <a:xfrm>
          <a:off x="0" y="0"/>
          <a:ext cx="0" cy="0"/>
          <a:chOff x="0" y="0"/>
          <a:chExt cx="0" cy="0"/>
        </a:xfrm>
      </p:grpSpPr>
      <p:sp>
        <p:nvSpPr>
          <p:cNvPr id="2054" name="Google Shape;2054;ga21147bc41_0_10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55" name="Google Shape;2055;ga21147bc41_0_100:notes"/>
          <p:cNvSpPr txBox="1">
            <a:spLocks noGrp="1"/>
          </p:cNvSpPr>
          <p:nvPr>
            <p:ph type="body" idx="1"/>
          </p:nvPr>
        </p:nvSpPr>
        <p:spPr>
          <a:xfrm>
            <a:off x="731520" y="4620577"/>
            <a:ext cx="5852077" cy="3780413"/>
          </a:xfrm>
          <a:prstGeom prst="rect">
            <a:avLst/>
          </a:prstGeom>
          <a:noFill/>
          <a:ln>
            <a:noFill/>
          </a:ln>
        </p:spPr>
        <p:txBody>
          <a:bodyPr spcFirstLastPara="1" wrap="square" lIns="96631" tIns="48315" rIns="96631" bIns="48315" anchor="t" anchorCtr="0">
            <a:noAutofit/>
          </a:bodyPr>
          <a:lstStyle/>
          <a:p>
            <a:pPr marL="177571" indent="-177571" algn="r" rtl="1">
              <a:buFont typeface="Arial"/>
              <a:buChar char="•"/>
            </a:pPr>
            <a:r>
              <a:rPr lang="ar-LB" b="1" dirty="0" smtClean="0">
                <a:solidFill>
                  <a:srgbClr val="000000"/>
                </a:solidFill>
                <a:latin typeface="Arial" panose="020B0604020202020204" pitchFamily="34" charset="0"/>
                <a:cs typeface="Arial" panose="020B0604020202020204" pitchFamily="34" charset="0"/>
              </a:rPr>
              <a:t>قم بتحديث المستويات الصفية.</a:t>
            </a:r>
          </a:p>
          <a:p>
            <a:pPr marL="177571" indent="-177571" algn="r" rtl="1">
              <a:buFont typeface="Arial"/>
              <a:buChar char="•"/>
            </a:pPr>
            <a:r>
              <a:rPr lang="ar-LB" b="1" dirty="0" smtClean="0">
                <a:solidFill>
                  <a:srgbClr val="000000"/>
                </a:solidFill>
                <a:latin typeface="Arial" panose="020B0604020202020204" pitchFamily="34" charset="0"/>
                <a:cs typeface="Arial" panose="020B0604020202020204" pitchFamily="34" charset="0"/>
              </a:rPr>
              <a:t>بدّل الصورة في حال لم تكن هذه مناسبة للسياق. </a:t>
            </a:r>
          </a:p>
          <a:p>
            <a:pPr marL="177571" indent="-177571" algn="r" rtl="1">
              <a:buFont typeface="Arial"/>
              <a:buChar char="•"/>
            </a:pPr>
            <a:r>
              <a:rPr lang="ar-LB" b="1" dirty="0" smtClean="0">
                <a:solidFill>
                  <a:srgbClr val="000000"/>
                </a:solidFill>
                <a:latin typeface="Arial" panose="020B0604020202020204" pitchFamily="34" charset="0"/>
                <a:cs typeface="Arial" panose="020B0604020202020204" pitchFamily="34" charset="0"/>
              </a:rPr>
              <a:t>ليست هذه الشريحة وهذا النقاش مطلوبين،</a:t>
            </a:r>
            <a:r>
              <a:rPr lang="ar-LB" b="1" baseline="0" dirty="0" smtClean="0">
                <a:solidFill>
                  <a:srgbClr val="000000"/>
                </a:solidFill>
                <a:latin typeface="Arial" panose="020B0604020202020204" pitchFamily="34" charset="0"/>
                <a:cs typeface="Arial" panose="020B0604020202020204" pitchFamily="34" charset="0"/>
              </a:rPr>
              <a:t> ولكن في حال توفر الوقت، غالبًا ما يفكّر أعضاء الهيئة في ما يعني هذا كله بالنسبة إليهم فرديًّا وكيف يمكنهم أن يستخلصوا الدروس من هذه الورشة لصفوفهم. لذلك، يساعدهم ذلك على إقفال الحلقة. </a:t>
            </a:r>
          </a:p>
          <a:p>
            <a:pPr marL="177571" marR="0" indent="-177571" algn="r" defTabSz="914400" rtl="1" eaLnBrk="1" fontAlgn="auto" latinLnBrk="0" hangingPunct="1">
              <a:lnSpc>
                <a:spcPct val="100000"/>
              </a:lnSpc>
              <a:spcBef>
                <a:spcPts val="0"/>
              </a:spcBef>
              <a:spcAft>
                <a:spcPts val="0"/>
              </a:spcAft>
              <a:buClr>
                <a:srgbClr val="000000"/>
              </a:buClr>
              <a:buSzPts val="1400"/>
              <a:buFont typeface="Arial"/>
              <a:buChar char="•"/>
              <a:tabLst/>
              <a:defRPr/>
            </a:pPr>
            <a:r>
              <a:rPr lang="ar-LB" b="1" baseline="0" dirty="0" smtClean="0"/>
              <a:t>أحذف إشارة «زائد» الصفراء قبل استخدام المحاضرة</a:t>
            </a:r>
          </a:p>
          <a:p>
            <a:pPr marL="177571" indent="-177571">
              <a:buFont typeface="Arial"/>
              <a:buChar char="•"/>
            </a:pPr>
            <a:endParaRPr dirty="0"/>
          </a:p>
          <a:p>
            <a:pPr marL="0" indent="0"/>
            <a:endParaRPr dirty="0"/>
          </a:p>
        </p:txBody>
      </p:sp>
      <p:sp>
        <p:nvSpPr>
          <p:cNvPr id="2056" name="Google Shape;2056;ga21147bc41_0_100:notes"/>
          <p:cNvSpPr txBox="1">
            <a:spLocks noGrp="1"/>
          </p:cNvSpPr>
          <p:nvPr>
            <p:ph type="sldNum" idx="12"/>
          </p:nvPr>
        </p:nvSpPr>
        <p:spPr>
          <a:xfrm>
            <a:off x="4143588" y="9119474"/>
            <a:ext cx="3169771" cy="481757"/>
          </a:xfrm>
          <a:prstGeom prst="rect">
            <a:avLst/>
          </a:prstGeom>
          <a:noFill/>
          <a:ln>
            <a:noFill/>
          </a:ln>
        </p:spPr>
        <p:txBody>
          <a:bodyPr spcFirstLastPara="1" wrap="square" lIns="96631" tIns="48315" rIns="96631" bIns="48315" anchor="b" anchorCtr="0">
            <a:noAutofit/>
          </a:bodyPr>
          <a:lstStyle/>
          <a:p>
            <a:pPr algn="r">
              <a:buSzPts val="1400"/>
            </a:pPr>
            <a:fld id="{00000000-1234-1234-1234-123412341234}" type="slidenum">
              <a:rPr lang="en-US">
                <a:solidFill>
                  <a:srgbClr val="000000"/>
                </a:solidFill>
                <a:latin typeface="Calibri"/>
                <a:ea typeface="Calibri"/>
                <a:cs typeface="Calibri"/>
                <a:sym typeface="Calibri"/>
              </a:rPr>
              <a:pPr algn="r">
                <a:buSzPts val="1400"/>
              </a:pPr>
              <a:t>174</a:t>
            </a:fld>
            <a:endParaRPr>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087642592"/>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2"/>
        <p:cNvGrpSpPr/>
        <p:nvPr/>
      </p:nvGrpSpPr>
      <p:grpSpPr>
        <a:xfrm>
          <a:off x="0" y="0"/>
          <a:ext cx="0" cy="0"/>
          <a:chOff x="0" y="0"/>
          <a:chExt cx="0" cy="0"/>
        </a:xfrm>
      </p:grpSpPr>
      <p:sp>
        <p:nvSpPr>
          <p:cNvPr id="2063" name="Google Shape;2063;p9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4" name="Google Shape;2064;p96:notes"/>
          <p:cNvSpPr txBox="1">
            <a:spLocks noGrp="1"/>
          </p:cNvSpPr>
          <p:nvPr>
            <p:ph type="body" idx="1"/>
          </p:nvPr>
        </p:nvSpPr>
        <p:spPr>
          <a:xfrm>
            <a:off x="731520" y="4620577"/>
            <a:ext cx="5852160" cy="3780472"/>
          </a:xfrm>
          <a:prstGeom prst="rect">
            <a:avLst/>
          </a:prstGeom>
          <a:noFill/>
          <a:ln>
            <a:noFill/>
          </a:ln>
        </p:spPr>
        <p:txBody>
          <a:bodyPr spcFirstLastPara="1" wrap="square" lIns="96631" tIns="48315" rIns="96631" bIns="48315" anchor="t" anchorCtr="0">
            <a:noAutofit/>
          </a:bodyPr>
          <a:lstStyle/>
          <a:p>
            <a:pPr marL="0" indent="0" algn="r" rtl="1"/>
            <a:r>
              <a:rPr lang="ar-LB" b="1" dirty="0" smtClean="0"/>
              <a:t>ملاحظات الميسّرين:</a:t>
            </a:r>
            <a:endParaRPr dirty="0"/>
          </a:p>
          <a:p>
            <a:pPr marL="177571" indent="-177571" algn="r" rtl="1">
              <a:buFont typeface="Arial"/>
              <a:buChar char="•"/>
            </a:pPr>
            <a:r>
              <a:rPr lang="ar-LB" dirty="0" smtClean="0">
                <a:solidFill>
                  <a:srgbClr val="000000"/>
                </a:solidFill>
                <a:latin typeface="Arial" panose="020B0604020202020204" pitchFamily="34" charset="0"/>
                <a:cs typeface="Arial" panose="020B0604020202020204" pitchFamily="34" charset="0"/>
              </a:rPr>
              <a:t>أدع ممثل الحكومة و/أو </a:t>
            </a:r>
            <a:r>
              <a:rPr lang="ar-LB" baseline="0" dirty="0" smtClean="0">
                <a:solidFill>
                  <a:srgbClr val="000000"/>
                </a:solidFill>
                <a:latin typeface="Arial" panose="020B0604020202020204" pitchFamily="34" charset="0"/>
                <a:cs typeface="Arial" panose="020B0604020202020204" pitchFamily="34" charset="0"/>
              </a:rPr>
              <a:t>الجهة المانحة إلى الإدلاء بالكلمة الختامية</a:t>
            </a:r>
          </a:p>
          <a:p>
            <a:pPr marL="177571" indent="-177571" algn="r" rtl="1">
              <a:buFont typeface="Arial"/>
              <a:buChar char="•"/>
            </a:pPr>
            <a:r>
              <a:rPr lang="ar-LB" baseline="0" dirty="0" smtClean="0">
                <a:solidFill>
                  <a:srgbClr val="000000"/>
                </a:solidFill>
                <a:latin typeface="Arial" panose="020B0604020202020204" pitchFamily="34" charset="0"/>
                <a:cs typeface="Arial" panose="020B0604020202020204" pitchFamily="34" charset="0"/>
              </a:rPr>
              <a:t>قدّم شهادات لأعضاء الهيئة</a:t>
            </a:r>
          </a:p>
          <a:p>
            <a:pPr marL="177571" indent="-177571" algn="r" rtl="1">
              <a:buFont typeface="Arial"/>
              <a:buChar char="•"/>
            </a:pPr>
            <a:r>
              <a:rPr lang="ar-LB" baseline="0" dirty="0" smtClean="0">
                <a:solidFill>
                  <a:srgbClr val="000000"/>
                </a:solidFill>
                <a:latin typeface="Arial" panose="020B0604020202020204" pitchFamily="34" charset="0"/>
                <a:cs typeface="Arial" panose="020B0604020202020204" pitchFamily="34" charset="0"/>
              </a:rPr>
              <a:t>إستكمل </a:t>
            </a:r>
            <a:r>
              <a:rPr lang="ar-LB" baseline="0" dirty="0" smtClean="0">
                <a:solidFill>
                  <a:srgbClr val="000000"/>
                </a:solidFill>
                <a:latin typeface="Arial" panose="020B0604020202020204" pitchFamily="34" charset="0"/>
                <a:cs typeface="Arial" panose="020B0604020202020204" pitchFamily="34" charset="0"/>
              </a:rPr>
              <a:t>أي ترتيبات لوجستية ضرورية</a:t>
            </a:r>
          </a:p>
          <a:p>
            <a:pPr marL="177571" indent="-177571" algn="r" rtl="1">
              <a:buFont typeface="Arial"/>
              <a:buChar char="•"/>
            </a:pPr>
            <a:r>
              <a:rPr lang="ar-LB" baseline="0" dirty="0" smtClean="0">
                <a:solidFill>
                  <a:srgbClr val="000000"/>
                </a:solidFill>
                <a:latin typeface="Arial" panose="020B0604020202020204" pitchFamily="34" charset="0"/>
                <a:cs typeface="Arial" panose="020B0604020202020204" pitchFamily="34" charset="0"/>
              </a:rPr>
              <a:t>خذ صورة جماعية إن كان ذلك </a:t>
            </a:r>
            <a:r>
              <a:rPr lang="ar-LB" baseline="0" dirty="0" smtClean="0">
                <a:solidFill>
                  <a:srgbClr val="000000"/>
                </a:solidFill>
                <a:latin typeface="Arial" panose="020B0604020202020204" pitchFamily="34" charset="0"/>
                <a:cs typeface="Arial" panose="020B0604020202020204" pitchFamily="34" charset="0"/>
              </a:rPr>
              <a:t>مناسبًا</a:t>
            </a:r>
            <a:endParaRPr dirty="0"/>
          </a:p>
        </p:txBody>
      </p:sp>
      <p:sp>
        <p:nvSpPr>
          <p:cNvPr id="2065" name="Google Shape;2065;p96:notes"/>
          <p:cNvSpPr txBox="1">
            <a:spLocks noGrp="1"/>
          </p:cNvSpPr>
          <p:nvPr>
            <p:ph type="sldNum" idx="12"/>
          </p:nvPr>
        </p:nvSpPr>
        <p:spPr>
          <a:xfrm>
            <a:off x="4143589" y="9119476"/>
            <a:ext cx="3169920" cy="481727"/>
          </a:xfrm>
          <a:prstGeom prst="rect">
            <a:avLst/>
          </a:prstGeom>
          <a:noFill/>
          <a:ln>
            <a:noFill/>
          </a:ln>
        </p:spPr>
        <p:txBody>
          <a:bodyPr spcFirstLastPara="1" wrap="square" lIns="96631" tIns="48315" rIns="96631" bIns="48315" anchor="b" anchorCtr="0">
            <a:noAutofit/>
          </a:bodyPr>
          <a:lstStyle/>
          <a:p>
            <a:pPr algn="r">
              <a:buSzPts val="1400"/>
            </a:pPr>
            <a:fld id="{00000000-1234-1234-1234-123412341234}" type="slidenum">
              <a:rPr lang="en-US">
                <a:solidFill>
                  <a:srgbClr val="000000"/>
                </a:solidFill>
                <a:latin typeface="Calibri"/>
                <a:ea typeface="Calibri"/>
                <a:cs typeface="Calibri"/>
                <a:sym typeface="Calibri"/>
              </a:rPr>
              <a:pPr algn="r">
                <a:buSzPts val="1400"/>
              </a:pPr>
              <a:t>175</a:t>
            </a:fld>
            <a:endParaRPr>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420930566"/>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9"/>
        <p:cNvGrpSpPr/>
        <p:nvPr/>
      </p:nvGrpSpPr>
      <p:grpSpPr>
        <a:xfrm>
          <a:off x="0" y="0"/>
          <a:ext cx="0" cy="0"/>
          <a:chOff x="0" y="0"/>
          <a:chExt cx="0" cy="0"/>
        </a:xfrm>
      </p:grpSpPr>
      <p:sp>
        <p:nvSpPr>
          <p:cNvPr id="2070" name="Google Shape;2070;p97: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71" name="Google Shape;2071;p97:notes"/>
          <p:cNvSpPr txBox="1">
            <a:spLocks noGrp="1"/>
          </p:cNvSpPr>
          <p:nvPr>
            <p:ph type="body" idx="1"/>
          </p:nvPr>
        </p:nvSpPr>
        <p:spPr>
          <a:xfrm>
            <a:off x="731520" y="4620577"/>
            <a:ext cx="5852160" cy="3780472"/>
          </a:xfrm>
          <a:prstGeom prst="rect">
            <a:avLst/>
          </a:prstGeom>
          <a:noFill/>
          <a:ln>
            <a:noFill/>
          </a:ln>
        </p:spPr>
        <p:txBody>
          <a:bodyPr spcFirstLastPara="1" wrap="square" lIns="96631" tIns="48315" rIns="96631" bIns="48315" anchor="t" anchorCtr="0">
            <a:noAutofit/>
          </a:bodyPr>
          <a:lstStyle/>
          <a:p>
            <a:pPr marL="0" indent="0" algn="r" rtl="1"/>
            <a:r>
              <a:rPr lang="ar-LB" b="1" dirty="0" smtClean="0"/>
              <a:t>شكرًا!</a:t>
            </a:r>
            <a:endParaRPr b="1" dirty="0"/>
          </a:p>
        </p:txBody>
      </p:sp>
      <p:sp>
        <p:nvSpPr>
          <p:cNvPr id="2072" name="Google Shape;2072;p97:notes"/>
          <p:cNvSpPr txBox="1">
            <a:spLocks noGrp="1"/>
          </p:cNvSpPr>
          <p:nvPr>
            <p:ph type="sldNum" idx="12"/>
          </p:nvPr>
        </p:nvSpPr>
        <p:spPr>
          <a:xfrm>
            <a:off x="4143589" y="9119476"/>
            <a:ext cx="3169920" cy="481727"/>
          </a:xfrm>
          <a:prstGeom prst="rect">
            <a:avLst/>
          </a:prstGeom>
          <a:noFill/>
          <a:ln>
            <a:noFill/>
          </a:ln>
        </p:spPr>
        <p:txBody>
          <a:bodyPr spcFirstLastPara="1" wrap="square" lIns="96631" tIns="48315" rIns="96631" bIns="48315" anchor="b" anchorCtr="0">
            <a:noAutofit/>
          </a:bodyPr>
          <a:lstStyle/>
          <a:p>
            <a:pPr algn="r">
              <a:buSzPts val="1400"/>
            </a:pPr>
            <a:fld id="{00000000-1234-1234-1234-123412341234}" type="slidenum">
              <a:rPr lang="en-US">
                <a:solidFill>
                  <a:srgbClr val="000000"/>
                </a:solidFill>
                <a:latin typeface="Calibri"/>
                <a:ea typeface="Calibri"/>
                <a:cs typeface="Calibri"/>
                <a:sym typeface="Calibri"/>
              </a:rPr>
              <a:pPr algn="r">
                <a:buSzPts val="1400"/>
              </a:pPr>
              <a:t>176</a:t>
            </a:fld>
            <a:endParaRPr>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6809640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g9c7fbe508c_0_84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7" name="Google Shape;437;g9c7fbe508c_0_846:notes"/>
          <p:cNvSpPr txBox="1">
            <a:spLocks noGrp="1"/>
          </p:cNvSpPr>
          <p:nvPr>
            <p:ph type="body" idx="1"/>
          </p:nvPr>
        </p:nvSpPr>
        <p:spPr>
          <a:xfrm>
            <a:off x="731520" y="4620577"/>
            <a:ext cx="5852077" cy="3780413"/>
          </a:xfrm>
          <a:prstGeom prst="rect">
            <a:avLst/>
          </a:prstGeom>
          <a:noFill/>
          <a:ln>
            <a:noFill/>
          </a:ln>
        </p:spPr>
        <p:txBody>
          <a:bodyPr spcFirstLastPara="1" wrap="square" lIns="96631" tIns="48315" rIns="96631" bIns="48315" anchor="t" anchorCtr="0">
            <a:noAutofit/>
          </a:bodyPr>
          <a:lstStyle/>
          <a:p>
            <a:pPr marL="0" indent="0" algn="r" rtl="1"/>
            <a:endParaRPr b="1" dirty="0"/>
          </a:p>
          <a:p>
            <a:pPr marL="0" indent="0" algn="r" rtl="1"/>
            <a:r>
              <a:rPr lang="ar-LB" b="1" dirty="0" smtClean="0"/>
              <a:t>ملاحظات الميسّر:</a:t>
            </a:r>
            <a:endParaRPr dirty="0"/>
          </a:p>
          <a:p>
            <a:pPr marL="177571" indent="-177571" algn="r" rtl="1">
              <a:buFont typeface="Arial"/>
              <a:buChar char="•"/>
            </a:pPr>
            <a:r>
              <a:rPr lang="ar-LB" dirty="0" smtClean="0">
                <a:solidFill>
                  <a:srgbClr val="000000"/>
                </a:solidFill>
                <a:latin typeface="Arial" panose="020B0604020202020204" pitchFamily="34" charset="0"/>
                <a:cs typeface="Arial" panose="020B0604020202020204" pitchFamily="34" charset="0"/>
              </a:rPr>
              <a:t>حدّد المصطلحات الأساسية التي سوف تستخدَم</a:t>
            </a:r>
            <a:r>
              <a:rPr lang="ar-LB" baseline="0" dirty="0" smtClean="0">
                <a:solidFill>
                  <a:srgbClr val="000000"/>
                </a:solidFill>
                <a:latin typeface="Arial" panose="020B0604020202020204" pitchFamily="34" charset="0"/>
                <a:cs typeface="Arial" panose="020B0604020202020204" pitchFamily="34" charset="0"/>
              </a:rPr>
              <a:t> خلال الورشة</a:t>
            </a:r>
            <a:endParaRPr dirty="0">
              <a:solidFill>
                <a:srgbClr val="000000"/>
              </a:solidFill>
              <a:latin typeface="Arial" panose="020B0604020202020204" pitchFamily="34" charset="0"/>
              <a:cs typeface="Arial" panose="020B0604020202020204" pitchFamily="34" charset="0"/>
            </a:endParaRPr>
          </a:p>
        </p:txBody>
      </p:sp>
      <p:sp>
        <p:nvSpPr>
          <p:cNvPr id="438" name="Google Shape;438;g9c7fbe508c_0_846:notes"/>
          <p:cNvSpPr txBox="1">
            <a:spLocks noGrp="1"/>
          </p:cNvSpPr>
          <p:nvPr>
            <p:ph type="sldNum" idx="12"/>
          </p:nvPr>
        </p:nvSpPr>
        <p:spPr>
          <a:xfrm>
            <a:off x="4143589" y="9119475"/>
            <a:ext cx="3169771" cy="481757"/>
          </a:xfrm>
          <a:prstGeom prst="rect">
            <a:avLst/>
          </a:prstGeom>
          <a:noFill/>
          <a:ln>
            <a:noFill/>
          </a:ln>
        </p:spPr>
        <p:txBody>
          <a:bodyPr spcFirstLastPara="1" wrap="square" lIns="96631" tIns="48315" rIns="96631" bIns="48315" anchor="b" anchorCtr="0">
            <a:noAutofit/>
          </a:bodyPr>
          <a:lstStyle/>
          <a:p>
            <a:pPr algn="r">
              <a:buSzPts val="1400"/>
            </a:pPr>
            <a:fld id="{00000000-1234-1234-1234-123412341234}" type="slidenum">
              <a:rPr lang="en-US">
                <a:solidFill>
                  <a:srgbClr val="000000"/>
                </a:solidFill>
                <a:latin typeface="Calibri"/>
                <a:ea typeface="Calibri"/>
                <a:cs typeface="Calibri"/>
                <a:sym typeface="Calibri"/>
              </a:rPr>
              <a:pPr algn="r">
                <a:buSzPts val="1400"/>
              </a:pPr>
              <a:t>18</a:t>
            </a:fld>
            <a:endParaRPr>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2234454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p12: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2" name="Google Shape;472;p12:notes"/>
          <p:cNvSpPr txBox="1">
            <a:spLocks noGrp="1"/>
          </p:cNvSpPr>
          <p:nvPr>
            <p:ph type="body" idx="1"/>
          </p:nvPr>
        </p:nvSpPr>
        <p:spPr>
          <a:xfrm>
            <a:off x="731520" y="4620577"/>
            <a:ext cx="5852160" cy="3780472"/>
          </a:xfrm>
          <a:prstGeom prst="rect">
            <a:avLst/>
          </a:prstGeom>
          <a:noFill/>
          <a:ln>
            <a:noFill/>
          </a:ln>
        </p:spPr>
        <p:txBody>
          <a:bodyPr spcFirstLastPara="1" wrap="square" lIns="96631" tIns="48315" rIns="96631" bIns="48315" anchor="t" anchorCtr="0">
            <a:noAutofit/>
          </a:bodyPr>
          <a:lstStyle/>
          <a:p>
            <a:pPr marL="0" indent="0" algn="r" rtl="1"/>
            <a:r>
              <a:rPr lang="ar-LB" b="1" dirty="0" smtClean="0"/>
              <a:t>ملاحظات الميسّر:</a:t>
            </a:r>
            <a:endParaRPr u="none" dirty="0"/>
          </a:p>
          <a:p>
            <a:pPr marL="177571" indent="-177571" algn="r" rtl="1">
              <a:buFont typeface="Arial"/>
              <a:buChar char="•"/>
            </a:pPr>
            <a:r>
              <a:rPr lang="ar-LB" dirty="0" smtClean="0">
                <a:solidFill>
                  <a:srgbClr val="000000"/>
                </a:solidFill>
                <a:latin typeface="Arial" panose="020B0604020202020204" pitchFamily="34" charset="0"/>
                <a:cs typeface="Arial" panose="020B0604020202020204" pitchFamily="34" charset="0"/>
              </a:rPr>
              <a:t>استعرض</a:t>
            </a:r>
            <a:r>
              <a:rPr lang="ar-LB" baseline="0" dirty="0" smtClean="0">
                <a:solidFill>
                  <a:srgbClr val="000000"/>
                </a:solidFill>
                <a:latin typeface="Arial" panose="020B0604020202020204" pitchFamily="34" charset="0"/>
                <a:cs typeface="Arial" panose="020B0604020202020204" pitchFamily="34" charset="0"/>
              </a:rPr>
              <a:t> باختصار التسلسل الزمني لوضع ربط السياسات</a:t>
            </a:r>
          </a:p>
          <a:p>
            <a:pPr marL="177571" indent="-177571" algn="r" rtl="1">
              <a:buFont typeface="Arial"/>
              <a:buChar char="•"/>
            </a:pPr>
            <a:r>
              <a:rPr lang="ar-LB" baseline="0" dirty="0" smtClean="0">
                <a:solidFill>
                  <a:srgbClr val="000000"/>
                </a:solidFill>
                <a:latin typeface="Arial" panose="020B0604020202020204" pitchFamily="34" charset="0"/>
                <a:cs typeface="Arial" panose="020B0604020202020204" pitchFamily="34" charset="0"/>
              </a:rPr>
              <a:t>صف كيف أنّ ربط السياسات يشكّل منهجية استُخدمت لوضع مؤشرات مرجعية في بلدان كثيرة على أساس معايير الأداء الوطنية</a:t>
            </a:r>
          </a:p>
          <a:p>
            <a:pPr marL="177571" indent="-177571" algn="r" rtl="1">
              <a:buFont typeface="Arial"/>
              <a:buChar char="•"/>
            </a:pPr>
            <a:r>
              <a:rPr lang="ar-LB" baseline="0" dirty="0" smtClean="0">
                <a:solidFill>
                  <a:srgbClr val="000000"/>
                </a:solidFill>
                <a:latin typeface="Arial" panose="020B0604020202020204" pitchFamily="34" charset="0"/>
                <a:cs typeface="Arial" panose="020B0604020202020204" pitchFamily="34" charset="0"/>
              </a:rPr>
              <a:t>في أيلول/سبتمبر 2017، تمّ اقتراحه لتسهيل التبليغ عن الهدف 4.1.1</a:t>
            </a:r>
          </a:p>
          <a:p>
            <a:pPr marL="177571" indent="-177571" algn="r" rtl="1">
              <a:buFont typeface="Arial"/>
              <a:buChar char="•"/>
            </a:pPr>
            <a:r>
              <a:rPr lang="ar-LB" baseline="0" dirty="0" smtClean="0">
                <a:solidFill>
                  <a:srgbClr val="000000"/>
                </a:solidFill>
                <a:latin typeface="Arial" panose="020B0604020202020204" pitchFamily="34" charset="0"/>
                <a:cs typeface="Arial" panose="020B0604020202020204" pitchFamily="34" charset="0"/>
              </a:rPr>
              <a:t>في آب/أغسطس 2018، عقدت الوكالة الأميركية للتنمية الدولية ورشة عمل لجمع تعليقات وتأييد حكومة البلد المضيف، والوكالة الأميركية والشريك معهد اليونسكو للإحصاء</a:t>
            </a:r>
          </a:p>
          <a:p>
            <a:pPr marL="177571" indent="-177571" algn="r" rtl="1">
              <a:buFont typeface="Arial"/>
              <a:buChar char="•"/>
            </a:pPr>
            <a:r>
              <a:rPr lang="ar-LB" baseline="0" dirty="0" smtClean="0">
                <a:solidFill>
                  <a:srgbClr val="000000"/>
                </a:solidFill>
                <a:latin typeface="Arial" panose="020B0604020202020204" pitchFamily="34" charset="0"/>
                <a:cs typeface="Arial" panose="020B0604020202020204" pitchFamily="34" charset="0"/>
              </a:rPr>
              <a:t>بعد ذلك بوقت قصير، اعتمدت الوكالة الأميركية ربط السياسات كالطريقة المفضّلة لوضع مؤشرات مرجعية حول التقييمات التي ستستخدم للتبليغ عن مؤشرات الوكالة الأميركية للتنمية الدولية. </a:t>
            </a:r>
          </a:p>
          <a:p>
            <a:pPr marL="177571" indent="-177571" algn="r" rtl="1">
              <a:buFont typeface="Arial"/>
              <a:buChar char="•"/>
            </a:pPr>
            <a:r>
              <a:rPr lang="ar-LB" baseline="0" dirty="0" smtClean="0">
                <a:solidFill>
                  <a:srgbClr val="000000"/>
                </a:solidFill>
                <a:latin typeface="Arial" panose="020B0604020202020204" pitchFamily="34" charset="0"/>
                <a:cs typeface="Arial" panose="020B0604020202020204" pitchFamily="34" charset="0"/>
              </a:rPr>
              <a:t>أمّا الآن فهذه المنهجية تستخدم لوضع مؤشرات مرجعية عالمية من خلال استخدام أدوات وصف الكفاءة العالمية المشتركة في إطار الكفاءة العالمي (</a:t>
            </a:r>
            <a:r>
              <a:rPr lang="en-US" dirty="0" smtClean="0">
                <a:solidFill>
                  <a:srgbClr val="000000"/>
                </a:solidFill>
              </a:rPr>
              <a:t>GPDs</a:t>
            </a:r>
            <a:r>
              <a:rPr lang="ar-LB" baseline="0" dirty="0" smtClean="0">
                <a:solidFill>
                  <a:srgbClr val="000000"/>
                </a:solidFill>
                <a:latin typeface="Arial" panose="020B0604020202020204" pitchFamily="34" charset="0"/>
                <a:cs typeface="Arial" panose="020B0604020202020204" pitchFamily="34" charset="0"/>
              </a:rPr>
              <a:t>) (معايير أداء عالمية)</a:t>
            </a:r>
          </a:p>
          <a:p>
            <a:pPr marL="177571" indent="-177571" algn="r" rtl="1">
              <a:buFont typeface="Arial"/>
              <a:buChar char="•"/>
            </a:pPr>
            <a:r>
              <a:rPr lang="ar-LB" baseline="0" dirty="0" smtClean="0">
                <a:solidFill>
                  <a:srgbClr val="000000"/>
                </a:solidFill>
                <a:latin typeface="Arial" panose="020B0604020202020204" pitchFamily="34" charset="0"/>
                <a:cs typeface="Arial" panose="020B0604020202020204" pitchFamily="34" charset="0"/>
              </a:rPr>
              <a:t>في </a:t>
            </a:r>
            <a:r>
              <a:rPr lang="ar-LB" sz="1200" u="sng" dirty="0" smtClean="0">
                <a:latin typeface="Simplified Arabic" panose="02020603050405020304" pitchFamily="18" charset="-78"/>
                <a:cs typeface="Simplified Arabic" panose="02020603050405020304" pitchFamily="18" charset="-78"/>
              </a:rPr>
              <a:t>نيسان/أبريل-أيار/مايو 2019: </a:t>
            </a:r>
            <a:r>
              <a:rPr lang="ar-LB" sz="1200" u="none" dirty="0" smtClean="0">
                <a:latin typeface="Simplified Arabic" panose="02020603050405020304" pitchFamily="18" charset="-78"/>
                <a:cs typeface="Simplified Arabic" panose="02020603050405020304" pitchFamily="18" charset="-78"/>
              </a:rPr>
              <a:t>نظّمت الوكالة الأميركية للتنمية الدولية ومعهد اليونسكو للإحصاء ورشتي عمل مع خبراء موضوعيين</a:t>
            </a:r>
            <a:r>
              <a:rPr lang="ar-LB" sz="1200" u="none" baseline="0" dirty="0" smtClean="0">
                <a:latin typeface="Simplified Arabic" panose="02020603050405020304" pitchFamily="18" charset="-78"/>
                <a:cs typeface="Simplified Arabic" panose="02020603050405020304" pitchFamily="18" charset="-78"/>
              </a:rPr>
              <a:t> ( خبراء في المادّة </a:t>
            </a:r>
            <a:r>
              <a:rPr lang="en-GB" dirty="0" smtClean="0"/>
              <a:t>SMEs</a:t>
            </a:r>
            <a:r>
              <a:rPr lang="ar-LB" sz="1200" u="none" baseline="0" dirty="0" smtClean="0">
                <a:latin typeface="Simplified Arabic" panose="02020603050405020304" pitchFamily="18" charset="-78"/>
                <a:cs typeface="Simplified Arabic" panose="02020603050405020304" pitchFamily="18" charset="-78"/>
              </a:rPr>
              <a:t>) لوضع مسوّدة لـ</a:t>
            </a:r>
            <a:r>
              <a:rPr lang="ar-LB" sz="1200" b="1" u="none" baseline="0" dirty="0" smtClean="0">
                <a:latin typeface="Simplified Arabic" panose="02020603050405020304" pitchFamily="18" charset="-78"/>
                <a:cs typeface="Simplified Arabic" panose="02020603050405020304" pitchFamily="18" charset="-78"/>
              </a:rPr>
              <a:t>إطار الكفاءة العالمي (</a:t>
            </a:r>
            <a:r>
              <a:rPr lang="en-GB" b="1" dirty="0" smtClean="0"/>
              <a:t>GPF</a:t>
            </a:r>
            <a:r>
              <a:rPr lang="ar-LB" sz="1200" b="1" u="none" baseline="0" dirty="0" smtClean="0">
                <a:latin typeface="Simplified Arabic" panose="02020603050405020304" pitchFamily="18" charset="-78"/>
                <a:cs typeface="Simplified Arabic" panose="02020603050405020304" pitchFamily="18" charset="-78"/>
              </a:rPr>
              <a:t>)</a:t>
            </a:r>
          </a:p>
          <a:p>
            <a:pPr marL="177571" marR="0" lvl="0" indent="-177571" algn="r" defTabSz="914400" rtl="1" eaLnBrk="1" fontAlgn="auto" latinLnBrk="0" hangingPunct="1">
              <a:lnSpc>
                <a:spcPct val="100000"/>
              </a:lnSpc>
              <a:spcBef>
                <a:spcPts val="0"/>
              </a:spcBef>
              <a:spcAft>
                <a:spcPts val="0"/>
              </a:spcAft>
              <a:buClr>
                <a:srgbClr val="000000"/>
              </a:buClr>
              <a:buSzPts val="1400"/>
              <a:buFont typeface="Arial"/>
              <a:buChar char="•"/>
              <a:tabLst/>
              <a:defRPr/>
            </a:pPr>
            <a:r>
              <a:rPr lang="ar-LB" sz="1200" b="0" u="none" baseline="0" dirty="0" smtClean="0">
                <a:latin typeface="Simplified Arabic" panose="02020603050405020304" pitchFamily="18" charset="-78"/>
                <a:cs typeface="Simplified Arabic" panose="02020603050405020304" pitchFamily="18" charset="-78"/>
              </a:rPr>
              <a:t>في </a:t>
            </a:r>
            <a:r>
              <a:rPr lang="ar-LB" sz="1200" u="sng" dirty="0" smtClean="0">
                <a:latin typeface="Simplified Arabic" panose="02020603050405020304" pitchFamily="18" charset="-78"/>
                <a:cs typeface="Simplified Arabic" panose="02020603050405020304" pitchFamily="18" charset="-78"/>
              </a:rPr>
              <a:t>أيلول/سبتمبر 2019: </a:t>
            </a:r>
            <a:r>
              <a:rPr lang="ar-LB" sz="1200" dirty="0" smtClean="0">
                <a:latin typeface="Simplified Arabic" panose="02020603050405020304" pitchFamily="18" charset="-78"/>
                <a:cs typeface="Simplified Arabic" panose="02020603050405020304" pitchFamily="18" charset="-78"/>
              </a:rPr>
              <a:t>وُضعت مسوّدة </a:t>
            </a:r>
            <a:r>
              <a:rPr lang="ar-LB" sz="1200" b="1" dirty="0" smtClean="0">
                <a:latin typeface="Simplified Arabic" panose="02020603050405020304" pitchFamily="18" charset="-78"/>
                <a:cs typeface="Simplified Arabic" panose="02020603050405020304" pitchFamily="18" charset="-78"/>
              </a:rPr>
              <a:t>رزمة أدوات ربط السياسات (</a:t>
            </a:r>
            <a:r>
              <a:rPr lang="en-US" sz="1200" b="1" dirty="0" smtClean="0">
                <a:latin typeface="Simplified Arabic" panose="02020603050405020304" pitchFamily="18" charset="-78"/>
                <a:cs typeface="Simplified Arabic" panose="02020603050405020304" pitchFamily="18" charset="-78"/>
              </a:rPr>
              <a:t>PLT</a:t>
            </a:r>
            <a:r>
              <a:rPr lang="ar-LB" sz="1200" b="1" dirty="0" smtClean="0">
                <a:latin typeface="Simplified Arabic" panose="02020603050405020304" pitchFamily="18" charset="-78"/>
                <a:cs typeface="Simplified Arabic" panose="02020603050405020304" pitchFamily="18" charset="-78"/>
              </a:rPr>
              <a:t>)</a:t>
            </a:r>
            <a:endParaRPr lang="en-US" sz="1200" b="1" dirty="0" smtClean="0">
              <a:latin typeface="Simplified Arabic" panose="02020603050405020304" pitchFamily="18" charset="-78"/>
              <a:cs typeface="Simplified Arabic" panose="02020603050405020304" pitchFamily="18" charset="-78"/>
            </a:endParaRPr>
          </a:p>
        </p:txBody>
      </p:sp>
      <p:sp>
        <p:nvSpPr>
          <p:cNvPr id="473" name="Google Shape;473;p12:notes"/>
          <p:cNvSpPr txBox="1">
            <a:spLocks noGrp="1"/>
          </p:cNvSpPr>
          <p:nvPr>
            <p:ph type="sldNum" idx="12"/>
          </p:nvPr>
        </p:nvSpPr>
        <p:spPr>
          <a:xfrm>
            <a:off x="4143589" y="9119476"/>
            <a:ext cx="3169920" cy="481727"/>
          </a:xfrm>
          <a:prstGeom prst="rect">
            <a:avLst/>
          </a:prstGeom>
          <a:noFill/>
          <a:ln>
            <a:noFill/>
          </a:ln>
        </p:spPr>
        <p:txBody>
          <a:bodyPr spcFirstLastPara="1" wrap="square" lIns="96631" tIns="48315" rIns="96631" bIns="48315" anchor="b" anchorCtr="0">
            <a:noAutofit/>
          </a:bodyPr>
          <a:lstStyle/>
          <a:p>
            <a:pPr algn="r">
              <a:buSzPts val="1400"/>
            </a:pPr>
            <a:fld id="{00000000-1234-1234-1234-123412341234}" type="slidenum">
              <a:rPr lang="en-US">
                <a:solidFill>
                  <a:srgbClr val="000000"/>
                </a:solidFill>
                <a:latin typeface="Calibri"/>
                <a:ea typeface="Calibri"/>
                <a:cs typeface="Calibri"/>
                <a:sym typeface="Calibri"/>
              </a:rPr>
              <a:pPr algn="r">
                <a:buSzPts val="1400"/>
              </a:pPr>
              <a:t>19</a:t>
            </a:fld>
            <a:endParaRPr>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7917711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g53710e1306_0_18: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0" name="Google Shape;480;g53710e1306_0_18:notes"/>
          <p:cNvSpPr txBox="1">
            <a:spLocks noGrp="1"/>
          </p:cNvSpPr>
          <p:nvPr>
            <p:ph type="body" idx="1"/>
          </p:nvPr>
        </p:nvSpPr>
        <p:spPr>
          <a:xfrm>
            <a:off x="731520" y="4620577"/>
            <a:ext cx="5852077" cy="3780413"/>
          </a:xfrm>
          <a:prstGeom prst="rect">
            <a:avLst/>
          </a:prstGeom>
          <a:noFill/>
          <a:ln>
            <a:noFill/>
          </a:ln>
        </p:spPr>
        <p:txBody>
          <a:bodyPr spcFirstLastPara="1" wrap="square" lIns="96631" tIns="48315" rIns="96631" bIns="48315" anchor="t" anchorCtr="0">
            <a:noAutofit/>
          </a:bodyPr>
          <a:lstStyle/>
          <a:p>
            <a:pPr marL="0" indent="0" algn="r" rtl="1">
              <a:buClr>
                <a:srgbClr val="6C6463"/>
              </a:buClr>
              <a:buSzPts val="2200"/>
            </a:pPr>
            <a:r>
              <a:rPr lang="ar-LB" b="1" dirty="0" smtClean="0"/>
              <a:t>ملاحظات الميسّر:</a:t>
            </a:r>
            <a:endParaRPr dirty="0"/>
          </a:p>
          <a:p>
            <a:pPr marL="179938" indent="-179938" algn="r" rtl="1">
              <a:buSzPts val="1200"/>
              <a:buFont typeface="Arial" panose="020B0604020202020204" pitchFamily="34" charset="0"/>
              <a:buChar char="•"/>
            </a:pPr>
            <a:r>
              <a:rPr lang="ar-LB" u="sng" dirty="0" smtClean="0"/>
              <a:t>تشرين الأول/أكتوبر 2019 – أيلول/سبتمبر 2020: </a:t>
            </a:r>
            <a:r>
              <a:rPr lang="ar-LB" u="none" dirty="0" smtClean="0"/>
              <a:t>خمس </a:t>
            </a:r>
            <a:r>
              <a:rPr lang="ar-LB" b="1" u="none" dirty="0" smtClean="0"/>
              <a:t>ورش عمل ريادية: </a:t>
            </a:r>
            <a:r>
              <a:rPr lang="ar-LB" b="0" u="none" dirty="0" smtClean="0"/>
              <a:t>بنغلادش (</a:t>
            </a:r>
            <a:r>
              <a:rPr lang="en-US" dirty="0" smtClean="0"/>
              <a:t>UIS</a:t>
            </a:r>
            <a:r>
              <a:rPr lang="ar-LB" b="0" u="none" dirty="0" smtClean="0"/>
              <a:t>)، الهند (</a:t>
            </a:r>
            <a:r>
              <a:rPr lang="en-US" dirty="0" smtClean="0"/>
              <a:t>UIS</a:t>
            </a:r>
            <a:r>
              <a:rPr lang="ar-LB" b="0" u="none" dirty="0" smtClean="0"/>
              <a:t>)، مالاوي (</a:t>
            </a:r>
            <a:r>
              <a:rPr lang="en-US" dirty="0" smtClean="0"/>
              <a:t>USAID</a:t>
            </a:r>
            <a:r>
              <a:rPr lang="ar-LB" b="0" u="none" dirty="0" smtClean="0"/>
              <a:t>)، نيجيريا (</a:t>
            </a:r>
            <a:r>
              <a:rPr lang="en-US" dirty="0" smtClean="0"/>
              <a:t>USAID</a:t>
            </a:r>
            <a:r>
              <a:rPr lang="ar-LB" b="0" u="none" dirty="0" smtClean="0"/>
              <a:t>)، والتقييم الدولي المشترك للحساب (</a:t>
            </a:r>
            <a:r>
              <a:rPr lang="en-US" dirty="0" smtClean="0"/>
              <a:t>ICAN</a:t>
            </a:r>
            <a:r>
              <a:rPr lang="en-US" sz="1900" dirty="0" smtClean="0">
                <a:latin typeface="Gill Sans MT" panose="020B0502020104020203" pitchFamily="34" charset="0"/>
                <a:ea typeface="Calibri" panose="020F0502020204030204" pitchFamily="34" charset="0"/>
                <a:cs typeface="Arial" panose="020B0604020202020204" pitchFamily="34" charset="0"/>
              </a:rPr>
              <a:t>–</a:t>
            </a:r>
            <a:r>
              <a:rPr lang="en-US" dirty="0" smtClean="0"/>
              <a:t>UIS</a:t>
            </a:r>
            <a:r>
              <a:rPr lang="ar-LB" b="0" u="none" dirty="0" smtClean="0"/>
              <a:t>)</a:t>
            </a:r>
          </a:p>
          <a:p>
            <a:pPr marL="179938" indent="-179938" algn="r" rtl="1">
              <a:buSzPts val="1200"/>
              <a:buFont typeface="Arial" panose="020B0604020202020204" pitchFamily="34" charset="0"/>
              <a:buChar char="•"/>
            </a:pPr>
            <a:r>
              <a:rPr lang="ar-LB" b="0" u="sng" dirty="0" smtClean="0"/>
              <a:t>حزيران/يونيو – تشرين الأول/أكتوبر 2020:</a:t>
            </a:r>
            <a:r>
              <a:rPr lang="ar-LB" b="0" u="none" dirty="0" smtClean="0"/>
              <a:t> اجتمعت</a:t>
            </a:r>
            <a:r>
              <a:rPr lang="ar-LB" b="0" u="none" baseline="0" dirty="0" smtClean="0"/>
              <a:t> مجموعة عمل إطار الكفاءة العالمي من جديد لمراجعة إطار الكفاءة العالمي على أساس التغذية الارتجاعية الريادية وتوسيعها لتشمل المزيد من الصفوف؛ تمّ تحديث رزمة الأدوات على أساس الورش الريادية. </a:t>
            </a:r>
          </a:p>
          <a:p>
            <a:pPr marL="179938" indent="-179938" algn="r" rtl="1">
              <a:buSzPts val="1200"/>
              <a:buFont typeface="Arial" panose="020B0604020202020204" pitchFamily="34" charset="0"/>
              <a:buChar char="•"/>
            </a:pPr>
            <a:r>
              <a:rPr lang="ar-LB" b="0" u="sng" baseline="0" dirty="0" smtClean="0"/>
              <a:t>تشرين الأول/أكتوبر – آب/أغسطس 2023: </a:t>
            </a:r>
            <a:r>
              <a:rPr lang="ar-LB" b="0" u="none" baseline="0" dirty="0" smtClean="0"/>
              <a:t>عقدت ورش عمل إضافية للاستمرار في ريادة إطار الكفاءة العالمي ورزمة أدوات ربط السياسات.</a:t>
            </a:r>
          </a:p>
          <a:p>
            <a:pPr marL="179938" indent="-179938" algn="r" rtl="1">
              <a:buSzPts val="1200"/>
              <a:buFont typeface="Arial" panose="020B0604020202020204" pitchFamily="34" charset="0"/>
              <a:buChar char="•"/>
            </a:pPr>
            <a:r>
              <a:rPr lang="ar-LB" b="0" u="sng" baseline="0" dirty="0" smtClean="0"/>
              <a:t>آب/أغسطس 2022 – آذار/مارس 2023: </a:t>
            </a:r>
            <a:r>
              <a:rPr lang="ar-LB" b="0" u="none" baseline="0" dirty="0" smtClean="0"/>
              <a:t>تمّ تحديث رزمة أدوات ربط السياسات. </a:t>
            </a:r>
            <a:endParaRPr dirty="0">
              <a:solidFill>
                <a:srgbClr val="FF0000"/>
              </a:solidFill>
            </a:endParaRPr>
          </a:p>
        </p:txBody>
      </p:sp>
      <p:sp>
        <p:nvSpPr>
          <p:cNvPr id="481" name="Google Shape;481;g53710e1306_0_18:notes"/>
          <p:cNvSpPr txBox="1">
            <a:spLocks noGrp="1"/>
          </p:cNvSpPr>
          <p:nvPr>
            <p:ph type="sldNum" idx="12"/>
          </p:nvPr>
        </p:nvSpPr>
        <p:spPr>
          <a:xfrm>
            <a:off x="4143589" y="9119475"/>
            <a:ext cx="3169771" cy="481757"/>
          </a:xfrm>
          <a:prstGeom prst="rect">
            <a:avLst/>
          </a:prstGeom>
          <a:noFill/>
          <a:ln>
            <a:noFill/>
          </a:ln>
        </p:spPr>
        <p:txBody>
          <a:bodyPr spcFirstLastPara="1" wrap="square" lIns="96631" tIns="48315" rIns="96631" bIns="48315" anchor="b" anchorCtr="0">
            <a:noAutofit/>
          </a:bodyPr>
          <a:lstStyle/>
          <a:p>
            <a:pPr algn="r">
              <a:buSzPts val="1400"/>
            </a:pPr>
            <a:fld id="{00000000-1234-1234-1234-123412341234}" type="slidenum">
              <a:rPr lang="en-US">
                <a:solidFill>
                  <a:srgbClr val="000000"/>
                </a:solidFill>
                <a:latin typeface="Calibri"/>
                <a:ea typeface="Calibri"/>
                <a:cs typeface="Calibri"/>
                <a:sym typeface="Calibri"/>
              </a:rPr>
              <a:pPr algn="r">
                <a:buSzPts val="1400"/>
              </a:pPr>
              <a:t>20</a:t>
            </a:fld>
            <a:endParaRPr>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6659378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g9c7fbe508c_0_25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6" name="Google Shape;506;g9c7fbe508c_0_256:notes"/>
          <p:cNvSpPr txBox="1">
            <a:spLocks noGrp="1"/>
          </p:cNvSpPr>
          <p:nvPr>
            <p:ph type="body" idx="1"/>
          </p:nvPr>
        </p:nvSpPr>
        <p:spPr>
          <a:xfrm>
            <a:off x="731520" y="4620577"/>
            <a:ext cx="5852077" cy="3780413"/>
          </a:xfrm>
          <a:prstGeom prst="rect">
            <a:avLst/>
          </a:prstGeom>
          <a:noFill/>
          <a:ln>
            <a:noFill/>
          </a:ln>
        </p:spPr>
        <p:txBody>
          <a:bodyPr spcFirstLastPara="1" wrap="square" lIns="96631" tIns="48315" rIns="96631" bIns="48315" anchor="t" anchorCtr="0">
            <a:noAutofit/>
          </a:bodyPr>
          <a:lstStyle/>
          <a:p>
            <a:pPr marL="177571" indent="-177571" algn="r" rtl="1">
              <a:buFont typeface="Arial"/>
              <a:buChar char="•"/>
            </a:pPr>
            <a:r>
              <a:rPr lang="ar-LB" b="1" dirty="0" smtClean="0">
                <a:solidFill>
                  <a:srgbClr val="000000"/>
                </a:solidFill>
              </a:rPr>
              <a:t>أدخل اسم(أسماء) التقييم(ات)</a:t>
            </a:r>
          </a:p>
          <a:p>
            <a:pPr marL="171450" indent="-171450" algn="r" rtl="1">
              <a:buFont typeface="Arial" panose="020B0604020202020204" pitchFamily="34" charset="0"/>
              <a:buChar char="•"/>
            </a:pPr>
            <a:r>
              <a:rPr lang="ar-LB" b="1" baseline="0" dirty="0" smtClean="0"/>
              <a:t>أحذف إشارة «زائد» الصفراء قبل استخدام المحاضرة</a:t>
            </a:r>
          </a:p>
          <a:p>
            <a:pPr marL="0" indent="0" algn="r" rtl="1"/>
            <a:endParaRPr lang="ar-LB" b="1" dirty="0" smtClean="0"/>
          </a:p>
          <a:p>
            <a:pPr marL="0" indent="0" algn="r" rtl="1"/>
            <a:endParaRPr lang="ar-LB" b="1" dirty="0" smtClean="0"/>
          </a:p>
          <a:p>
            <a:pPr marL="0" indent="0" algn="r" rtl="1"/>
            <a:r>
              <a:rPr lang="ar-LB" b="1" dirty="0" smtClean="0"/>
              <a:t>ملاحظات الميسّر: </a:t>
            </a:r>
          </a:p>
          <a:p>
            <a:pPr marL="177571" indent="-177571" algn="r" rtl="1">
              <a:buFont typeface="Arial"/>
              <a:buChar char="•"/>
            </a:pPr>
            <a:r>
              <a:rPr lang="ar-LB" dirty="0" smtClean="0">
                <a:solidFill>
                  <a:srgbClr val="000000"/>
                </a:solidFill>
                <a:latin typeface="Arial" panose="020B0604020202020204" pitchFamily="34" charset="0"/>
                <a:cs typeface="Arial" panose="020B0604020202020204" pitchFamily="34" charset="0"/>
              </a:rPr>
              <a:t>إشرح باختصار المهامّ الثلاث</a:t>
            </a:r>
            <a:r>
              <a:rPr lang="ar-LB" baseline="0" dirty="0" smtClean="0">
                <a:solidFill>
                  <a:srgbClr val="000000"/>
                </a:solidFill>
                <a:latin typeface="Arial" panose="020B0604020202020204" pitchFamily="34" charset="0"/>
                <a:cs typeface="Arial" panose="020B0604020202020204" pitchFamily="34" charset="0"/>
              </a:rPr>
              <a:t> التي يجب إتمامها على مدى الورشة، على أثر الجلسات من أجل توفير أرضية لتلك المهامّ الثلاث (بصورة خاصة التعوّد على إطار الكفاءة العالمي والتقييم). </a:t>
            </a:r>
          </a:p>
          <a:p>
            <a:pPr marL="177571" indent="-177571" algn="r" rtl="1">
              <a:buFont typeface="Arial"/>
              <a:buChar char="•"/>
            </a:pPr>
            <a:r>
              <a:rPr lang="ar-LB" baseline="0" dirty="0" smtClean="0">
                <a:solidFill>
                  <a:srgbClr val="000000"/>
                </a:solidFill>
                <a:latin typeface="Arial" panose="020B0604020202020204" pitchFamily="34" charset="0"/>
                <a:cs typeface="Arial" panose="020B0604020202020204" pitchFamily="34" charset="0"/>
              </a:rPr>
              <a:t>حسب جدول أعمال ورشة العمل، إشرح كيفية تقسيم المهامّ المختلفة على مدى الأيام/الجلسات في جدول الأعمال.</a:t>
            </a:r>
          </a:p>
          <a:p>
            <a:pPr marL="177571" indent="-177571" algn="r" rtl="1">
              <a:buFont typeface="Arial"/>
              <a:buChar char="•"/>
            </a:pPr>
            <a:r>
              <a:rPr lang="ar-LB" baseline="0" dirty="0" smtClean="0">
                <a:solidFill>
                  <a:srgbClr val="000000"/>
                </a:solidFill>
                <a:latin typeface="Arial" panose="020B0604020202020204" pitchFamily="34" charset="0"/>
                <a:cs typeface="Arial" panose="020B0604020202020204" pitchFamily="34" charset="0"/>
              </a:rPr>
              <a:t>أذكر أنّ معلومات كاملة سوف تقدَّم خلال تنفيذ كلّ من المهامّ الثلاث.	</a:t>
            </a:r>
            <a:endParaRPr dirty="0">
              <a:solidFill>
                <a:srgbClr val="000000"/>
              </a:solidFill>
            </a:endParaRPr>
          </a:p>
          <a:p>
            <a:pPr marL="0" indent="0">
              <a:buClr>
                <a:schemeClr val="dk1"/>
              </a:buClr>
              <a:buSzPts val="1200"/>
            </a:pPr>
            <a:endParaRPr dirty="0"/>
          </a:p>
        </p:txBody>
      </p:sp>
      <p:sp>
        <p:nvSpPr>
          <p:cNvPr id="507" name="Google Shape;507;g9c7fbe508c_0_256:notes"/>
          <p:cNvSpPr txBox="1">
            <a:spLocks noGrp="1"/>
          </p:cNvSpPr>
          <p:nvPr>
            <p:ph type="sldNum" idx="12"/>
          </p:nvPr>
        </p:nvSpPr>
        <p:spPr>
          <a:xfrm>
            <a:off x="4143589" y="9119475"/>
            <a:ext cx="3169771" cy="481757"/>
          </a:xfrm>
          <a:prstGeom prst="rect">
            <a:avLst/>
          </a:prstGeom>
          <a:noFill/>
          <a:ln>
            <a:noFill/>
          </a:ln>
        </p:spPr>
        <p:txBody>
          <a:bodyPr spcFirstLastPara="1" wrap="square" lIns="96631" tIns="48315" rIns="96631" bIns="48315" anchor="b" anchorCtr="0">
            <a:noAutofit/>
          </a:bodyPr>
          <a:lstStyle/>
          <a:p>
            <a:pPr algn="r">
              <a:buSzPts val="1400"/>
            </a:pPr>
            <a:fld id="{00000000-1234-1234-1234-123412341234}" type="slidenum">
              <a:rPr lang="en-US">
                <a:solidFill>
                  <a:srgbClr val="000000"/>
                </a:solidFill>
                <a:latin typeface="Calibri"/>
                <a:ea typeface="Calibri"/>
                <a:cs typeface="Calibri"/>
                <a:sym typeface="Calibri"/>
              </a:rPr>
              <a:pPr algn="r">
                <a:buSzPts val="1400"/>
              </a:pPr>
              <a:t>21</a:t>
            </a:fld>
            <a:endParaRPr>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1630211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9d942b5609_0_1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0" name="Google Shape;330;g9d942b5609_0_14:notes"/>
          <p:cNvSpPr txBox="1">
            <a:spLocks noGrp="1"/>
          </p:cNvSpPr>
          <p:nvPr>
            <p:ph type="body" idx="1"/>
          </p:nvPr>
        </p:nvSpPr>
        <p:spPr>
          <a:xfrm>
            <a:off x="731520" y="4620577"/>
            <a:ext cx="5852077" cy="3780413"/>
          </a:xfrm>
          <a:prstGeom prst="rect">
            <a:avLst/>
          </a:prstGeom>
          <a:noFill/>
          <a:ln>
            <a:noFill/>
          </a:ln>
        </p:spPr>
        <p:txBody>
          <a:bodyPr spcFirstLastPara="1" wrap="square" lIns="96631" tIns="48315" rIns="96631" bIns="48315" anchor="t" anchorCtr="0">
            <a:noAutofit/>
          </a:bodyPr>
          <a:lstStyle/>
          <a:p>
            <a:pPr marL="0" indent="0" algn="r" rtl="1"/>
            <a:r>
              <a:rPr lang="ar-LB" sz="1200" b="1" cap="none" dirty="0" smtClean="0">
                <a:latin typeface="Simplified Arabic" panose="02020603050405020304" pitchFamily="18" charset="-78"/>
                <a:cs typeface="Simplified Arabic" panose="02020603050405020304" pitchFamily="18" charset="-78"/>
              </a:rPr>
              <a:t>ملاحظة: هذه الشريحة هي للميسّرين فقط!!</a:t>
            </a:r>
          </a:p>
          <a:p>
            <a:pPr marL="0" indent="0" algn="r" rtl="1"/>
            <a:endParaRPr lang="ar-LB" sz="1200" b="1" dirty="0" smtClean="0">
              <a:latin typeface="Simplified Arabic" panose="02020603050405020304" pitchFamily="18" charset="-78"/>
              <a:cs typeface="Simplified Arabic" panose="02020603050405020304" pitchFamily="18" charset="-78"/>
            </a:endParaRPr>
          </a:p>
          <a:p>
            <a:pPr marL="0" indent="0" algn="r" rtl="1"/>
            <a:r>
              <a:rPr lang="ar-LB" sz="1200" b="1" dirty="0" smtClean="0">
                <a:latin typeface="Simplified Arabic" panose="02020603050405020304" pitchFamily="18" charset="-78"/>
                <a:cs typeface="Simplified Arabic" panose="02020603050405020304" pitchFamily="18" charset="-78"/>
              </a:rPr>
              <a:t>ملاحظة الميسّر:  </a:t>
            </a:r>
          </a:p>
          <a:p>
            <a:pPr marL="177571" indent="-177571" algn="r" rtl="1">
              <a:buFont typeface="Arial"/>
              <a:buChar char="•"/>
            </a:pPr>
            <a:r>
              <a:rPr lang="ar-LB" sz="1200" dirty="0" smtClean="0">
                <a:latin typeface="Simplified Arabic" panose="02020603050405020304" pitchFamily="18" charset="-78"/>
                <a:cs typeface="Simplified Arabic" panose="02020603050405020304" pitchFamily="18" charset="-78"/>
              </a:rPr>
              <a:t>قد ترغب في استخدام</a:t>
            </a:r>
            <a:r>
              <a:rPr lang="ar-LB" sz="1200" baseline="0" dirty="0" smtClean="0">
                <a:latin typeface="Simplified Arabic" panose="02020603050405020304" pitchFamily="18" charset="-78"/>
                <a:cs typeface="Simplified Arabic" panose="02020603050405020304" pitchFamily="18" charset="-78"/>
              </a:rPr>
              <a:t> هذه الشعارات في شريحة الافتتاح أيضًا</a:t>
            </a:r>
            <a:endParaRPr lang="ar-LB" sz="1200" dirty="0" smtClean="0">
              <a:latin typeface="Simplified Arabic" panose="02020603050405020304" pitchFamily="18" charset="-78"/>
              <a:cs typeface="Simplified Arabic" panose="02020603050405020304" pitchFamily="18" charset="-78"/>
            </a:endParaRPr>
          </a:p>
          <a:p>
            <a:pPr marL="0" indent="0"/>
            <a:endParaRPr b="1" dirty="0"/>
          </a:p>
        </p:txBody>
      </p:sp>
      <p:sp>
        <p:nvSpPr>
          <p:cNvPr id="331" name="Google Shape;331;g9d942b5609_0_14:notes"/>
          <p:cNvSpPr txBox="1">
            <a:spLocks noGrp="1"/>
          </p:cNvSpPr>
          <p:nvPr>
            <p:ph type="sldNum" idx="12"/>
          </p:nvPr>
        </p:nvSpPr>
        <p:spPr>
          <a:xfrm>
            <a:off x="4143589" y="9119475"/>
            <a:ext cx="3169771" cy="481757"/>
          </a:xfrm>
          <a:prstGeom prst="rect">
            <a:avLst/>
          </a:prstGeom>
          <a:noFill/>
          <a:ln>
            <a:noFill/>
          </a:ln>
        </p:spPr>
        <p:txBody>
          <a:bodyPr spcFirstLastPara="1" wrap="square" lIns="96631" tIns="48315" rIns="96631" bIns="48315" anchor="b" anchorCtr="0">
            <a:noAutofit/>
          </a:bodyPr>
          <a:lstStyle/>
          <a:p>
            <a:pPr algn="r">
              <a:buSzPts val="1200"/>
            </a:pPr>
            <a:fld id="{00000000-1234-1234-1234-123412341234}" type="slidenum">
              <a:rPr lang="en-US"/>
              <a:pPr algn="r">
                <a:buSzPts val="1200"/>
              </a:pPr>
              <a:t>2</a:t>
            </a:fld>
            <a:endParaRPr dirty="0"/>
          </a:p>
        </p:txBody>
      </p:sp>
    </p:spTree>
    <p:extLst>
      <p:ext uri="{BB962C8B-B14F-4D97-AF65-F5344CB8AC3E}">
        <p14:creationId xmlns:p14="http://schemas.microsoft.com/office/powerpoint/2010/main" val="2203774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g9e221870aa_0_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7" name="Google Shape;567;g9e221870aa_0_0:notes"/>
          <p:cNvSpPr txBox="1">
            <a:spLocks noGrp="1"/>
          </p:cNvSpPr>
          <p:nvPr>
            <p:ph type="body" idx="1"/>
          </p:nvPr>
        </p:nvSpPr>
        <p:spPr>
          <a:xfrm>
            <a:off x="731520" y="4620577"/>
            <a:ext cx="5852077" cy="3780413"/>
          </a:xfrm>
          <a:prstGeom prst="rect">
            <a:avLst/>
          </a:prstGeom>
          <a:noFill/>
          <a:ln>
            <a:noFill/>
          </a:ln>
        </p:spPr>
        <p:txBody>
          <a:bodyPr spcFirstLastPara="1" wrap="square" lIns="96631" tIns="48315" rIns="96631" bIns="48315" anchor="t" anchorCtr="0">
            <a:noAutofit/>
          </a:bodyPr>
          <a:lstStyle/>
          <a:p>
            <a:pPr marL="0" indent="0" algn="r" rtl="1"/>
            <a:r>
              <a:rPr lang="ar-LB" b="1" dirty="0" smtClean="0">
                <a:solidFill>
                  <a:srgbClr val="000000"/>
                </a:solidFill>
              </a:rPr>
              <a:t>ملاحظات الميسّر:</a:t>
            </a:r>
            <a:endParaRPr dirty="0">
              <a:solidFill>
                <a:srgbClr val="000000"/>
              </a:solidFill>
            </a:endParaRPr>
          </a:p>
          <a:p>
            <a:pPr marL="177571" indent="-177571" algn="r" rtl="1">
              <a:buFont typeface="Arial"/>
              <a:buChar char="•"/>
            </a:pPr>
            <a:r>
              <a:rPr lang="ar-LB" dirty="0" smtClean="0">
                <a:solidFill>
                  <a:srgbClr val="000000"/>
                </a:solidFill>
              </a:rPr>
              <a:t>إشرح كيف  أنّه ما إن تضع</a:t>
            </a:r>
            <a:r>
              <a:rPr lang="ar-LB" baseline="0" dirty="0" smtClean="0">
                <a:solidFill>
                  <a:srgbClr val="000000"/>
                </a:solidFill>
              </a:rPr>
              <a:t> الهيئة تلك المؤشرات المرجعية حتى يصبح من الممكن مقارنة النتائج بين التقييم المستخدَم اليوم وتقييمات أخرى ربطت سياساتها بإطار الكفاءة العالمي. </a:t>
            </a:r>
          </a:p>
          <a:p>
            <a:pPr marL="177571" indent="-177571" algn="r" rtl="1">
              <a:buFont typeface="Arial"/>
              <a:buChar char="•"/>
            </a:pPr>
            <a:r>
              <a:rPr lang="ar-LB" baseline="0" dirty="0" smtClean="0">
                <a:solidFill>
                  <a:srgbClr val="000000"/>
                </a:solidFill>
              </a:rPr>
              <a:t>أشر إلى أنّ المؤشرات المرجعية قد تختلف حسب صعوبة كل تقييم مربوط، إلى حدّ كبير، بين تقييمين، كما يتبيّن من الرسم في هذه الشريحة. </a:t>
            </a:r>
          </a:p>
          <a:p>
            <a:pPr marL="177571" indent="-177571" algn="r" rtl="1">
              <a:buFont typeface="Arial"/>
              <a:buChar char="•"/>
            </a:pPr>
            <a:r>
              <a:rPr lang="ar-LB" baseline="0" dirty="0" smtClean="0">
                <a:solidFill>
                  <a:srgbClr val="000000"/>
                </a:solidFill>
              </a:rPr>
              <a:t>التقييم الوطني </a:t>
            </a:r>
            <a:r>
              <a:rPr lang="en-US" baseline="0" dirty="0" smtClean="0">
                <a:solidFill>
                  <a:srgbClr val="000000"/>
                </a:solidFill>
              </a:rPr>
              <a:t>X</a:t>
            </a:r>
            <a:r>
              <a:rPr lang="ar-LB" baseline="0" dirty="0" smtClean="0">
                <a:solidFill>
                  <a:srgbClr val="000000"/>
                </a:solidFill>
              </a:rPr>
              <a:t> هنا أسهل من التقييم الوطني </a:t>
            </a:r>
            <a:r>
              <a:rPr lang="en-US" dirty="0" smtClean="0">
                <a:solidFill>
                  <a:srgbClr val="000000"/>
                </a:solidFill>
              </a:rPr>
              <a:t>Y</a:t>
            </a:r>
            <a:r>
              <a:rPr lang="ar-LB" baseline="0" dirty="0" smtClean="0">
                <a:solidFill>
                  <a:srgbClr val="000000"/>
                </a:solidFill>
              </a:rPr>
              <a:t> ، لذها السبب إنّ المتعلّم الذي ينال علامة 60 على التقييم </a:t>
            </a:r>
            <a:r>
              <a:rPr lang="en-US" dirty="0" smtClean="0">
                <a:solidFill>
                  <a:srgbClr val="000000"/>
                </a:solidFill>
              </a:rPr>
              <a:t>X</a:t>
            </a:r>
            <a:r>
              <a:rPr lang="ar-LB" baseline="0" dirty="0" smtClean="0">
                <a:solidFill>
                  <a:srgbClr val="000000"/>
                </a:solidFill>
              </a:rPr>
              <a:t> من الأرجح أن ينال علامة 40 على التقييم </a:t>
            </a:r>
            <a:r>
              <a:rPr lang="en-US" dirty="0" smtClean="0">
                <a:solidFill>
                  <a:srgbClr val="000000"/>
                </a:solidFill>
              </a:rPr>
              <a:t>Y</a:t>
            </a:r>
            <a:r>
              <a:rPr lang="ar-LB" baseline="0" dirty="0" smtClean="0">
                <a:solidFill>
                  <a:srgbClr val="000000"/>
                </a:solidFill>
              </a:rPr>
              <a:t>.</a:t>
            </a:r>
            <a:endParaRPr dirty="0"/>
          </a:p>
        </p:txBody>
      </p:sp>
      <p:sp>
        <p:nvSpPr>
          <p:cNvPr id="568" name="Google Shape;568;g9e221870aa_0_0:notes"/>
          <p:cNvSpPr txBox="1">
            <a:spLocks noGrp="1"/>
          </p:cNvSpPr>
          <p:nvPr>
            <p:ph type="sldNum" idx="12"/>
          </p:nvPr>
        </p:nvSpPr>
        <p:spPr>
          <a:xfrm>
            <a:off x="4143589" y="9119475"/>
            <a:ext cx="3169771" cy="481757"/>
          </a:xfrm>
          <a:prstGeom prst="rect">
            <a:avLst/>
          </a:prstGeom>
          <a:noFill/>
          <a:ln>
            <a:noFill/>
          </a:ln>
        </p:spPr>
        <p:txBody>
          <a:bodyPr spcFirstLastPara="1" wrap="square" lIns="96631" tIns="48315" rIns="96631" bIns="48315" anchor="b" anchorCtr="0">
            <a:noAutofit/>
          </a:bodyPr>
          <a:lstStyle/>
          <a:p>
            <a:pPr algn="r">
              <a:buSzPts val="1400"/>
            </a:pPr>
            <a:fld id="{00000000-1234-1234-1234-123412341234}" type="slidenum">
              <a:rPr lang="en-US">
                <a:solidFill>
                  <a:srgbClr val="000000"/>
                </a:solidFill>
                <a:latin typeface="Calibri"/>
                <a:ea typeface="Calibri"/>
                <a:cs typeface="Calibri"/>
                <a:sym typeface="Calibri"/>
              </a:rPr>
              <a:pPr algn="r">
                <a:buSzPts val="1400"/>
              </a:pPr>
              <a:t>22</a:t>
            </a:fld>
            <a:endParaRPr>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3944201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Google Shape;598;g9b75913436_0_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9" name="Google Shape;599;g9b75913436_0_6:notes"/>
          <p:cNvSpPr txBox="1">
            <a:spLocks noGrp="1"/>
          </p:cNvSpPr>
          <p:nvPr>
            <p:ph type="body" idx="1"/>
          </p:nvPr>
        </p:nvSpPr>
        <p:spPr>
          <a:xfrm>
            <a:off x="731520" y="4620577"/>
            <a:ext cx="5852077" cy="3780413"/>
          </a:xfrm>
          <a:prstGeom prst="rect">
            <a:avLst/>
          </a:prstGeom>
          <a:noFill/>
          <a:ln>
            <a:noFill/>
          </a:ln>
        </p:spPr>
        <p:txBody>
          <a:bodyPr spcFirstLastPara="1" wrap="square" lIns="96631" tIns="48315" rIns="96631" bIns="48315" anchor="t" anchorCtr="0">
            <a:noAutofit/>
          </a:bodyPr>
          <a:lstStyle/>
          <a:p>
            <a:pPr marL="0" indent="0" algn="r" rtl="1"/>
            <a:r>
              <a:rPr lang="ar-LB" b="1" dirty="0" smtClean="0"/>
              <a:t>ملاحظات الميسّر:</a:t>
            </a:r>
            <a:endParaRPr dirty="0"/>
          </a:p>
          <a:p>
            <a:pPr marL="177571" indent="-177571" algn="r" rtl="1">
              <a:buFont typeface="Arial"/>
              <a:buChar char="•"/>
            </a:pPr>
            <a:r>
              <a:rPr lang="ar-LB" dirty="0" smtClean="0">
                <a:solidFill>
                  <a:srgbClr val="000000"/>
                </a:solidFill>
                <a:latin typeface="Arial" panose="020B0604020202020204" pitchFamily="34" charset="0"/>
                <a:cs typeface="Arial" panose="020B0604020202020204" pitchFamily="34" charset="0"/>
              </a:rPr>
              <a:t>مناقشة</a:t>
            </a:r>
            <a:r>
              <a:rPr lang="ar-LB" baseline="0" dirty="0" smtClean="0">
                <a:solidFill>
                  <a:srgbClr val="000000"/>
                </a:solidFill>
                <a:latin typeface="Arial" panose="020B0604020202020204" pitchFamily="34" charset="0"/>
                <a:cs typeface="Arial" panose="020B0604020202020204" pitchFamily="34" charset="0"/>
              </a:rPr>
              <a:t> كيف أنّ ربط السياسات يسمح بمقارنات بين تقييم مستويات الصعوبة المختلفة، واللغات المختلفة، إلخ. </a:t>
            </a:r>
            <a:endParaRPr dirty="0">
              <a:solidFill>
                <a:srgbClr val="000000"/>
              </a:solidFill>
              <a:latin typeface="Arial" panose="020B0604020202020204" pitchFamily="34" charset="0"/>
              <a:cs typeface="Arial" panose="020B0604020202020204" pitchFamily="34" charset="0"/>
            </a:endParaRPr>
          </a:p>
          <a:p>
            <a:pPr marL="651093" lvl="1" indent="-177571" algn="r" rtl="1">
              <a:buClr>
                <a:schemeClr val="dk1"/>
              </a:buClr>
              <a:buFont typeface="Arial"/>
              <a:buChar char="•"/>
            </a:pPr>
            <a:r>
              <a:rPr lang="ar-LB" dirty="0" smtClean="0">
                <a:latin typeface="Arial" panose="020B0604020202020204" pitchFamily="34" charset="0"/>
                <a:cs typeface="Arial" panose="020B0604020202020204" pitchFamily="34" charset="0"/>
              </a:rPr>
              <a:t>يمكن أن يتمّ ذلك ضمن البلدان عندما تستعمل البلدان تقييمات مختلفة في أجزاء مختلفة من البلد كنتيجة للاختلافات في اللغة أو السياسة المحلية (بافتراض أنّ التقييمات</a:t>
            </a:r>
            <a:r>
              <a:rPr lang="ar-LB" baseline="0" dirty="0" smtClean="0">
                <a:latin typeface="Arial" panose="020B0604020202020204" pitchFamily="34" charset="0"/>
                <a:cs typeface="Arial" panose="020B0604020202020204" pitchFamily="34" charset="0"/>
              </a:rPr>
              <a:t> كلها مربوطة بإطار الكفاءة العالمي باستخدام ربط السياسات). </a:t>
            </a:r>
          </a:p>
          <a:p>
            <a:pPr marL="651093" lvl="1" indent="-177571" algn="r" rtl="1">
              <a:buClr>
                <a:schemeClr val="dk1"/>
              </a:buClr>
              <a:buFont typeface="Arial"/>
              <a:buChar char="•"/>
            </a:pPr>
            <a:r>
              <a:rPr lang="ar-LB" dirty="0" smtClean="0">
                <a:latin typeface="Arial" panose="020B0604020202020204" pitchFamily="34" charset="0"/>
                <a:cs typeface="Arial" panose="020B0604020202020204" pitchFamily="34" charset="0"/>
              </a:rPr>
              <a:t>يمكن أن يتمّ ذلك ايضًا ما بين البلدان</a:t>
            </a:r>
            <a:endParaRPr dirty="0" smtClean="0">
              <a:latin typeface="Arial" panose="020B0604020202020204" pitchFamily="34" charset="0"/>
              <a:cs typeface="Arial" panose="020B0604020202020204" pitchFamily="34" charset="0"/>
            </a:endParaRPr>
          </a:p>
          <a:p>
            <a:pPr marL="177571" indent="-177571" algn="r" rtl="1">
              <a:buFont typeface="Arial"/>
              <a:buChar char="•"/>
            </a:pPr>
            <a:r>
              <a:rPr lang="ar-LB" dirty="0" smtClean="0">
                <a:solidFill>
                  <a:srgbClr val="000000"/>
                </a:solidFill>
                <a:latin typeface="Arial" panose="020B0604020202020204" pitchFamily="34" charset="0"/>
                <a:cs typeface="Arial" panose="020B0604020202020204" pitchFamily="34" charset="0"/>
              </a:rPr>
              <a:t>مناقشة كيفية تجميع النتائج عبر البلد للتبليغ عن هدف التنمية المستدامة 4.1.1 ومؤشرات الوكالة الأميركية للتنمية الدولية وأيضًا مع</a:t>
            </a:r>
            <a:r>
              <a:rPr lang="ar-LB" baseline="0" dirty="0" smtClean="0">
                <a:solidFill>
                  <a:srgbClr val="000000"/>
                </a:solidFill>
                <a:latin typeface="Arial" panose="020B0604020202020204" pitchFamily="34" charset="0"/>
                <a:cs typeface="Arial" panose="020B0604020202020204" pitchFamily="34" charset="0"/>
              </a:rPr>
              <a:t> النتائج من بلدان أخرى لتحديد الثغرة في عدد الأطفال الذين يحققون الحدّ الأدنى من معايير التعلم في العالم. </a:t>
            </a:r>
          </a:p>
          <a:p>
            <a:pPr marL="177571" indent="-177571" algn="r" rtl="1">
              <a:buFont typeface="Arial"/>
              <a:buChar char="•"/>
            </a:pPr>
            <a:r>
              <a:rPr lang="ar-LB" baseline="0" dirty="0" smtClean="0">
                <a:solidFill>
                  <a:srgbClr val="000000"/>
                </a:solidFill>
                <a:latin typeface="Arial" panose="020B0604020202020204" pitchFamily="34" charset="0"/>
                <a:cs typeface="Arial" panose="020B0604020202020204" pitchFamily="34" charset="0"/>
              </a:rPr>
              <a:t>مناقشة كيف أنّ ربط السياسات يسمح أيضًا لبلد ما بتتبّع نتائجه مع الوقت </a:t>
            </a:r>
            <a:r>
              <a:rPr lang="ar-LB" baseline="0" dirty="0" smtClean="0">
                <a:solidFill>
                  <a:srgbClr val="000000"/>
                </a:solidFill>
                <a:latin typeface="Arial" panose="020B0604020202020204" pitchFamily="34" charset="0"/>
                <a:cs typeface="Arial" panose="020B0604020202020204" pitchFamily="34" charset="0"/>
              </a:rPr>
              <a:t>لتتبّع </a:t>
            </a:r>
            <a:r>
              <a:rPr lang="ar-LB" baseline="0" dirty="0" smtClean="0">
                <a:solidFill>
                  <a:srgbClr val="000000"/>
                </a:solidFill>
                <a:latin typeface="Arial" panose="020B0604020202020204" pitchFamily="34" charset="0"/>
                <a:cs typeface="Arial" panose="020B0604020202020204" pitchFamily="34" charset="0"/>
              </a:rPr>
              <a:t>التقدّم المحرز؛ ويتمّ ذلك بالشكل الأمثل عبر وضع أهداف على أساس نتائج المؤشرات المرجعية الموضوعة في هذه الورشة. </a:t>
            </a:r>
          </a:p>
          <a:p>
            <a:pPr marL="177571" indent="-177571" algn="r" rtl="1">
              <a:buFont typeface="Arial"/>
              <a:buChar char="•"/>
            </a:pPr>
            <a:r>
              <a:rPr lang="ar-LB" baseline="0" dirty="0" smtClean="0">
                <a:solidFill>
                  <a:srgbClr val="000000"/>
                </a:solidFill>
                <a:latin typeface="Arial" panose="020B0604020202020204" pitchFamily="34" charset="0"/>
                <a:cs typeface="Arial" panose="020B0604020202020204" pitchFamily="34" charset="0"/>
              </a:rPr>
              <a:t>مناقشة كيف أنّ منفعة إضافية للمنهجية تتمثل في أن المؤشرات المرجعية يضعها البلد للبلد؛ وأعضاء الهيئة جميعهم من البلد. </a:t>
            </a:r>
          </a:p>
          <a:p>
            <a:pPr marL="177571" indent="-177571" algn="r" rtl="1">
              <a:buFont typeface="Arial"/>
              <a:buChar char="•"/>
            </a:pPr>
            <a:r>
              <a:rPr lang="ar-LB" baseline="0" dirty="0" smtClean="0">
                <a:solidFill>
                  <a:srgbClr val="000000"/>
                </a:solidFill>
                <a:latin typeface="Arial" panose="020B0604020202020204" pitchFamily="34" charset="0"/>
                <a:cs typeface="Arial" panose="020B0604020202020204" pitchFamily="34" charset="0"/>
              </a:rPr>
              <a:t>أخيرًا، مناقشة كيف أنّ المنهجية تساعد أيضًا البلدان في تقييم الثغرات في معارف المتعلّم ومهاراته كما هي متوقعة لعمره/صفّه؛ ما سيسمح للبلد بتحقيق استهداف أفضل ومواجهة حاجات المتعلّمين – التي تناقش مزيدًا في الشريحة التالية. </a:t>
            </a:r>
            <a:endParaRPr dirty="0"/>
          </a:p>
        </p:txBody>
      </p:sp>
      <p:sp>
        <p:nvSpPr>
          <p:cNvPr id="600" name="Google Shape;600;g9b75913436_0_6:notes"/>
          <p:cNvSpPr txBox="1">
            <a:spLocks noGrp="1"/>
          </p:cNvSpPr>
          <p:nvPr>
            <p:ph type="sldNum" idx="12"/>
          </p:nvPr>
        </p:nvSpPr>
        <p:spPr>
          <a:xfrm>
            <a:off x="4143588" y="9119474"/>
            <a:ext cx="3169771" cy="481757"/>
          </a:xfrm>
          <a:prstGeom prst="rect">
            <a:avLst/>
          </a:prstGeom>
          <a:noFill/>
          <a:ln>
            <a:noFill/>
          </a:ln>
        </p:spPr>
        <p:txBody>
          <a:bodyPr spcFirstLastPara="1" wrap="square" lIns="96631" tIns="48315" rIns="96631" bIns="48315" anchor="b" anchorCtr="0">
            <a:noAutofit/>
          </a:bodyPr>
          <a:lstStyle/>
          <a:p>
            <a:pPr algn="r">
              <a:buSzPts val="1400"/>
            </a:pPr>
            <a:fld id="{00000000-1234-1234-1234-123412341234}" type="slidenum">
              <a:rPr lang="en-US">
                <a:solidFill>
                  <a:srgbClr val="000000"/>
                </a:solidFill>
                <a:latin typeface="Calibri"/>
                <a:ea typeface="Calibri"/>
                <a:cs typeface="Calibri"/>
                <a:sym typeface="Calibri"/>
              </a:rPr>
              <a:pPr algn="r">
                <a:buSzPts val="1400"/>
              </a:pPr>
              <a:t>23</a:t>
            </a:fld>
            <a:endParaRPr>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0152231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Google Shape;617;p9: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8" name="Google Shape;618;p9:notes"/>
          <p:cNvSpPr txBox="1">
            <a:spLocks noGrp="1"/>
          </p:cNvSpPr>
          <p:nvPr>
            <p:ph type="body" idx="1"/>
          </p:nvPr>
        </p:nvSpPr>
        <p:spPr>
          <a:xfrm>
            <a:off x="731520" y="4620577"/>
            <a:ext cx="5852160" cy="3780472"/>
          </a:xfrm>
          <a:prstGeom prst="rect">
            <a:avLst/>
          </a:prstGeom>
          <a:noFill/>
          <a:ln>
            <a:noFill/>
          </a:ln>
        </p:spPr>
        <p:txBody>
          <a:bodyPr spcFirstLastPara="1" wrap="square" lIns="96631" tIns="48315" rIns="96631" bIns="48315" anchor="t" anchorCtr="0">
            <a:noAutofit/>
          </a:bodyPr>
          <a:lstStyle/>
          <a:p>
            <a:pPr marL="0" indent="0" algn="r" rtl="1"/>
            <a:r>
              <a:rPr lang="ar-LB" b="1" dirty="0" smtClean="0">
                <a:latin typeface="Arial" panose="020B0604020202020204" pitchFamily="34" charset="0"/>
                <a:cs typeface="Arial" panose="020B0604020202020204" pitchFamily="34" charset="0"/>
              </a:rPr>
              <a:t>ملاحظات الميسّر:</a:t>
            </a:r>
            <a:endParaRPr dirty="0">
              <a:latin typeface="Arial" panose="020B0604020202020204" pitchFamily="34" charset="0"/>
              <a:cs typeface="Arial" panose="020B0604020202020204" pitchFamily="34" charset="0"/>
            </a:endParaRPr>
          </a:p>
          <a:p>
            <a:pPr marL="177571" indent="-177571" algn="r" rtl="1">
              <a:buFont typeface="Arial"/>
              <a:buChar char="•"/>
            </a:pPr>
            <a:r>
              <a:rPr lang="ar-LB" b="0" dirty="0" smtClean="0">
                <a:latin typeface="Arial" panose="020B0604020202020204" pitchFamily="34" charset="0"/>
                <a:cs typeface="Arial" panose="020B0604020202020204" pitchFamily="34" charset="0"/>
              </a:rPr>
              <a:t>إشرح أنّك سوف تقوم الآن بوصف إطار الكفاءة العالمي واستعراضه</a:t>
            </a:r>
            <a:r>
              <a:rPr lang="ar-LB" b="0" baseline="0" dirty="0" smtClean="0">
                <a:latin typeface="Arial" panose="020B0604020202020204" pitchFamily="34" charset="0"/>
                <a:cs typeface="Arial" panose="020B0604020202020204" pitchFamily="34" charset="0"/>
              </a:rPr>
              <a:t> بالتفصيل مع أعضاء الهيئة.</a:t>
            </a:r>
            <a:endParaRPr b="0" dirty="0">
              <a:latin typeface="Arial" panose="020B0604020202020204" pitchFamily="34" charset="0"/>
              <a:cs typeface="Arial" panose="020B0604020202020204" pitchFamily="34" charset="0"/>
            </a:endParaRPr>
          </a:p>
        </p:txBody>
      </p:sp>
      <p:sp>
        <p:nvSpPr>
          <p:cNvPr id="619" name="Google Shape;619;p9:notes"/>
          <p:cNvSpPr txBox="1">
            <a:spLocks noGrp="1"/>
          </p:cNvSpPr>
          <p:nvPr>
            <p:ph type="sldNum" idx="12"/>
          </p:nvPr>
        </p:nvSpPr>
        <p:spPr>
          <a:xfrm>
            <a:off x="4143589" y="9119476"/>
            <a:ext cx="3169920" cy="481727"/>
          </a:xfrm>
          <a:prstGeom prst="rect">
            <a:avLst/>
          </a:prstGeom>
          <a:noFill/>
          <a:ln>
            <a:noFill/>
          </a:ln>
        </p:spPr>
        <p:txBody>
          <a:bodyPr spcFirstLastPara="1" wrap="square" lIns="96631" tIns="48315" rIns="96631" bIns="48315" anchor="b" anchorCtr="0">
            <a:noAutofit/>
          </a:bodyPr>
          <a:lstStyle/>
          <a:p>
            <a:pPr algn="r">
              <a:buSzPts val="1400"/>
            </a:pPr>
            <a:fld id="{00000000-1234-1234-1234-123412341234}" type="slidenum">
              <a:rPr lang="en-US">
                <a:solidFill>
                  <a:srgbClr val="000000"/>
                </a:solidFill>
                <a:ea typeface="Calibri"/>
                <a:sym typeface="Calibri"/>
              </a:rPr>
              <a:pPr algn="r">
                <a:buSzPts val="1400"/>
              </a:pPr>
              <a:t>25</a:t>
            </a:fld>
            <a:endParaRPr dirty="0">
              <a:solidFill>
                <a:srgbClr val="000000"/>
              </a:solidFill>
              <a:ea typeface="Calibri"/>
              <a:sym typeface="Calibri"/>
            </a:endParaRPr>
          </a:p>
        </p:txBody>
      </p:sp>
    </p:spTree>
    <p:extLst>
      <p:ext uri="{BB962C8B-B14F-4D97-AF65-F5344CB8AC3E}">
        <p14:creationId xmlns:p14="http://schemas.microsoft.com/office/powerpoint/2010/main" val="27741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Google Shape;620;g9c7fbe508c_0_313: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1" name="Google Shape;621;g9c7fbe508c_0_313:notes"/>
          <p:cNvSpPr txBox="1">
            <a:spLocks noGrp="1"/>
          </p:cNvSpPr>
          <p:nvPr>
            <p:ph type="body" idx="1"/>
          </p:nvPr>
        </p:nvSpPr>
        <p:spPr>
          <a:xfrm>
            <a:off x="731520" y="4620577"/>
            <a:ext cx="5852077" cy="3780413"/>
          </a:xfrm>
          <a:prstGeom prst="rect">
            <a:avLst/>
          </a:prstGeom>
          <a:noFill/>
          <a:ln>
            <a:noFill/>
          </a:ln>
        </p:spPr>
        <p:txBody>
          <a:bodyPr spcFirstLastPara="1" wrap="square" lIns="96631" tIns="48315" rIns="96631" bIns="48315" anchor="t" anchorCtr="0">
            <a:noAutofit/>
          </a:bodyPr>
          <a:lstStyle/>
          <a:p>
            <a:pPr marL="0" indent="0" algn="r" rtl="1">
              <a:buClr>
                <a:schemeClr val="dk1"/>
              </a:buClr>
              <a:buSzPts val="1100"/>
            </a:pPr>
            <a:r>
              <a:rPr lang="ar-LB" b="1" dirty="0" smtClean="0">
                <a:solidFill>
                  <a:srgbClr val="000000"/>
                </a:solidFill>
              </a:rPr>
              <a:t>ملاحظات الميسّر:</a:t>
            </a:r>
            <a:r>
              <a:rPr lang="en-US" b="1" dirty="0" smtClean="0">
                <a:solidFill>
                  <a:srgbClr val="000000"/>
                </a:solidFill>
              </a:rPr>
              <a:t> </a:t>
            </a:r>
            <a:endParaRPr lang="en-US" b="1" dirty="0">
              <a:solidFill>
                <a:srgbClr val="000000"/>
              </a:solidFill>
            </a:endParaRPr>
          </a:p>
          <a:p>
            <a:pPr marL="177571" indent="-177571" algn="r" rtl="1">
              <a:buFont typeface="Arial"/>
              <a:buChar char="•"/>
            </a:pPr>
            <a:r>
              <a:rPr lang="ar-LB" dirty="0" smtClean="0">
                <a:solidFill>
                  <a:srgbClr val="000000"/>
                </a:solidFill>
                <a:latin typeface="Arial" panose="020B0604020202020204" pitchFamily="34" charset="0"/>
                <a:cs typeface="Arial" panose="020B0604020202020204" pitchFamily="34" charset="0"/>
              </a:rPr>
              <a:t>صف أساس تطوير إطار الكفاءة العالمي، ما يؤمّن صلاحية استخدامه على أساس عالمي.</a:t>
            </a:r>
          </a:p>
          <a:p>
            <a:pPr marL="177571" indent="-177571" algn="r" rtl="1">
              <a:buFont typeface="Arial"/>
              <a:buChar char="•"/>
            </a:pPr>
            <a:endParaRPr lang="en-US" dirty="0">
              <a:solidFill>
                <a:srgbClr val="000000"/>
              </a:solidFill>
              <a:latin typeface="Arial" panose="020B0604020202020204" pitchFamily="34" charset="0"/>
              <a:cs typeface="Arial" panose="020B0604020202020204" pitchFamily="34" charset="0"/>
            </a:endParaRPr>
          </a:p>
          <a:p>
            <a:pPr marL="177571" indent="-177571" algn="r" rtl="1">
              <a:buFont typeface="Arial"/>
              <a:buChar char="•"/>
            </a:pPr>
            <a:r>
              <a:rPr lang="ar-LB" dirty="0" smtClean="0">
                <a:solidFill>
                  <a:srgbClr val="000000"/>
                </a:solidFill>
                <a:latin typeface="Arial" panose="020B0604020202020204" pitchFamily="34" charset="0"/>
                <a:cs typeface="Arial" panose="020B0604020202020204" pitchFamily="34" charset="0"/>
                <a:sym typeface="Gill Sans"/>
              </a:rPr>
              <a:t>وُضع إطار الكفاءة</a:t>
            </a:r>
            <a:r>
              <a:rPr lang="ar-LB" baseline="0" dirty="0" smtClean="0">
                <a:solidFill>
                  <a:srgbClr val="000000"/>
                </a:solidFill>
                <a:latin typeface="Arial" panose="020B0604020202020204" pitchFamily="34" charset="0"/>
                <a:cs typeface="Arial" panose="020B0604020202020204" pitchFamily="34" charset="0"/>
                <a:sym typeface="Gill Sans"/>
              </a:rPr>
              <a:t> العالمي </a:t>
            </a:r>
            <a:r>
              <a:rPr lang="ar-LB" b="1" baseline="0" dirty="0" smtClean="0">
                <a:solidFill>
                  <a:srgbClr val="000000"/>
                </a:solidFill>
                <a:latin typeface="Arial" panose="020B0604020202020204" pitchFamily="34" charset="0"/>
                <a:cs typeface="Arial" panose="020B0604020202020204" pitchFamily="34" charset="0"/>
                <a:sym typeface="Gill Sans"/>
              </a:rPr>
              <a:t>على أساس استعراض </a:t>
            </a:r>
            <a:r>
              <a:rPr lang="ar-LB" b="0" baseline="0" dirty="0" smtClean="0">
                <a:solidFill>
                  <a:srgbClr val="000000"/>
                </a:solidFill>
                <a:latin typeface="Arial" panose="020B0604020202020204" pitchFamily="34" charset="0"/>
                <a:cs typeface="Arial" panose="020B0604020202020204" pitchFamily="34" charset="0"/>
                <a:sym typeface="Gill Sans"/>
              </a:rPr>
              <a:t>للأطر </a:t>
            </a:r>
            <a:r>
              <a:rPr lang="ar-LB" b="0" baseline="0" dirty="0" smtClean="0">
                <a:solidFill>
                  <a:srgbClr val="000000"/>
                </a:solidFill>
                <a:latin typeface="Arial" panose="020B0604020202020204" pitchFamily="34" charset="0"/>
                <a:cs typeface="Arial" panose="020B0604020202020204" pitchFamily="34" charset="0"/>
                <a:sym typeface="Gill Sans"/>
              </a:rPr>
              <a:t>الوطنية للمنهاج والأطر الوطنية للتقييم (</a:t>
            </a:r>
            <a:r>
              <a:rPr lang="en-US" dirty="0" smtClean="0">
                <a:solidFill>
                  <a:srgbClr val="000000"/>
                </a:solidFill>
                <a:latin typeface="Arial" panose="020B0604020202020204" pitchFamily="34" charset="0"/>
                <a:cs typeface="Arial" panose="020B0604020202020204" pitchFamily="34" charset="0"/>
                <a:sym typeface="Gill Sans"/>
              </a:rPr>
              <a:t>NAF</a:t>
            </a:r>
            <a:r>
              <a:rPr lang="ar-LB" b="0" baseline="0" dirty="0" smtClean="0">
                <a:solidFill>
                  <a:srgbClr val="000000"/>
                </a:solidFill>
                <a:latin typeface="Arial" panose="020B0604020202020204" pitchFamily="34" charset="0"/>
                <a:cs typeface="Arial" panose="020B0604020202020204" pitchFamily="34" charset="0"/>
                <a:sym typeface="Gill Sans"/>
              </a:rPr>
              <a:t>و</a:t>
            </a:r>
            <a:r>
              <a:rPr lang="en-US" dirty="0" smtClean="0">
                <a:solidFill>
                  <a:srgbClr val="000000"/>
                </a:solidFill>
                <a:latin typeface="Arial" panose="020B0604020202020204" pitchFamily="34" charset="0"/>
                <a:cs typeface="Arial" panose="020B0604020202020204" pitchFamily="34" charset="0"/>
                <a:sym typeface="Gill Sans"/>
              </a:rPr>
              <a:t>NCF</a:t>
            </a:r>
            <a:r>
              <a:rPr lang="ar-LB" b="0" baseline="0" dirty="0" smtClean="0">
                <a:solidFill>
                  <a:srgbClr val="000000"/>
                </a:solidFill>
                <a:latin typeface="Arial" panose="020B0604020202020204" pitchFamily="34" charset="0"/>
                <a:cs typeface="Arial" panose="020B0604020202020204" pitchFamily="34" charset="0"/>
                <a:sym typeface="Gill Sans"/>
              </a:rPr>
              <a:t>) (</a:t>
            </a:r>
            <a:r>
              <a:rPr lang="en-US" dirty="0" smtClean="0">
                <a:solidFill>
                  <a:srgbClr val="000000"/>
                </a:solidFill>
                <a:latin typeface="Arial" panose="020B0604020202020204" pitchFamily="34" charset="0"/>
                <a:cs typeface="Arial" panose="020B0604020202020204" pitchFamily="34" charset="0"/>
                <a:sym typeface="Gill Sans"/>
              </a:rPr>
              <a:t>IBE-UNESCO, 2018</a:t>
            </a:r>
            <a:r>
              <a:rPr lang="ar-LB" b="0" baseline="0" dirty="0" smtClean="0">
                <a:solidFill>
                  <a:srgbClr val="000000"/>
                </a:solidFill>
                <a:latin typeface="Arial" panose="020B0604020202020204" pitchFamily="34" charset="0"/>
                <a:cs typeface="Arial" panose="020B0604020202020204" pitchFamily="34" charset="0"/>
                <a:sym typeface="Gill Sans"/>
              </a:rPr>
              <a:t>)</a:t>
            </a:r>
            <a:endParaRPr lang="en-US" dirty="0">
              <a:solidFill>
                <a:srgbClr val="000000"/>
              </a:solidFill>
              <a:latin typeface="Arial" panose="020B0604020202020204" pitchFamily="34" charset="0"/>
              <a:cs typeface="Arial" panose="020B0604020202020204" pitchFamily="34" charset="0"/>
              <a:sym typeface="Gill Sans"/>
            </a:endParaRPr>
          </a:p>
          <a:p>
            <a:pPr marL="651093" lvl="1" indent="-177571" algn="r" rtl="1">
              <a:buClr>
                <a:schemeClr val="dk1"/>
              </a:buClr>
              <a:buFont typeface="Arial"/>
              <a:buChar char="•"/>
            </a:pPr>
            <a:r>
              <a:rPr lang="ar-LB" b="1" dirty="0" smtClean="0">
                <a:latin typeface="Arial" panose="020B0604020202020204" pitchFamily="34" charset="0"/>
                <a:cs typeface="Arial" panose="020B0604020202020204" pitchFamily="34" charset="0"/>
                <a:sym typeface="Gill Sans"/>
              </a:rPr>
              <a:t>القراءة </a:t>
            </a:r>
            <a:r>
              <a:rPr lang="ar-LB" b="0" dirty="0" smtClean="0">
                <a:latin typeface="Arial" panose="020B0604020202020204" pitchFamily="34" charset="0"/>
                <a:cs typeface="Arial" panose="020B0604020202020204" pitchFamily="34" charset="0"/>
                <a:sym typeface="Gill Sans"/>
              </a:rPr>
              <a:t>على أساس</a:t>
            </a:r>
            <a:r>
              <a:rPr lang="ar-LB" b="0" baseline="0" dirty="0" smtClean="0">
                <a:latin typeface="Arial" panose="020B0604020202020204" pitchFamily="34" charset="0"/>
                <a:cs typeface="Arial" panose="020B0604020202020204" pitchFamily="34" charset="0"/>
                <a:sym typeface="Gill Sans"/>
              </a:rPr>
              <a:t> </a:t>
            </a:r>
            <a:r>
              <a:rPr lang="ar-LB" b="0" baseline="0" dirty="0" smtClean="0">
                <a:latin typeface="Arial" panose="020B0604020202020204" pitchFamily="34" charset="0"/>
                <a:cs typeface="Arial" panose="020B0604020202020204" pitchFamily="34" charset="0"/>
                <a:sym typeface="Gill Sans"/>
              </a:rPr>
              <a:t>استعراض </a:t>
            </a:r>
            <a:r>
              <a:rPr lang="ar-LB" b="0" baseline="0" dirty="0" smtClean="0">
                <a:latin typeface="Arial" panose="020B0604020202020204" pitchFamily="34" charset="0"/>
                <a:cs typeface="Arial" panose="020B0604020202020204" pitchFamily="34" charset="0"/>
                <a:sym typeface="Gill Sans"/>
              </a:rPr>
              <a:t>لـ 73 إطارًا وطنيًّا للتقييم وإطارًا وطنيًّا للمنهاج من 25 بلدًا. </a:t>
            </a:r>
            <a:r>
              <a:rPr lang="en-US" dirty="0" smtClean="0">
                <a:latin typeface="Arial" panose="020B0604020202020204" pitchFamily="34" charset="0"/>
                <a:cs typeface="Arial" panose="020B0604020202020204" pitchFamily="34" charset="0"/>
                <a:sym typeface="Gill Sans"/>
              </a:rPr>
              <a:t> </a:t>
            </a:r>
            <a:endParaRPr lang="en-US" dirty="0">
              <a:latin typeface="Arial" panose="020B0604020202020204" pitchFamily="34" charset="0"/>
              <a:cs typeface="Arial" panose="020B0604020202020204" pitchFamily="34" charset="0"/>
              <a:sym typeface="Gill Sans"/>
            </a:endParaRPr>
          </a:p>
          <a:p>
            <a:pPr marL="651093" lvl="1" indent="-177571" algn="r" rtl="1">
              <a:buClr>
                <a:schemeClr val="dk1"/>
              </a:buClr>
              <a:buFont typeface="Arial"/>
              <a:buChar char="•"/>
            </a:pPr>
            <a:r>
              <a:rPr lang="ar-LB" b="1" dirty="0" smtClean="0">
                <a:latin typeface="Arial" panose="020B0604020202020204" pitchFamily="34" charset="0"/>
                <a:cs typeface="Arial" panose="020B0604020202020204" pitchFamily="34" charset="0"/>
                <a:sym typeface="Gill Sans"/>
              </a:rPr>
              <a:t>الرياضيات </a:t>
            </a:r>
            <a:r>
              <a:rPr lang="ar-LB" b="0" dirty="0" smtClean="0">
                <a:latin typeface="Arial" panose="020B0604020202020204" pitchFamily="34" charset="0"/>
                <a:cs typeface="Arial" panose="020B0604020202020204" pitchFamily="34" charset="0"/>
                <a:sym typeface="Gill Sans"/>
              </a:rPr>
              <a:t>على</a:t>
            </a:r>
            <a:r>
              <a:rPr lang="ar-LB" b="0" baseline="0" dirty="0" smtClean="0">
                <a:latin typeface="Arial" panose="020B0604020202020204" pitchFamily="34" charset="0"/>
                <a:cs typeface="Arial" panose="020B0604020202020204" pitchFamily="34" charset="0"/>
                <a:sym typeface="Gill Sans"/>
              </a:rPr>
              <a:t> أساس استعراض لـ 115 إطارًا وطنيًّا للتقييم وإطارًا وطنيًّا للمنهاج من 53 بلدًا.</a:t>
            </a:r>
            <a:endParaRPr lang="en-US" dirty="0">
              <a:latin typeface="Arial" panose="020B0604020202020204" pitchFamily="34" charset="0"/>
              <a:cs typeface="Arial" panose="020B0604020202020204" pitchFamily="34" charset="0"/>
              <a:sym typeface="Gill Sans"/>
            </a:endParaRPr>
          </a:p>
          <a:p>
            <a:pPr marL="177571" indent="-177571" algn="r" rtl="1">
              <a:buFont typeface="Arial"/>
              <a:buChar char="•"/>
            </a:pPr>
            <a:r>
              <a:rPr lang="ar-LB" dirty="0" smtClean="0">
                <a:solidFill>
                  <a:srgbClr val="000000"/>
                </a:solidFill>
                <a:latin typeface="Arial" panose="020B0604020202020204" pitchFamily="34" charset="0"/>
                <a:cs typeface="Arial" panose="020B0604020202020204" pitchFamily="34" charset="0"/>
                <a:sym typeface="Gill Sans"/>
              </a:rPr>
              <a:t>وضع </a:t>
            </a:r>
            <a:r>
              <a:rPr lang="en-US" dirty="0" smtClean="0">
                <a:solidFill>
                  <a:srgbClr val="000000"/>
                </a:solidFill>
                <a:latin typeface="Arial" panose="020B0604020202020204" pitchFamily="34" charset="0"/>
                <a:cs typeface="Arial" panose="020B0604020202020204" pitchFamily="34" charset="0"/>
                <a:sym typeface="Gill Sans"/>
              </a:rPr>
              <a:t>IBE-UNESCO</a:t>
            </a:r>
            <a:r>
              <a:rPr lang="ar-LB" dirty="0" smtClean="0">
                <a:solidFill>
                  <a:srgbClr val="000000"/>
                </a:solidFill>
                <a:latin typeface="Arial" panose="020B0604020202020204" pitchFamily="34" charset="0"/>
                <a:cs typeface="Arial" panose="020B0604020202020204" pitchFamily="34" charset="0"/>
                <a:sym typeface="Gill Sans"/>
              </a:rPr>
              <a:t> </a:t>
            </a:r>
            <a:r>
              <a:rPr lang="ar-LB" b="1" dirty="0" smtClean="0">
                <a:solidFill>
                  <a:srgbClr val="000000"/>
                </a:solidFill>
                <a:latin typeface="Arial" panose="020B0604020202020204" pitchFamily="34" charset="0"/>
                <a:cs typeface="Arial" panose="020B0604020202020204" pitchFamily="34" charset="0"/>
                <a:sym typeface="Gill Sans"/>
              </a:rPr>
              <a:t>محتوى عالميًا توافقيًا جامعًا </a:t>
            </a:r>
            <a:r>
              <a:rPr lang="ar-LB" b="0" dirty="0" smtClean="0">
                <a:solidFill>
                  <a:srgbClr val="000000"/>
                </a:solidFill>
                <a:latin typeface="Arial" panose="020B0604020202020204" pitchFamily="34" charset="0"/>
                <a:cs typeface="Arial" panose="020B0604020202020204" pitchFamily="34" charset="0"/>
                <a:sym typeface="Gill Sans"/>
              </a:rPr>
              <a:t>أي قائمًا</a:t>
            </a:r>
            <a:r>
              <a:rPr lang="ar-LB" b="0" baseline="0" dirty="0" smtClean="0">
                <a:solidFill>
                  <a:srgbClr val="000000"/>
                </a:solidFill>
                <a:latin typeface="Arial" panose="020B0604020202020204" pitchFamily="34" charset="0"/>
                <a:cs typeface="Arial" panose="020B0604020202020204" pitchFamily="34" charset="0"/>
                <a:sym typeface="Gill Sans"/>
              </a:rPr>
              <a:t> على المحتوى الذي يطرأ في أغلب الأحيان في الأطر الوطنية للمنهاج والأطر الوطنية للتقييم من مختلف البلدان. </a:t>
            </a:r>
          </a:p>
          <a:p>
            <a:pPr marL="177571" indent="-177571" algn="r" rtl="1">
              <a:buFont typeface="Arial"/>
              <a:buChar char="•"/>
            </a:pPr>
            <a:r>
              <a:rPr lang="ar-LB" b="0" baseline="0" dirty="0" smtClean="0">
                <a:solidFill>
                  <a:srgbClr val="000000"/>
                </a:solidFill>
                <a:latin typeface="Arial" panose="020B0604020202020204" pitchFamily="34" charset="0"/>
                <a:cs typeface="Arial" panose="020B0604020202020204" pitchFamily="34" charset="0"/>
                <a:sym typeface="Gill Sans"/>
              </a:rPr>
              <a:t>تولّت فرق من أكثر من 50 </a:t>
            </a:r>
            <a:r>
              <a:rPr lang="ar-LB" b="0" baseline="0" dirty="0" smtClean="0">
                <a:solidFill>
                  <a:srgbClr val="000000"/>
                </a:solidFill>
                <a:latin typeface="Arial" panose="020B0604020202020204" pitchFamily="34" charset="0"/>
                <a:cs typeface="Arial" panose="020B0604020202020204" pitchFamily="34" charset="0"/>
                <a:sym typeface="Gill Sans"/>
              </a:rPr>
              <a:t>خبيرًا موضوعيًا </a:t>
            </a:r>
            <a:r>
              <a:rPr lang="ar-LB" b="0" baseline="0" dirty="0" smtClean="0">
                <a:solidFill>
                  <a:srgbClr val="000000"/>
                </a:solidFill>
                <a:latin typeface="Arial" panose="020B0604020202020204" pitchFamily="34" charset="0"/>
                <a:cs typeface="Arial" panose="020B0604020202020204" pitchFamily="34" charset="0"/>
                <a:sym typeface="Gill Sans"/>
              </a:rPr>
              <a:t>(</a:t>
            </a:r>
            <a:r>
              <a:rPr lang="en-US" dirty="0" smtClean="0">
                <a:solidFill>
                  <a:srgbClr val="000000"/>
                </a:solidFill>
                <a:latin typeface="Arial" panose="020B0604020202020204" pitchFamily="34" charset="0"/>
                <a:cs typeface="Arial" panose="020B0604020202020204" pitchFamily="34" charset="0"/>
                <a:sym typeface="Gill Sans"/>
              </a:rPr>
              <a:t>SME</a:t>
            </a:r>
            <a:r>
              <a:rPr lang="ar-LB" b="0" baseline="0" dirty="0" smtClean="0">
                <a:solidFill>
                  <a:srgbClr val="000000"/>
                </a:solidFill>
                <a:latin typeface="Arial" panose="020B0604020202020204" pitchFamily="34" charset="0"/>
                <a:cs typeface="Arial" panose="020B0604020202020204" pitchFamily="34" charset="0"/>
                <a:sym typeface="Gill Sans"/>
              </a:rPr>
              <a:t>) تكييف المحتوى العالمي في إطار الكفاءة العالمي حسب المستوى الصفّي. </a:t>
            </a:r>
          </a:p>
          <a:p>
            <a:pPr marL="177571" indent="-177571" algn="r" rtl="1">
              <a:buFont typeface="Arial"/>
              <a:buChar char="•"/>
            </a:pPr>
            <a:r>
              <a:rPr lang="ar-LB" b="0" baseline="0" dirty="0" smtClean="0">
                <a:solidFill>
                  <a:srgbClr val="000000"/>
                </a:solidFill>
                <a:latin typeface="Arial" panose="020B0604020202020204" pitchFamily="34" charset="0"/>
                <a:cs typeface="Arial" panose="020B0604020202020204" pitchFamily="34" charset="0"/>
                <a:sym typeface="Gill Sans"/>
              </a:rPr>
              <a:t>أشر إلى أنّ إطار الكفاءة العالمي لا يعطي وصفات، مع أنّ بعض البلدان اختارت استخدامه في ابتكار تقييمات وطنية جديدة أو في إحداث تغييرات على منهاجها، إلخ. ولكن، وُضع إطار الكفاءة العالمي لتسهيل عملية التبليغ التي تقوم بها البلدان بشأن المؤشرات العالمية. </a:t>
            </a:r>
            <a:endParaRPr lang="en-US" dirty="0">
              <a:solidFill>
                <a:srgbClr val="000000"/>
              </a:solidFill>
              <a:latin typeface="Arial" panose="020B0604020202020204" pitchFamily="34" charset="0"/>
              <a:cs typeface="Arial" panose="020B0604020202020204" pitchFamily="34" charset="0"/>
            </a:endParaRPr>
          </a:p>
        </p:txBody>
      </p:sp>
      <p:sp>
        <p:nvSpPr>
          <p:cNvPr id="622" name="Google Shape;622;g9c7fbe508c_0_313:notes"/>
          <p:cNvSpPr txBox="1">
            <a:spLocks noGrp="1"/>
          </p:cNvSpPr>
          <p:nvPr>
            <p:ph type="sldNum" idx="12"/>
          </p:nvPr>
        </p:nvSpPr>
        <p:spPr>
          <a:xfrm>
            <a:off x="4143588" y="9119474"/>
            <a:ext cx="3169771" cy="481757"/>
          </a:xfrm>
          <a:prstGeom prst="rect">
            <a:avLst/>
          </a:prstGeom>
          <a:noFill/>
          <a:ln>
            <a:noFill/>
          </a:ln>
        </p:spPr>
        <p:txBody>
          <a:bodyPr spcFirstLastPara="1" wrap="square" lIns="96631" tIns="48315" rIns="96631" bIns="48315" anchor="b" anchorCtr="0">
            <a:noAutofit/>
          </a:bodyPr>
          <a:lstStyle/>
          <a:p>
            <a:pPr algn="r">
              <a:buSzPts val="1400"/>
            </a:pPr>
            <a:fld id="{00000000-1234-1234-1234-123412341234}" type="slidenum">
              <a:rPr lang="en-US">
                <a:solidFill>
                  <a:srgbClr val="000000"/>
                </a:solidFill>
                <a:latin typeface="Calibri"/>
                <a:ea typeface="Calibri"/>
                <a:cs typeface="Calibri"/>
                <a:sym typeface="Calibri"/>
              </a:rPr>
              <a:pPr algn="r">
                <a:buSzPts val="1400"/>
              </a:pPr>
              <a:t>26</a:t>
            </a:fld>
            <a:endParaRPr>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5714646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Google Shape;628;g9c7fbe508c_0_114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9" name="Google Shape;629;g9c7fbe508c_0_1140:notes"/>
          <p:cNvSpPr txBox="1">
            <a:spLocks noGrp="1"/>
          </p:cNvSpPr>
          <p:nvPr>
            <p:ph type="body" idx="1"/>
          </p:nvPr>
        </p:nvSpPr>
        <p:spPr>
          <a:xfrm>
            <a:off x="731520" y="4620577"/>
            <a:ext cx="5852077" cy="3780413"/>
          </a:xfrm>
          <a:prstGeom prst="rect">
            <a:avLst/>
          </a:prstGeom>
          <a:noFill/>
          <a:ln>
            <a:noFill/>
          </a:ln>
        </p:spPr>
        <p:txBody>
          <a:bodyPr spcFirstLastPara="1" wrap="square" lIns="96631" tIns="48315" rIns="96631" bIns="48315" anchor="t" anchorCtr="0">
            <a:noAutofit/>
          </a:bodyPr>
          <a:lstStyle/>
          <a:p>
            <a:pPr marL="0" indent="0" algn="r" rtl="1">
              <a:buClr>
                <a:schemeClr val="dk1"/>
              </a:buClr>
              <a:buSzPts val="1100"/>
            </a:pPr>
            <a:r>
              <a:rPr lang="ar-LB" b="1" dirty="0" smtClean="0">
                <a:solidFill>
                  <a:srgbClr val="000000"/>
                </a:solidFill>
              </a:rPr>
              <a:t>ملاحظات الميسّر:</a:t>
            </a:r>
            <a:r>
              <a:rPr lang="en-US" b="1" dirty="0" smtClean="0">
                <a:solidFill>
                  <a:srgbClr val="000000"/>
                </a:solidFill>
              </a:rPr>
              <a:t> </a:t>
            </a:r>
            <a:endParaRPr dirty="0"/>
          </a:p>
          <a:p>
            <a:pPr marL="177571" indent="-177571" algn="r" rtl="1">
              <a:buFont typeface="Arial"/>
              <a:buChar char="•"/>
            </a:pPr>
            <a:r>
              <a:rPr lang="ar-LB" dirty="0" smtClean="0">
                <a:solidFill>
                  <a:srgbClr val="000000"/>
                </a:solidFill>
                <a:latin typeface="Arial" panose="020B0604020202020204" pitchFamily="34" charset="0"/>
                <a:cs typeface="Arial" panose="020B0604020202020204" pitchFamily="34" charset="0"/>
              </a:rPr>
              <a:t>صف مستويات الكفاءة العالمية </a:t>
            </a:r>
            <a:r>
              <a:rPr lang="en-US" dirty="0" smtClean="0">
                <a:solidFill>
                  <a:srgbClr val="000000"/>
                </a:solidFill>
                <a:latin typeface="Arial" panose="020B0604020202020204" pitchFamily="34" charset="0"/>
                <a:cs typeface="Arial" panose="020B0604020202020204" pitchFamily="34" charset="0"/>
              </a:rPr>
              <a:t> GPLs</a:t>
            </a:r>
            <a:r>
              <a:rPr lang="ar-LB" dirty="0" smtClean="0">
                <a:solidFill>
                  <a:srgbClr val="000000"/>
                </a:solidFill>
                <a:latin typeface="Arial" panose="020B0604020202020204" pitchFamily="34" charset="0"/>
                <a:cs typeface="Arial" panose="020B0604020202020204" pitchFamily="34" charset="0"/>
              </a:rPr>
              <a:t> والسبب</a:t>
            </a:r>
            <a:r>
              <a:rPr lang="ar-LB" baseline="0" dirty="0" smtClean="0">
                <a:solidFill>
                  <a:srgbClr val="000000"/>
                </a:solidFill>
                <a:latin typeface="Arial" panose="020B0604020202020204" pitchFamily="34" charset="0"/>
                <a:cs typeface="Arial" panose="020B0604020202020204" pitchFamily="34" charset="0"/>
              </a:rPr>
              <a:t> وراء وضعها</a:t>
            </a:r>
            <a:endParaRPr dirty="0">
              <a:solidFill>
                <a:srgbClr val="000000"/>
              </a:solidFill>
              <a:latin typeface="Arial" panose="020B0604020202020204" pitchFamily="34" charset="0"/>
              <a:cs typeface="Arial" panose="020B0604020202020204" pitchFamily="34" charset="0"/>
            </a:endParaRPr>
          </a:p>
          <a:p>
            <a:pPr marL="651093" lvl="1" indent="-177571" algn="r" rtl="1">
              <a:buClr>
                <a:schemeClr val="dk1"/>
              </a:buClr>
              <a:buFont typeface="Arial"/>
              <a:buChar char="•"/>
            </a:pPr>
            <a:r>
              <a:rPr lang="ar-LB" dirty="0" smtClean="0">
                <a:latin typeface="Arial" panose="020B0604020202020204" pitchFamily="34" charset="0"/>
                <a:cs typeface="Arial" panose="020B0604020202020204" pitchFamily="34" charset="0"/>
              </a:rPr>
              <a:t>مساعدة البلدان على رصد</a:t>
            </a:r>
            <a:r>
              <a:rPr lang="ar-LB" baseline="0" dirty="0" smtClean="0">
                <a:latin typeface="Arial" panose="020B0604020202020204" pitchFamily="34" charset="0"/>
                <a:cs typeface="Arial" panose="020B0604020202020204" pitchFamily="34" charset="0"/>
              </a:rPr>
              <a:t> تقدّمها، لا سيما في الأماكن حيث نسب صغيرة من المتعلّمين تبلغ الحدّ الأدنى من الكفاءة</a:t>
            </a:r>
          </a:p>
          <a:p>
            <a:pPr marL="651093" lvl="1" indent="-177571" algn="r" rtl="1">
              <a:buClr>
                <a:schemeClr val="dk1"/>
              </a:buClr>
              <a:buFont typeface="Arial"/>
              <a:buChar char="•"/>
            </a:pPr>
            <a:r>
              <a:rPr lang="ar-LB" baseline="0" dirty="0" smtClean="0">
                <a:latin typeface="Arial" panose="020B0604020202020204" pitchFamily="34" charset="0"/>
                <a:cs typeface="Arial" panose="020B0604020202020204" pitchFamily="34" charset="0"/>
              </a:rPr>
              <a:t>تبيان التقدّم المحرز في ما بعد «الحدّ الأدنى من الكفاءة»</a:t>
            </a:r>
            <a:endParaRPr dirty="0"/>
          </a:p>
        </p:txBody>
      </p:sp>
      <p:sp>
        <p:nvSpPr>
          <p:cNvPr id="630" name="Google Shape;630;g9c7fbe508c_0_1140:notes"/>
          <p:cNvSpPr txBox="1">
            <a:spLocks noGrp="1"/>
          </p:cNvSpPr>
          <p:nvPr>
            <p:ph type="sldNum" idx="12"/>
          </p:nvPr>
        </p:nvSpPr>
        <p:spPr>
          <a:xfrm>
            <a:off x="4143588" y="9119474"/>
            <a:ext cx="3169771" cy="481757"/>
          </a:xfrm>
          <a:prstGeom prst="rect">
            <a:avLst/>
          </a:prstGeom>
          <a:noFill/>
          <a:ln>
            <a:noFill/>
          </a:ln>
        </p:spPr>
        <p:txBody>
          <a:bodyPr spcFirstLastPara="1" wrap="square" lIns="96631" tIns="48315" rIns="96631" bIns="48315" anchor="b" anchorCtr="0">
            <a:noAutofit/>
          </a:bodyPr>
          <a:lstStyle/>
          <a:p>
            <a:pPr algn="r">
              <a:buSzPts val="1400"/>
            </a:pPr>
            <a:fld id="{00000000-1234-1234-1234-123412341234}" type="slidenum">
              <a:rPr lang="en-US">
                <a:solidFill>
                  <a:srgbClr val="000000"/>
                </a:solidFill>
                <a:latin typeface="Calibri"/>
                <a:ea typeface="Calibri"/>
                <a:cs typeface="Calibri"/>
                <a:sym typeface="Calibri"/>
              </a:rPr>
              <a:pPr algn="r">
                <a:buSzPts val="1400"/>
              </a:pPr>
              <a:t>27</a:t>
            </a:fld>
            <a:endParaRPr>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3889451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
        <p:cNvGrpSpPr/>
        <p:nvPr/>
      </p:nvGrpSpPr>
      <p:grpSpPr>
        <a:xfrm>
          <a:off x="0" y="0"/>
          <a:ext cx="0" cy="0"/>
          <a:chOff x="0" y="0"/>
          <a:chExt cx="0" cy="0"/>
        </a:xfrm>
      </p:grpSpPr>
      <p:sp>
        <p:nvSpPr>
          <p:cNvPr id="646" name="Google Shape;646;g9c7fbe508c_0_1157: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7" name="Google Shape;647;g9c7fbe508c_0_1157:notes"/>
          <p:cNvSpPr txBox="1">
            <a:spLocks noGrp="1"/>
          </p:cNvSpPr>
          <p:nvPr>
            <p:ph type="body" idx="1"/>
          </p:nvPr>
        </p:nvSpPr>
        <p:spPr>
          <a:xfrm>
            <a:off x="731520" y="4620577"/>
            <a:ext cx="5852077" cy="3780413"/>
          </a:xfrm>
          <a:prstGeom prst="rect">
            <a:avLst/>
          </a:prstGeom>
          <a:noFill/>
          <a:ln>
            <a:noFill/>
          </a:ln>
        </p:spPr>
        <p:txBody>
          <a:bodyPr spcFirstLastPara="1" wrap="square" lIns="96631" tIns="48315" rIns="96631" bIns="48315" anchor="t" anchorCtr="0">
            <a:noAutofit/>
          </a:bodyPr>
          <a:lstStyle/>
          <a:p>
            <a:pPr marL="0" indent="0" algn="r" rtl="1">
              <a:buClr>
                <a:schemeClr val="dk1"/>
              </a:buClr>
              <a:buSzPts val="1100"/>
            </a:pPr>
            <a:r>
              <a:rPr lang="ar-LB" b="1" dirty="0" smtClean="0">
                <a:solidFill>
                  <a:srgbClr val="000000"/>
                </a:solidFill>
              </a:rPr>
              <a:t>يمكنك إضافة مراجع لمؤشرات الوكالة الأميركية للتنمية الدولية إذا كانت هذه الورشة مربوطة بنشاط للوكالة.</a:t>
            </a:r>
            <a:endParaRPr b="1" dirty="0">
              <a:solidFill>
                <a:srgbClr val="000000"/>
              </a:solidFill>
            </a:endParaRPr>
          </a:p>
          <a:p>
            <a:pPr marL="0" indent="0">
              <a:buClr>
                <a:schemeClr val="dk1"/>
              </a:buClr>
              <a:buSzPts val="1100"/>
            </a:pPr>
            <a:endParaRPr b="1" dirty="0">
              <a:solidFill>
                <a:srgbClr val="000000"/>
              </a:solidFill>
            </a:endParaRPr>
          </a:p>
          <a:p>
            <a:pPr marL="0" indent="0" algn="r" rtl="1">
              <a:buClr>
                <a:schemeClr val="dk1"/>
              </a:buClr>
              <a:buSzPts val="1100"/>
            </a:pPr>
            <a:r>
              <a:rPr lang="ar-LB" b="1" dirty="0" smtClean="0">
                <a:solidFill>
                  <a:srgbClr val="000000"/>
                </a:solidFill>
              </a:rPr>
              <a:t>ملاحظات الميسّر:</a:t>
            </a:r>
            <a:r>
              <a:rPr lang="en-US" b="1" dirty="0" smtClean="0">
                <a:solidFill>
                  <a:srgbClr val="000000"/>
                </a:solidFill>
              </a:rPr>
              <a:t> </a:t>
            </a:r>
            <a:endParaRPr dirty="0"/>
          </a:p>
          <a:p>
            <a:pPr marL="177571" indent="-177571" algn="r" rtl="1">
              <a:buFont typeface="Arial"/>
              <a:buChar char="•"/>
            </a:pPr>
            <a:r>
              <a:rPr lang="ar-LB" dirty="0" smtClean="0">
                <a:solidFill>
                  <a:srgbClr val="000000"/>
                </a:solidFill>
                <a:latin typeface="Arial" panose="020B0604020202020204" pitchFamily="34" charset="0"/>
                <a:cs typeface="Arial" panose="020B0604020202020204" pitchFamily="34" charset="0"/>
              </a:rPr>
              <a:t>أذكر أنّ مستوى الكفاءة الثالث أي «يحقق الحدّ الأدنى العالمي من الكفاءة»، هو المستوى الذي يتوافق مع هدف التنمية المستدامة</a:t>
            </a:r>
            <a:r>
              <a:rPr lang="ar-LB" baseline="0" dirty="0" smtClean="0">
                <a:solidFill>
                  <a:srgbClr val="000000"/>
                </a:solidFill>
                <a:latin typeface="Arial" panose="020B0604020202020204" pitchFamily="34" charset="0"/>
                <a:cs typeface="Arial" panose="020B0604020202020204" pitchFamily="34" charset="0"/>
              </a:rPr>
              <a:t> 4.1.1 (وأيضًا مؤشرات «</a:t>
            </a:r>
            <a:r>
              <a:rPr lang="en-US" dirty="0" smtClean="0">
                <a:solidFill>
                  <a:srgbClr val="000000"/>
                </a:solidFill>
                <a:latin typeface="Arial" panose="020B0604020202020204" pitchFamily="34" charset="0"/>
                <a:cs typeface="Arial" panose="020B0604020202020204" pitchFamily="34" charset="0"/>
              </a:rPr>
              <a:t>F</a:t>
            </a:r>
            <a:r>
              <a:rPr lang="ar-LB" baseline="0" dirty="0" smtClean="0">
                <a:solidFill>
                  <a:srgbClr val="000000"/>
                </a:solidFill>
                <a:latin typeface="Arial" panose="020B0604020202020204" pitchFamily="34" charset="0"/>
                <a:cs typeface="Arial" panose="020B0604020202020204" pitchFamily="34" charset="0"/>
              </a:rPr>
              <a:t>» </a:t>
            </a:r>
            <a:r>
              <a:rPr lang="ar-LB" baseline="0" dirty="0" smtClean="0">
                <a:solidFill>
                  <a:srgbClr val="000000"/>
                </a:solidFill>
                <a:latin typeface="Arial" panose="020B0604020202020204" pitchFamily="34" charset="0"/>
                <a:cs typeface="Arial" panose="020B0604020202020204" pitchFamily="34" charset="0"/>
              </a:rPr>
              <a:t>الأساسية </a:t>
            </a:r>
            <a:r>
              <a:rPr lang="ar-LB" baseline="0" dirty="0" smtClean="0">
                <a:solidFill>
                  <a:srgbClr val="000000"/>
                </a:solidFill>
                <a:latin typeface="Arial" panose="020B0604020202020204" pitchFamily="34" charset="0"/>
                <a:cs typeface="Arial" panose="020B0604020202020204" pitchFamily="34" charset="0"/>
              </a:rPr>
              <a:t>التابعة للوكالة الأميركية حول النتائج التعليمية، حسب المقتضى)</a:t>
            </a:r>
          </a:p>
          <a:p>
            <a:pPr marL="177571" indent="-177571" algn="r" rtl="1">
              <a:buFont typeface="Arial"/>
              <a:buChar char="•"/>
            </a:pPr>
            <a:r>
              <a:rPr lang="ar-LB" baseline="0" dirty="0" smtClean="0">
                <a:solidFill>
                  <a:srgbClr val="000000"/>
                </a:solidFill>
                <a:latin typeface="Arial" panose="020B0604020202020204" pitchFamily="34" charset="0"/>
                <a:cs typeface="Arial" panose="020B0604020202020204" pitchFamily="34" charset="0"/>
              </a:rPr>
              <a:t>إن كان الأمر مناسبًا، إشرح أنّ مؤشرات «</a:t>
            </a:r>
            <a:r>
              <a:rPr lang="en-US" dirty="0" smtClean="0">
                <a:solidFill>
                  <a:srgbClr val="000000"/>
                </a:solidFill>
                <a:latin typeface="Arial" panose="020B0604020202020204" pitchFamily="34" charset="0"/>
                <a:cs typeface="Arial" panose="020B0604020202020204" pitchFamily="34" charset="0"/>
              </a:rPr>
              <a:t>F</a:t>
            </a:r>
            <a:r>
              <a:rPr lang="ar-LB" baseline="0" dirty="0" smtClean="0">
                <a:solidFill>
                  <a:srgbClr val="000000"/>
                </a:solidFill>
                <a:latin typeface="Arial" panose="020B0604020202020204" pitchFamily="34" charset="0"/>
                <a:cs typeface="Arial" panose="020B0604020202020204" pitchFamily="34" charset="0"/>
              </a:rPr>
              <a:t>» الأخرى التابعة للوكالة الأميركية تسعى إلى تبيان التقدم بين هذه الفئات والتحوّلات في نسب المتعلّمين الذي يحققون الفئات الأعلى.</a:t>
            </a:r>
            <a:endParaRPr dirty="0"/>
          </a:p>
        </p:txBody>
      </p:sp>
      <p:sp>
        <p:nvSpPr>
          <p:cNvPr id="648" name="Google Shape;648;g9c7fbe508c_0_1157:notes"/>
          <p:cNvSpPr txBox="1">
            <a:spLocks noGrp="1"/>
          </p:cNvSpPr>
          <p:nvPr>
            <p:ph type="sldNum" idx="12"/>
          </p:nvPr>
        </p:nvSpPr>
        <p:spPr>
          <a:xfrm>
            <a:off x="4143588" y="9119474"/>
            <a:ext cx="3169771" cy="481757"/>
          </a:xfrm>
          <a:prstGeom prst="rect">
            <a:avLst/>
          </a:prstGeom>
          <a:noFill/>
          <a:ln>
            <a:noFill/>
          </a:ln>
        </p:spPr>
        <p:txBody>
          <a:bodyPr spcFirstLastPara="1" wrap="square" lIns="96631" tIns="48315" rIns="96631" bIns="48315" anchor="b" anchorCtr="0">
            <a:noAutofit/>
          </a:bodyPr>
          <a:lstStyle/>
          <a:p>
            <a:pPr algn="r">
              <a:buSzPts val="1400"/>
            </a:pPr>
            <a:fld id="{00000000-1234-1234-1234-123412341234}" type="slidenum">
              <a:rPr lang="en-US">
                <a:solidFill>
                  <a:srgbClr val="000000"/>
                </a:solidFill>
                <a:latin typeface="Calibri"/>
                <a:ea typeface="Calibri"/>
                <a:cs typeface="Calibri"/>
                <a:sym typeface="Calibri"/>
              </a:rPr>
              <a:pPr algn="r">
                <a:buSzPts val="1400"/>
              </a:pPr>
              <a:t>28</a:t>
            </a:fld>
            <a:endParaRPr>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6810266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3"/>
        <p:cNvGrpSpPr/>
        <p:nvPr/>
      </p:nvGrpSpPr>
      <p:grpSpPr>
        <a:xfrm>
          <a:off x="0" y="0"/>
          <a:ext cx="0" cy="0"/>
          <a:chOff x="0" y="0"/>
          <a:chExt cx="0" cy="0"/>
        </a:xfrm>
      </p:grpSpPr>
      <p:sp>
        <p:nvSpPr>
          <p:cNvPr id="664" name="Google Shape;664;g9c7fbe508c_0_117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5" name="Google Shape;665;g9c7fbe508c_0_1174:notes"/>
          <p:cNvSpPr txBox="1">
            <a:spLocks noGrp="1"/>
          </p:cNvSpPr>
          <p:nvPr>
            <p:ph type="body" idx="1"/>
          </p:nvPr>
        </p:nvSpPr>
        <p:spPr>
          <a:xfrm>
            <a:off x="731520" y="4620577"/>
            <a:ext cx="5852077" cy="3780413"/>
          </a:xfrm>
          <a:prstGeom prst="rect">
            <a:avLst/>
          </a:prstGeom>
          <a:noFill/>
          <a:ln>
            <a:noFill/>
          </a:ln>
        </p:spPr>
        <p:txBody>
          <a:bodyPr spcFirstLastPara="1" wrap="square" lIns="96631" tIns="48315" rIns="96631" bIns="48315" anchor="t" anchorCtr="0">
            <a:noAutofit/>
          </a:bodyPr>
          <a:lstStyle/>
          <a:p>
            <a:pPr marL="0" indent="0" algn="r" rtl="1"/>
            <a:r>
              <a:rPr lang="ar-LB" sz="1100" b="1" dirty="0" smtClean="0">
                <a:solidFill>
                  <a:srgbClr val="000000"/>
                </a:solidFill>
                <a:latin typeface="Gill Sans"/>
                <a:ea typeface="Gill Sans"/>
                <a:cs typeface="Gill Sans"/>
                <a:sym typeface="Gill Sans"/>
              </a:rPr>
              <a:t>ملاحظات الميسّر:</a:t>
            </a:r>
            <a:r>
              <a:rPr lang="en-US" sz="1100" b="1" dirty="0" smtClean="0">
                <a:solidFill>
                  <a:srgbClr val="000000"/>
                </a:solidFill>
                <a:latin typeface="Gill Sans"/>
                <a:ea typeface="Gill Sans"/>
                <a:cs typeface="Gill Sans"/>
                <a:sym typeface="Gill Sans"/>
              </a:rPr>
              <a:t> </a:t>
            </a:r>
            <a:endParaRPr sz="1100" b="1" dirty="0">
              <a:solidFill>
                <a:srgbClr val="000000"/>
              </a:solidFill>
              <a:latin typeface="Gill Sans"/>
              <a:ea typeface="Gill Sans"/>
              <a:cs typeface="Gill Sans"/>
              <a:sym typeface="Gill Sans"/>
            </a:endParaRPr>
          </a:p>
          <a:p>
            <a:pPr marL="177571" indent="-177571" algn="r" rtl="1">
              <a:buFont typeface="Arial"/>
              <a:buChar char="•"/>
            </a:pPr>
            <a:r>
              <a:rPr lang="ar-LB" sz="1100" dirty="0" smtClean="0">
                <a:solidFill>
                  <a:srgbClr val="000000"/>
                </a:solidFill>
                <a:latin typeface="Gill Sans"/>
                <a:ea typeface="Gill Sans"/>
                <a:cs typeface="Gill Sans"/>
                <a:sym typeface="Gill Sans"/>
              </a:rPr>
              <a:t>إشرح أنّ إطار الكفاءة العالمي منظّم بطريقة هرمية حسب المجالات، والنواتج، والنواتج الفرعية، وبيانات المعارف و/أو المهارات (معايير المحتوى)، وأدوات وصف الكفاءة العالمية (معايير الأداء).</a:t>
            </a:r>
          </a:p>
          <a:p>
            <a:pPr marL="177571" indent="-177571" algn="r" rtl="1">
              <a:buFont typeface="Arial"/>
              <a:buChar char="•"/>
            </a:pPr>
            <a:r>
              <a:rPr lang="ar-LB" sz="1100" dirty="0" smtClean="0">
                <a:solidFill>
                  <a:srgbClr val="000000"/>
                </a:solidFill>
                <a:latin typeface="Gill Sans"/>
                <a:ea typeface="Gill Sans"/>
                <a:cs typeface="Gill Sans"/>
                <a:sym typeface="Gill Sans"/>
              </a:rPr>
              <a:t>إشرح</a:t>
            </a:r>
            <a:r>
              <a:rPr lang="ar-LB" sz="1100" baseline="0" dirty="0" smtClean="0">
                <a:solidFill>
                  <a:srgbClr val="000000"/>
                </a:solidFill>
                <a:latin typeface="Gill Sans"/>
                <a:ea typeface="Gill Sans"/>
                <a:cs typeface="Gill Sans"/>
                <a:sym typeface="Gill Sans"/>
              </a:rPr>
              <a:t> أيضًا كيف أنّه بالرغم من وجود أربعة مستويات أداء، ستحتاج المجموعة فقط إلى ثلاثة مؤشرات مرجعية، إذ إنّ أيّ شخص لا يلبّي المؤشر المرجعي الأدنى (لـ «تحقيق جزئي للحدّ الأدنى العالمي من الكفاءة») سوف يهبط إلى مستوى «يحقق أقل من التحقيق الجزئي للحدّ الأدنى العالمي من الكفاءة». </a:t>
            </a:r>
            <a:endParaRPr sz="1100" dirty="0">
              <a:solidFill>
                <a:srgbClr val="000000"/>
              </a:solidFill>
            </a:endParaRPr>
          </a:p>
        </p:txBody>
      </p:sp>
      <p:sp>
        <p:nvSpPr>
          <p:cNvPr id="666" name="Google Shape;666;g9c7fbe508c_0_1174:notes"/>
          <p:cNvSpPr txBox="1">
            <a:spLocks noGrp="1"/>
          </p:cNvSpPr>
          <p:nvPr>
            <p:ph type="sldNum" idx="12"/>
          </p:nvPr>
        </p:nvSpPr>
        <p:spPr>
          <a:xfrm>
            <a:off x="4143588" y="9119474"/>
            <a:ext cx="3169771" cy="481757"/>
          </a:xfrm>
          <a:prstGeom prst="rect">
            <a:avLst/>
          </a:prstGeom>
          <a:noFill/>
          <a:ln>
            <a:noFill/>
          </a:ln>
        </p:spPr>
        <p:txBody>
          <a:bodyPr spcFirstLastPara="1" wrap="square" lIns="96631" tIns="48315" rIns="96631" bIns="48315" anchor="b" anchorCtr="0">
            <a:noAutofit/>
          </a:bodyPr>
          <a:lstStyle/>
          <a:p>
            <a:pPr algn="r">
              <a:buSzPts val="1400"/>
            </a:pPr>
            <a:fld id="{00000000-1234-1234-1234-123412341234}" type="slidenum">
              <a:rPr lang="en-US">
                <a:solidFill>
                  <a:srgbClr val="000000"/>
                </a:solidFill>
                <a:latin typeface="Calibri"/>
                <a:ea typeface="Calibri"/>
                <a:cs typeface="Calibri"/>
                <a:sym typeface="Calibri"/>
              </a:rPr>
              <a:pPr algn="r">
                <a:buSzPts val="1400"/>
              </a:pPr>
              <a:t>29</a:t>
            </a:fld>
            <a:endParaRPr>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8707546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7"/>
        <p:cNvGrpSpPr/>
        <p:nvPr/>
      </p:nvGrpSpPr>
      <p:grpSpPr>
        <a:xfrm>
          <a:off x="0" y="0"/>
          <a:ext cx="0" cy="0"/>
          <a:chOff x="0" y="0"/>
          <a:chExt cx="0" cy="0"/>
        </a:xfrm>
      </p:grpSpPr>
      <p:sp>
        <p:nvSpPr>
          <p:cNvPr id="688" name="Google Shape;688;p1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9" name="Google Shape;689;p10:notes"/>
          <p:cNvSpPr txBox="1">
            <a:spLocks noGrp="1"/>
          </p:cNvSpPr>
          <p:nvPr>
            <p:ph type="body" idx="1"/>
          </p:nvPr>
        </p:nvSpPr>
        <p:spPr>
          <a:xfrm>
            <a:off x="731520" y="4620577"/>
            <a:ext cx="5852160" cy="3780472"/>
          </a:xfrm>
          <a:prstGeom prst="rect">
            <a:avLst/>
          </a:prstGeom>
          <a:noFill/>
          <a:ln>
            <a:noFill/>
          </a:ln>
        </p:spPr>
        <p:txBody>
          <a:bodyPr spcFirstLastPara="1" wrap="square" lIns="96631" tIns="48315" rIns="96631" bIns="48315" anchor="t" anchorCtr="0">
            <a:noAutofit/>
          </a:bodyPr>
          <a:lstStyle/>
          <a:p>
            <a:pPr marL="0" indent="0" algn="r" rtl="1"/>
            <a:r>
              <a:rPr lang="ar-LB" b="1" dirty="0" smtClean="0"/>
              <a:t>أحذف هذه الشريحة في حال وضع مؤشرات مرجعية فقط لتقييم القراءة</a:t>
            </a:r>
          </a:p>
          <a:p>
            <a:pPr marL="0" indent="0" algn="r" rtl="1">
              <a:buFont typeface="Arial" panose="020B0604020202020204" pitchFamily="34" charset="0"/>
              <a:buNone/>
            </a:pPr>
            <a:r>
              <a:rPr lang="ar-LB" b="1" baseline="0" dirty="0" smtClean="0"/>
              <a:t>أحذف إشارة «زائد» الصفراء قبل استخدام المحاضرة</a:t>
            </a:r>
          </a:p>
          <a:p>
            <a:pPr marL="0" indent="0" algn="r" rtl="1"/>
            <a:endParaRPr lang="ar-LB" b="1" dirty="0" smtClean="0"/>
          </a:p>
          <a:p>
            <a:pPr marL="0" indent="0" algn="r" rtl="1"/>
            <a:endParaRPr lang="ar-LB" b="1" dirty="0" smtClean="0"/>
          </a:p>
          <a:p>
            <a:pPr marL="0" indent="0" algn="r" rtl="1"/>
            <a:r>
              <a:rPr lang="ar-LB" b="1" dirty="0" smtClean="0"/>
              <a:t>ملاحظات الميسّر: </a:t>
            </a:r>
          </a:p>
          <a:p>
            <a:pPr marL="177571" indent="-177571" algn="r" rtl="1">
              <a:buFont typeface="Arial"/>
              <a:buChar char="•"/>
            </a:pPr>
            <a:r>
              <a:rPr lang="ar-LB" dirty="0" smtClean="0">
                <a:solidFill>
                  <a:srgbClr val="000000"/>
                </a:solidFill>
                <a:latin typeface="Arial" panose="020B0604020202020204" pitchFamily="34" charset="0"/>
                <a:cs typeface="Arial" panose="020B0604020202020204" pitchFamily="34" charset="0"/>
              </a:rPr>
              <a:t>صف كيف أنّ المجالات هي في المستوى الأعلى من التصنيف للمعارف و/أو المهارات وأدوات وصف الكفاءة العالمية التي على المتعلّمين تحصيلها في مستوى صفّي معيّن. </a:t>
            </a:r>
          </a:p>
          <a:p>
            <a:pPr marL="177571" indent="-177571" algn="r" rtl="1">
              <a:buFont typeface="Arial"/>
              <a:buChar char="•"/>
            </a:pPr>
            <a:r>
              <a:rPr lang="ar-LB" dirty="0" smtClean="0">
                <a:solidFill>
                  <a:srgbClr val="000000"/>
                </a:solidFill>
                <a:latin typeface="Arial" panose="020B0604020202020204" pitchFamily="34" charset="0"/>
                <a:cs typeface="Arial" panose="020B0604020202020204" pitchFamily="34" charset="0"/>
              </a:rPr>
              <a:t>أورد كلاًّ</a:t>
            </a:r>
            <a:r>
              <a:rPr lang="ar-LB" baseline="0" dirty="0" smtClean="0">
                <a:solidFill>
                  <a:srgbClr val="000000"/>
                </a:solidFill>
                <a:latin typeface="Arial" panose="020B0604020202020204" pitchFamily="34" charset="0"/>
                <a:cs typeface="Arial" panose="020B0604020202020204" pitchFamily="34" charset="0"/>
              </a:rPr>
              <a:t> من المجالات واسأل ما إذا كان للمشاركين أسئلة حولها. </a:t>
            </a:r>
            <a:endParaRPr dirty="0">
              <a:solidFill>
                <a:srgbClr val="000000"/>
              </a:solidFill>
            </a:endParaRPr>
          </a:p>
        </p:txBody>
      </p:sp>
      <p:sp>
        <p:nvSpPr>
          <p:cNvPr id="690" name="Google Shape;690;p10:notes"/>
          <p:cNvSpPr txBox="1">
            <a:spLocks noGrp="1"/>
          </p:cNvSpPr>
          <p:nvPr>
            <p:ph type="sldNum" idx="12"/>
          </p:nvPr>
        </p:nvSpPr>
        <p:spPr>
          <a:xfrm>
            <a:off x="4143589" y="9119476"/>
            <a:ext cx="3169920" cy="481727"/>
          </a:xfrm>
          <a:prstGeom prst="rect">
            <a:avLst/>
          </a:prstGeom>
          <a:noFill/>
          <a:ln>
            <a:noFill/>
          </a:ln>
        </p:spPr>
        <p:txBody>
          <a:bodyPr spcFirstLastPara="1" wrap="square" lIns="96631" tIns="48315" rIns="96631" bIns="48315" anchor="b" anchorCtr="0">
            <a:noAutofit/>
          </a:bodyPr>
          <a:lstStyle/>
          <a:p>
            <a:pPr>
              <a:buSzPts val="1400"/>
            </a:pPr>
            <a:fld id="{00000000-1234-1234-1234-123412341234}" type="slidenum">
              <a:rPr lang="en-US">
                <a:solidFill>
                  <a:srgbClr val="000000"/>
                </a:solidFill>
                <a:latin typeface="Calibri"/>
                <a:ea typeface="Calibri"/>
                <a:cs typeface="Calibri"/>
                <a:sym typeface="Calibri"/>
              </a:rPr>
              <a:pPr>
                <a:buSzPts val="1400"/>
              </a:pPr>
              <a:t>30</a:t>
            </a:fld>
            <a:endParaRPr>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4218365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7"/>
        <p:cNvGrpSpPr/>
        <p:nvPr/>
      </p:nvGrpSpPr>
      <p:grpSpPr>
        <a:xfrm>
          <a:off x="0" y="0"/>
          <a:ext cx="0" cy="0"/>
          <a:chOff x="0" y="0"/>
          <a:chExt cx="0" cy="0"/>
        </a:xfrm>
      </p:grpSpPr>
      <p:sp>
        <p:nvSpPr>
          <p:cNvPr id="1118" name="Google Shape;1118;p10: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9" name="Google Shape;1119;p10: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indent="0" algn="r" rtl="1"/>
            <a:r>
              <a:rPr lang="ar-LB" b="1" dirty="0" smtClean="0"/>
              <a:t>أحذف هذه الشريحة في حال وضع مؤشرات مرجعية فقط لتقييم الرياضيات</a:t>
            </a:r>
          </a:p>
          <a:p>
            <a:pPr marL="0" indent="0" algn="r" rtl="1">
              <a:buFont typeface="Arial" panose="020B0604020202020204" pitchFamily="34" charset="0"/>
              <a:buNone/>
            </a:pPr>
            <a:r>
              <a:rPr lang="ar-LB" b="1" baseline="0" dirty="0" smtClean="0"/>
              <a:t>أحذف إشارة «زائد» الصفراء قبل استخدام المحاضرة</a:t>
            </a:r>
          </a:p>
          <a:p>
            <a:pPr marL="0" indent="0" algn="r" rtl="1"/>
            <a:endParaRPr lang="ar-LB" b="1" dirty="0" smtClean="0"/>
          </a:p>
          <a:p>
            <a:pPr marL="0" indent="0" algn="r" rtl="1"/>
            <a:endParaRPr lang="ar-LB" b="1" dirty="0" smtClean="0"/>
          </a:p>
          <a:p>
            <a:pPr marL="0" indent="0" algn="r" rtl="1"/>
            <a:r>
              <a:rPr lang="ar-LB" b="1" dirty="0" smtClean="0"/>
              <a:t>ملاحظات الميسّر: </a:t>
            </a:r>
          </a:p>
          <a:p>
            <a:pPr marL="177571" indent="-177571" algn="r" rtl="1">
              <a:buFont typeface="Arial"/>
              <a:buChar char="•"/>
            </a:pPr>
            <a:r>
              <a:rPr lang="ar-LB" dirty="0" smtClean="0">
                <a:solidFill>
                  <a:srgbClr val="000000"/>
                </a:solidFill>
                <a:latin typeface="Arial" panose="020B0604020202020204" pitchFamily="34" charset="0"/>
                <a:cs typeface="Arial" panose="020B0604020202020204" pitchFamily="34" charset="0"/>
              </a:rPr>
              <a:t>صف كيف أنّ المجالات هي في المستوى الأعلى من التصنيف للمعارف و/أو المهارات وأدوات وصف الكفاءة العالمية التي على المتعلّمين تحصيلها في مستوى صفّي معيّن. </a:t>
            </a:r>
          </a:p>
          <a:p>
            <a:pPr marL="177571" indent="-177571" algn="r" rtl="1">
              <a:buFont typeface="Arial"/>
              <a:buChar char="•"/>
            </a:pPr>
            <a:r>
              <a:rPr lang="ar-LB" dirty="0" smtClean="0">
                <a:solidFill>
                  <a:srgbClr val="000000"/>
                </a:solidFill>
                <a:latin typeface="Arial" panose="020B0604020202020204" pitchFamily="34" charset="0"/>
                <a:cs typeface="Arial" panose="020B0604020202020204" pitchFamily="34" charset="0"/>
              </a:rPr>
              <a:t>أورد كلاًّ</a:t>
            </a:r>
            <a:r>
              <a:rPr lang="ar-LB" baseline="0" dirty="0" smtClean="0">
                <a:solidFill>
                  <a:srgbClr val="000000"/>
                </a:solidFill>
                <a:latin typeface="Arial" panose="020B0604020202020204" pitchFamily="34" charset="0"/>
                <a:cs typeface="Arial" panose="020B0604020202020204" pitchFamily="34" charset="0"/>
              </a:rPr>
              <a:t> من المجالات واسأل ما إذا كان للمشاركين أسئلة حولها. </a:t>
            </a:r>
            <a:endParaRPr lang="ar-LB" dirty="0" smtClean="0">
              <a:solidFill>
                <a:srgbClr val="000000"/>
              </a:solidFill>
            </a:endParaRPr>
          </a:p>
          <a:p>
            <a:pPr marL="0" lvl="0" indent="0" algn="l" rtl="0">
              <a:lnSpc>
                <a:spcPct val="100000"/>
              </a:lnSpc>
              <a:spcBef>
                <a:spcPts val="0"/>
              </a:spcBef>
              <a:spcAft>
                <a:spcPts val="0"/>
              </a:spcAft>
              <a:buSzPts val="1400"/>
              <a:buNone/>
            </a:pPr>
            <a:endParaRPr lang="en-GB" b="1" dirty="0">
              <a:latin typeface="Arial"/>
              <a:ea typeface="Arial"/>
              <a:cs typeface="Arial"/>
              <a:sym typeface="Arial"/>
            </a:endParaRPr>
          </a:p>
        </p:txBody>
      </p:sp>
      <p:sp>
        <p:nvSpPr>
          <p:cNvPr id="1120" name="Google Shape;1120;p10:notes"/>
          <p:cNvSpPr txBox="1">
            <a:spLocks noGrp="1"/>
          </p:cNvSpPr>
          <p:nvPr>
            <p:ph type="sldNum" idx="12"/>
          </p:nvPr>
        </p:nvSpPr>
        <p:spPr>
          <a:xfrm>
            <a:off x="3978133" y="8842031"/>
            <a:ext cx="3043343" cy="467071"/>
          </a:xfrm>
          <a:prstGeom prst="rect">
            <a:avLst/>
          </a:prstGeom>
          <a:noFill/>
          <a:ln>
            <a:noFill/>
          </a:ln>
        </p:spPr>
        <p:txBody>
          <a:bodyPr spcFirstLastPara="1" wrap="square" lIns="93300" tIns="46650" rIns="93300" bIns="46650" anchor="b" anchorCtr="0">
            <a:noAutofit/>
          </a:bodyPr>
          <a:lstStyle/>
          <a:p>
            <a:pPr marL="0" lvl="0" indent="0" algn="l" rtl="0">
              <a:lnSpc>
                <a:spcPct val="100000"/>
              </a:lnSpc>
              <a:spcBef>
                <a:spcPts val="0"/>
              </a:spcBef>
              <a:spcAft>
                <a:spcPts val="0"/>
              </a:spcAft>
              <a:buSzPts val="1400"/>
              <a:buNone/>
            </a:pPr>
            <a:fld id="{00000000-1234-1234-1234-123412341234}" type="slidenum">
              <a:rPr lang="en-US">
                <a:solidFill>
                  <a:srgbClr val="000000"/>
                </a:solidFill>
              </a:rPr>
              <a:t>31</a:t>
            </a:fld>
            <a:endParaRPr>
              <a:solidFill>
                <a:srgbClr val="000000"/>
              </a:solidFill>
            </a:endParaRPr>
          </a:p>
        </p:txBody>
      </p:sp>
    </p:spTree>
    <p:extLst>
      <p:ext uri="{BB962C8B-B14F-4D97-AF65-F5344CB8AC3E}">
        <p14:creationId xmlns:p14="http://schemas.microsoft.com/office/powerpoint/2010/main" val="29178255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8"/>
        <p:cNvGrpSpPr/>
        <p:nvPr/>
      </p:nvGrpSpPr>
      <p:grpSpPr>
        <a:xfrm>
          <a:off x="0" y="0"/>
          <a:ext cx="0" cy="0"/>
          <a:chOff x="0" y="0"/>
          <a:chExt cx="0" cy="0"/>
        </a:xfrm>
      </p:grpSpPr>
      <p:sp>
        <p:nvSpPr>
          <p:cNvPr id="699" name="Google Shape;699;p1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0" name="Google Shape;700;p11:notes"/>
          <p:cNvSpPr txBox="1">
            <a:spLocks noGrp="1"/>
          </p:cNvSpPr>
          <p:nvPr>
            <p:ph type="body" idx="1"/>
          </p:nvPr>
        </p:nvSpPr>
        <p:spPr>
          <a:xfrm>
            <a:off x="731520" y="4620577"/>
            <a:ext cx="5852160" cy="3780472"/>
          </a:xfrm>
          <a:prstGeom prst="rect">
            <a:avLst/>
          </a:prstGeom>
          <a:noFill/>
          <a:ln>
            <a:noFill/>
          </a:ln>
        </p:spPr>
        <p:txBody>
          <a:bodyPr spcFirstLastPara="1" wrap="square" lIns="96631" tIns="48315" rIns="96631" bIns="48315" anchor="t" anchorCtr="0">
            <a:noAutofit/>
          </a:bodyPr>
          <a:lstStyle/>
          <a:p>
            <a:pPr marL="0" indent="0" algn="r" rtl="1"/>
            <a:r>
              <a:rPr lang="ar-LB" b="1" dirty="0" smtClean="0"/>
              <a:t>أحذف هذه الشريحة في حال وضع مؤشرات مرجعية فقط لتقييم القراءة</a:t>
            </a:r>
          </a:p>
          <a:p>
            <a:pPr marL="0" indent="0" algn="r" rtl="1"/>
            <a:r>
              <a:rPr lang="ar-LB" b="1" dirty="0" smtClean="0"/>
              <a:t>أيضًا</a:t>
            </a:r>
            <a:r>
              <a:rPr lang="ar-LB" b="1" baseline="0" dirty="0" smtClean="0"/>
              <a:t> قد ترغب في تقسيم هذه الجداول إلى شرائح إضافية في حال كان الخطّ صعب القراءة بالنسبة إلى بعض أعضاء الهيئة</a:t>
            </a:r>
          </a:p>
          <a:p>
            <a:pPr marL="0" indent="0" algn="r" rtl="1">
              <a:buFont typeface="Arial" panose="020B0604020202020204" pitchFamily="34" charset="0"/>
              <a:buNone/>
            </a:pPr>
            <a:r>
              <a:rPr lang="ar-LB" b="1" baseline="0" dirty="0" smtClean="0"/>
              <a:t>أحذف إشارة «زائد» الصفراء قبل استخدام المحاضرة</a:t>
            </a:r>
          </a:p>
          <a:p>
            <a:pPr marL="0" indent="0" algn="r" rtl="1"/>
            <a:endParaRPr lang="ar-LB" b="1" dirty="0" smtClean="0"/>
          </a:p>
          <a:p>
            <a:pPr marL="0" indent="0" algn="r" rtl="1"/>
            <a:endParaRPr lang="ar-LB" b="1" dirty="0" smtClean="0"/>
          </a:p>
          <a:p>
            <a:pPr marL="0" indent="0" algn="r" rtl="1"/>
            <a:r>
              <a:rPr lang="ar-LB" b="1" dirty="0" smtClean="0"/>
              <a:t>ملاحظات الميسّر: </a:t>
            </a:r>
          </a:p>
          <a:p>
            <a:pPr marL="177571" indent="-177571" algn="r" rtl="1">
              <a:buFont typeface="Arial"/>
              <a:buChar char="•"/>
            </a:pPr>
            <a:r>
              <a:rPr lang="ar-LB" dirty="0" smtClean="0">
                <a:solidFill>
                  <a:srgbClr val="000000"/>
                </a:solidFill>
                <a:latin typeface="Arial" panose="020B0604020202020204" pitchFamily="34" charset="0"/>
                <a:cs typeface="Arial" panose="020B0604020202020204" pitchFamily="34" charset="0"/>
              </a:rPr>
              <a:t>إشرح العلاقة بين المجالات، والنواتج، والنواتج الفرعية.</a:t>
            </a:r>
            <a:r>
              <a:rPr lang="ar-LB" baseline="0" dirty="0" smtClean="0">
                <a:solidFill>
                  <a:srgbClr val="000000"/>
                </a:solidFill>
                <a:latin typeface="Arial" panose="020B0604020202020204" pitchFamily="34" charset="0"/>
                <a:cs typeface="Arial" panose="020B0604020202020204" pitchFamily="34" charset="0"/>
              </a:rPr>
              <a:t> </a:t>
            </a:r>
          </a:p>
          <a:p>
            <a:pPr marL="177571" indent="-177571" algn="r" rtl="1">
              <a:buFont typeface="Arial"/>
              <a:buChar char="•"/>
            </a:pPr>
            <a:r>
              <a:rPr lang="ar-LB" baseline="0" dirty="0" smtClean="0">
                <a:solidFill>
                  <a:srgbClr val="000000"/>
                </a:solidFill>
                <a:latin typeface="Arial" panose="020B0604020202020204" pitchFamily="34" charset="0"/>
                <a:cs typeface="Arial" panose="020B0604020202020204" pitchFamily="34" charset="0"/>
              </a:rPr>
              <a:t>أذكر أنّ النواتج والنواتج الفرعية لا تنطبق كلّها على كل صف من الصفوف. </a:t>
            </a:r>
          </a:p>
          <a:p>
            <a:pPr marL="177571" indent="-177571" algn="r" rtl="1">
              <a:buFont typeface="Arial"/>
              <a:buChar char="•"/>
            </a:pPr>
            <a:r>
              <a:rPr lang="ar-LB" baseline="0" dirty="0" smtClean="0">
                <a:solidFill>
                  <a:srgbClr val="000000"/>
                </a:solidFill>
                <a:latin typeface="Arial" panose="020B0604020202020204" pitchFamily="34" charset="0"/>
                <a:cs typeface="Arial" panose="020B0604020202020204" pitchFamily="34" charset="0"/>
              </a:rPr>
              <a:t>يمكنك أن تشرح أي جدول في إطار الكفاءة العالمي بنسخته المختصرة يتضمن هذه المعلومات لكي يراجعها أعضاء الهيئة. </a:t>
            </a:r>
            <a:endParaRPr lang="en-US" dirty="0">
              <a:solidFill>
                <a:srgbClr val="000000"/>
              </a:solidFill>
            </a:endParaRPr>
          </a:p>
        </p:txBody>
      </p:sp>
      <p:sp>
        <p:nvSpPr>
          <p:cNvPr id="701" name="Google Shape;701;p11:notes"/>
          <p:cNvSpPr txBox="1">
            <a:spLocks noGrp="1"/>
          </p:cNvSpPr>
          <p:nvPr>
            <p:ph type="sldNum" idx="12"/>
          </p:nvPr>
        </p:nvSpPr>
        <p:spPr>
          <a:xfrm>
            <a:off x="4143589" y="9119476"/>
            <a:ext cx="3169920" cy="481727"/>
          </a:xfrm>
          <a:prstGeom prst="rect">
            <a:avLst/>
          </a:prstGeom>
          <a:noFill/>
          <a:ln>
            <a:noFill/>
          </a:ln>
        </p:spPr>
        <p:txBody>
          <a:bodyPr spcFirstLastPara="1" wrap="square" lIns="96631" tIns="48315" rIns="96631" bIns="48315" anchor="b" anchorCtr="0">
            <a:noAutofit/>
          </a:bodyPr>
          <a:lstStyle/>
          <a:p>
            <a:pPr>
              <a:buSzPts val="1400"/>
            </a:pPr>
            <a:fld id="{00000000-1234-1234-1234-123412341234}" type="slidenum">
              <a:rPr lang="en-US">
                <a:solidFill>
                  <a:srgbClr val="000000"/>
                </a:solidFill>
                <a:latin typeface="Calibri"/>
                <a:ea typeface="Calibri"/>
                <a:cs typeface="Calibri"/>
                <a:sym typeface="Calibri"/>
              </a:rPr>
              <a:pPr>
                <a:buSzPts val="1400"/>
              </a:pPr>
              <a:t>32</a:t>
            </a:fld>
            <a:endParaRPr>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6878715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ad1f94ce6d_0_9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4" name="Google Shape;344;gad1f94ce6d_0_94:notes"/>
          <p:cNvSpPr txBox="1">
            <a:spLocks noGrp="1"/>
          </p:cNvSpPr>
          <p:nvPr>
            <p:ph type="body" idx="1"/>
          </p:nvPr>
        </p:nvSpPr>
        <p:spPr>
          <a:xfrm>
            <a:off x="731520" y="4620577"/>
            <a:ext cx="5852077" cy="3780413"/>
          </a:xfrm>
          <a:prstGeom prst="rect">
            <a:avLst/>
          </a:prstGeom>
          <a:noFill/>
          <a:ln>
            <a:noFill/>
          </a:ln>
        </p:spPr>
        <p:txBody>
          <a:bodyPr spcFirstLastPara="1" wrap="square" lIns="96631" tIns="48315" rIns="96631" bIns="48315" anchor="t" anchorCtr="0">
            <a:noAutofit/>
          </a:bodyPr>
          <a:lstStyle/>
          <a:p>
            <a:pPr marL="177571" indent="-177571" algn="r" rtl="1">
              <a:buFont typeface="Arial"/>
              <a:buChar char="•"/>
            </a:pPr>
            <a:r>
              <a:rPr lang="ar-LB" b="1" dirty="0" smtClean="0"/>
              <a:t>استبدل</a:t>
            </a:r>
            <a:r>
              <a:rPr lang="ar-LB" b="1" baseline="0" dirty="0" smtClean="0"/>
              <a:t> «اسم التقييم» باسم التقييم الذي سيستخدَم خلال الورشة (الورش). </a:t>
            </a:r>
          </a:p>
          <a:p>
            <a:pPr marL="177571" indent="-177571" algn="r" rtl="1">
              <a:buFont typeface="Arial"/>
              <a:buChar char="•"/>
            </a:pPr>
            <a:r>
              <a:rPr lang="ar-LB" b="1" baseline="0" dirty="0" smtClean="0"/>
              <a:t>أضف العنوان الفرعي للمحاضرة عند الضرورة (مثلاً «ما هو ربط السياسات؟»). يمكنك أيضًا حذف هذا الميدان في حال عدم وجود عنوان فرعي. </a:t>
            </a:r>
          </a:p>
          <a:p>
            <a:pPr marL="177571" indent="-177571" algn="r" rtl="1">
              <a:buFont typeface="Arial"/>
              <a:buChar char="•"/>
            </a:pPr>
            <a:r>
              <a:rPr lang="ar-LB" b="1" baseline="0" dirty="0" smtClean="0"/>
              <a:t>أضف أسماء الميسّرين الأساسيين، وميسّري المحتوى، وأي أدوار أخرى (أنظر أدناه)، وتواريخ الورشة. </a:t>
            </a:r>
          </a:p>
          <a:p>
            <a:pPr marL="177571" indent="-177571" algn="r" rtl="1">
              <a:buFont typeface="Arial"/>
              <a:buChar char="•"/>
            </a:pPr>
            <a:r>
              <a:rPr lang="ar-LB" b="1" baseline="0" dirty="0" smtClean="0"/>
              <a:t>للورش حيث معهد اليونسكو للإحصاء حاضر، يجب دعوتهم لكي يقدّموا عرضًا حول أهداف التنمية المستدامة، ويجب أن ترد أسماؤهم في هذه الشريحة. </a:t>
            </a:r>
          </a:p>
          <a:p>
            <a:pPr marL="177571" indent="-177571" algn="r" rtl="1">
              <a:buFont typeface="Arial"/>
              <a:buChar char="•"/>
            </a:pPr>
            <a:r>
              <a:rPr lang="ar-LB" b="1" baseline="0" dirty="0" smtClean="0"/>
              <a:t>عندما يجب أن يطبّق تمرين التعوّد على أداة التقييم شخص غير الميسّر الأساسي أو ميسّر المحتوى، يجب أن يرد اسمه أيضًا في هذه الشريحة.</a:t>
            </a:r>
          </a:p>
          <a:p>
            <a:pPr marL="177571" indent="-177571" algn="r" rtl="1">
              <a:buFont typeface="Arial"/>
              <a:buChar char="•"/>
            </a:pPr>
            <a:r>
              <a:rPr lang="ar-LB" b="1" baseline="0" dirty="0" smtClean="0"/>
              <a:t>أحذف إشارة «زائد» الصفراء قبل استخدام المحاضرة. </a:t>
            </a:r>
          </a:p>
          <a:p>
            <a:pPr marL="0" indent="0"/>
            <a:endParaRPr lang="en-US" b="1" dirty="0"/>
          </a:p>
          <a:p>
            <a:pPr marL="0" indent="0" algn="r" rtl="1"/>
            <a:r>
              <a:rPr lang="ar-LB" b="1" dirty="0" smtClean="0"/>
              <a:t>ملاحظات الميسّر:</a:t>
            </a:r>
            <a:endParaRPr lang="en-US" b="1" dirty="0"/>
          </a:p>
          <a:p>
            <a:pPr marL="177571" indent="-177571" algn="r" rtl="1">
              <a:buFont typeface="Arial"/>
              <a:buChar char="•"/>
            </a:pPr>
            <a:r>
              <a:rPr lang="ar-LB" dirty="0" smtClean="0">
                <a:solidFill>
                  <a:srgbClr val="000000"/>
                </a:solidFill>
                <a:latin typeface="Arial" panose="020B0604020202020204" pitchFamily="34" charset="0"/>
                <a:cs typeface="Arial" panose="020B0604020202020204" pitchFamily="34" charset="0"/>
              </a:rPr>
              <a:t>لا ملاحظات</a:t>
            </a:r>
            <a:endParaRPr lang="en-US" dirty="0">
              <a:solidFill>
                <a:srgbClr val="000000"/>
              </a:solidFill>
              <a:latin typeface="Arial" panose="020B0604020202020204" pitchFamily="34" charset="0"/>
              <a:cs typeface="Arial" panose="020B0604020202020204" pitchFamily="34" charset="0"/>
            </a:endParaRPr>
          </a:p>
          <a:p>
            <a:pPr marL="177571" indent="-177571">
              <a:buFont typeface="Arial"/>
              <a:buChar char="•"/>
            </a:pPr>
            <a:endParaRPr lang="en-US" dirty="0">
              <a:solidFill>
                <a:srgbClr val="000000"/>
              </a:solidFill>
              <a:latin typeface="Arial" panose="020B0604020202020204" pitchFamily="34" charset="0"/>
              <a:cs typeface="Arial" panose="020B0604020202020204" pitchFamily="34" charset="0"/>
            </a:endParaRPr>
          </a:p>
        </p:txBody>
      </p:sp>
      <p:sp>
        <p:nvSpPr>
          <p:cNvPr id="345" name="Google Shape;345;gad1f94ce6d_0_94:notes"/>
          <p:cNvSpPr txBox="1">
            <a:spLocks noGrp="1"/>
          </p:cNvSpPr>
          <p:nvPr>
            <p:ph type="sldNum" idx="12"/>
          </p:nvPr>
        </p:nvSpPr>
        <p:spPr>
          <a:xfrm>
            <a:off x="4143589" y="9119475"/>
            <a:ext cx="3169771" cy="481757"/>
          </a:xfrm>
          <a:prstGeom prst="rect">
            <a:avLst/>
          </a:prstGeom>
          <a:noFill/>
          <a:ln>
            <a:noFill/>
          </a:ln>
        </p:spPr>
        <p:txBody>
          <a:bodyPr spcFirstLastPara="1" wrap="square" lIns="96631" tIns="48315" rIns="96631" bIns="48315" anchor="b" anchorCtr="0">
            <a:noAutofit/>
          </a:bodyPr>
          <a:lstStyle/>
          <a:p>
            <a:pPr algn="r" defTabSz="947044">
              <a:buSzPts val="1400"/>
              <a:defRPr/>
            </a:pPr>
            <a:fld id="{00000000-1234-1234-1234-123412341234}" type="slidenum">
              <a:rPr lang="en-US">
                <a:latin typeface="Arial" panose="020B0604020202020204" pitchFamily="34" charset="0"/>
                <a:cs typeface="Arial" panose="020B0604020202020204" pitchFamily="34" charset="0"/>
              </a:rPr>
              <a:pPr algn="r" defTabSz="947044">
                <a:buSzPts val="1400"/>
                <a:defRPr/>
              </a:pPr>
              <a:t>3</a:t>
            </a:fld>
            <a:endParaRP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10550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7"/>
        <p:cNvGrpSpPr/>
        <p:nvPr/>
      </p:nvGrpSpPr>
      <p:grpSpPr>
        <a:xfrm>
          <a:off x="0" y="0"/>
          <a:ext cx="0" cy="0"/>
          <a:chOff x="0" y="0"/>
          <a:chExt cx="0" cy="0"/>
        </a:xfrm>
      </p:grpSpPr>
      <p:sp>
        <p:nvSpPr>
          <p:cNvPr id="708" name="Google Shape;708;g54128571ae_2_3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9" name="Google Shape;709;g54128571ae_2_34:notes"/>
          <p:cNvSpPr txBox="1">
            <a:spLocks noGrp="1"/>
          </p:cNvSpPr>
          <p:nvPr>
            <p:ph type="body" idx="1"/>
          </p:nvPr>
        </p:nvSpPr>
        <p:spPr>
          <a:xfrm>
            <a:off x="731520" y="4620577"/>
            <a:ext cx="5852077" cy="3780413"/>
          </a:xfrm>
          <a:prstGeom prst="rect">
            <a:avLst/>
          </a:prstGeom>
          <a:noFill/>
          <a:ln>
            <a:noFill/>
          </a:ln>
        </p:spPr>
        <p:txBody>
          <a:bodyPr spcFirstLastPara="1" wrap="square" lIns="96631" tIns="48315" rIns="96631" bIns="48315" anchor="t" anchorCtr="0">
            <a:noAutofit/>
          </a:bodyPr>
          <a:lstStyle/>
          <a:p>
            <a:pPr marL="0" indent="0" algn="r" rtl="1"/>
            <a:r>
              <a:rPr lang="ar-LB" b="1" dirty="0" smtClean="0"/>
              <a:t>أحذف هذه الشريحة في حال وضع مؤشرات مرجعية فقط لتقييم القراءة</a:t>
            </a:r>
          </a:p>
          <a:p>
            <a:pPr marL="0" indent="0" algn="r" rtl="1"/>
            <a:r>
              <a:rPr lang="ar-LB" b="1" dirty="0" smtClean="0"/>
              <a:t>أيضًا</a:t>
            </a:r>
            <a:r>
              <a:rPr lang="ar-LB" b="1" baseline="0" dirty="0" smtClean="0"/>
              <a:t> قد ترغب في تقسيم هذه الجداول إلى شرائح إضافية في حال كان الخطّ صعب القراءة بالنسبة إلى بعض أعضاء الهيئة</a:t>
            </a:r>
          </a:p>
          <a:p>
            <a:pPr marL="0" indent="0" algn="r" rtl="1">
              <a:buFont typeface="Arial" panose="020B0604020202020204" pitchFamily="34" charset="0"/>
              <a:buNone/>
            </a:pPr>
            <a:r>
              <a:rPr lang="ar-LB" b="1" baseline="0" dirty="0" smtClean="0"/>
              <a:t>أحذف إشارة «زائد» الصفراء قبل استخدام المحاضرة</a:t>
            </a:r>
          </a:p>
          <a:p>
            <a:pPr marL="0" indent="0" algn="r" rtl="1"/>
            <a:endParaRPr lang="ar-LB" b="1" dirty="0" smtClean="0"/>
          </a:p>
          <a:p>
            <a:pPr marL="0" indent="0" algn="r" rtl="1"/>
            <a:endParaRPr lang="ar-LB" b="1" dirty="0" smtClean="0"/>
          </a:p>
          <a:p>
            <a:pPr marL="0" indent="0" algn="r" rtl="1"/>
            <a:r>
              <a:rPr lang="ar-LB" b="1" dirty="0" smtClean="0"/>
              <a:t>ملاحظات الميسّر: </a:t>
            </a:r>
          </a:p>
          <a:p>
            <a:pPr marL="177571" indent="-177571" algn="r" rtl="1">
              <a:buFont typeface="Arial"/>
              <a:buChar char="•"/>
            </a:pPr>
            <a:r>
              <a:rPr lang="ar-LB" dirty="0" smtClean="0">
                <a:solidFill>
                  <a:srgbClr val="000000"/>
                </a:solidFill>
                <a:latin typeface="Arial" panose="020B0604020202020204" pitchFamily="34" charset="0"/>
                <a:cs typeface="Arial" panose="020B0604020202020204" pitchFamily="34" charset="0"/>
              </a:rPr>
              <a:t>إشرح العلاقة بين المجالات، والنواتج، والنواتج الفرعية.</a:t>
            </a:r>
            <a:r>
              <a:rPr lang="ar-LB" baseline="0" dirty="0" smtClean="0">
                <a:solidFill>
                  <a:srgbClr val="000000"/>
                </a:solidFill>
                <a:latin typeface="Arial" panose="020B0604020202020204" pitchFamily="34" charset="0"/>
                <a:cs typeface="Arial" panose="020B0604020202020204" pitchFamily="34" charset="0"/>
              </a:rPr>
              <a:t> </a:t>
            </a:r>
          </a:p>
          <a:p>
            <a:pPr marL="177571" indent="-177571" algn="r" rtl="1">
              <a:buFont typeface="Arial"/>
              <a:buChar char="•"/>
            </a:pPr>
            <a:r>
              <a:rPr lang="ar-LB" baseline="0" dirty="0" smtClean="0">
                <a:solidFill>
                  <a:srgbClr val="000000"/>
                </a:solidFill>
                <a:latin typeface="Arial" panose="020B0604020202020204" pitchFamily="34" charset="0"/>
                <a:cs typeface="Arial" panose="020B0604020202020204" pitchFamily="34" charset="0"/>
              </a:rPr>
              <a:t>أذكر أنّ النواتج والنواتج الفرعية لا تنطبق كلّها على كل صف من الصفوف. </a:t>
            </a:r>
          </a:p>
          <a:p>
            <a:pPr marL="177571" indent="-177571" algn="r" rtl="1">
              <a:buFont typeface="Arial"/>
              <a:buChar char="•"/>
            </a:pPr>
            <a:r>
              <a:rPr lang="ar-LB" baseline="0" dirty="0" smtClean="0">
                <a:solidFill>
                  <a:srgbClr val="000000"/>
                </a:solidFill>
                <a:latin typeface="Arial" panose="020B0604020202020204" pitchFamily="34" charset="0"/>
                <a:cs typeface="Arial" panose="020B0604020202020204" pitchFamily="34" charset="0"/>
              </a:rPr>
              <a:t>يمكنك أن تشرح أي جدول في إطار الكفاءة العالمي بنسخته المختصرة يتضمن هذه المعلومات لكي يراجعها أعضاء الهيئة. </a:t>
            </a:r>
            <a:endParaRPr lang="en-US" dirty="0">
              <a:solidFill>
                <a:srgbClr val="000000"/>
              </a:solidFill>
            </a:endParaRPr>
          </a:p>
        </p:txBody>
      </p:sp>
      <p:sp>
        <p:nvSpPr>
          <p:cNvPr id="710" name="Google Shape;710;g54128571ae_2_34:notes"/>
          <p:cNvSpPr txBox="1">
            <a:spLocks noGrp="1"/>
          </p:cNvSpPr>
          <p:nvPr>
            <p:ph type="sldNum" idx="12"/>
          </p:nvPr>
        </p:nvSpPr>
        <p:spPr>
          <a:xfrm>
            <a:off x="4143589" y="9119475"/>
            <a:ext cx="3169771" cy="481757"/>
          </a:xfrm>
          <a:prstGeom prst="rect">
            <a:avLst/>
          </a:prstGeom>
          <a:noFill/>
          <a:ln>
            <a:noFill/>
          </a:ln>
        </p:spPr>
        <p:txBody>
          <a:bodyPr spcFirstLastPara="1" wrap="square" lIns="96631" tIns="48315" rIns="96631" bIns="48315" anchor="b" anchorCtr="0">
            <a:noAutofit/>
          </a:bodyPr>
          <a:lstStyle/>
          <a:p>
            <a:pPr>
              <a:buSzPts val="1400"/>
            </a:pPr>
            <a:fld id="{00000000-1234-1234-1234-123412341234}" type="slidenum">
              <a:rPr lang="en-US">
                <a:solidFill>
                  <a:srgbClr val="000000"/>
                </a:solidFill>
                <a:latin typeface="Calibri"/>
                <a:ea typeface="Calibri"/>
                <a:cs typeface="Calibri"/>
                <a:sym typeface="Calibri"/>
              </a:rPr>
              <a:pPr>
                <a:buSzPts val="1400"/>
              </a:pPr>
              <a:t>33</a:t>
            </a:fld>
            <a:endParaRPr>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5714687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7"/>
        <p:cNvGrpSpPr/>
        <p:nvPr/>
      </p:nvGrpSpPr>
      <p:grpSpPr>
        <a:xfrm>
          <a:off x="0" y="0"/>
          <a:ext cx="0" cy="0"/>
          <a:chOff x="0" y="0"/>
          <a:chExt cx="0" cy="0"/>
        </a:xfrm>
      </p:grpSpPr>
      <p:sp>
        <p:nvSpPr>
          <p:cNvPr id="1128" name="Google Shape;1128;p11: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9" name="Google Shape;1129;p11: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indent="0" algn="r" rtl="1"/>
            <a:r>
              <a:rPr lang="ar-LB" b="1" dirty="0" smtClean="0"/>
              <a:t>أحذف هذه الشريحة في حال وضع مؤشرات مرجعية فقط لتقييم الرياضيات</a:t>
            </a:r>
          </a:p>
          <a:p>
            <a:pPr marL="0" indent="0" algn="r" rtl="1"/>
            <a:r>
              <a:rPr lang="ar-LB" b="1" dirty="0" smtClean="0"/>
              <a:t>أيضًا</a:t>
            </a:r>
            <a:r>
              <a:rPr lang="ar-LB" b="1" baseline="0" dirty="0" smtClean="0"/>
              <a:t> قد ترغب في تقسيم هذه الجداول إلى شرائح إضافية في حال كان الخطّ صعب القراءة بالنسبة إلى بعض أعضاء الهيئة</a:t>
            </a:r>
          </a:p>
          <a:p>
            <a:pPr marL="0" indent="0" algn="r" rtl="1">
              <a:buFont typeface="Arial" panose="020B0604020202020204" pitchFamily="34" charset="0"/>
              <a:buNone/>
            </a:pPr>
            <a:r>
              <a:rPr lang="ar-LB" b="1" baseline="0" dirty="0" smtClean="0"/>
              <a:t>أحذف إشارة «زائد» الصفراء قبل استخدام المحاضرة</a:t>
            </a:r>
          </a:p>
          <a:p>
            <a:pPr marL="0" indent="0" algn="r" rtl="1"/>
            <a:endParaRPr lang="ar-LB" b="1" dirty="0" smtClean="0"/>
          </a:p>
          <a:p>
            <a:pPr marL="0" indent="0" algn="r" rtl="1"/>
            <a:endParaRPr lang="ar-LB" b="1" dirty="0" smtClean="0"/>
          </a:p>
          <a:p>
            <a:pPr marL="0" indent="0" algn="r" rtl="1"/>
            <a:r>
              <a:rPr lang="ar-LB" b="1" dirty="0" smtClean="0"/>
              <a:t>ملاحظات الميسّر: </a:t>
            </a:r>
          </a:p>
          <a:p>
            <a:pPr marL="177571" indent="-177571" algn="r" rtl="1">
              <a:buFont typeface="Arial"/>
              <a:buChar char="•"/>
            </a:pPr>
            <a:r>
              <a:rPr lang="ar-LB" dirty="0" smtClean="0">
                <a:solidFill>
                  <a:srgbClr val="000000"/>
                </a:solidFill>
                <a:latin typeface="Arial" panose="020B0604020202020204" pitchFamily="34" charset="0"/>
                <a:cs typeface="Arial" panose="020B0604020202020204" pitchFamily="34" charset="0"/>
              </a:rPr>
              <a:t>إشرح العلاقة بين المجالات، والنواتج، والنواتج الفرعية.</a:t>
            </a:r>
            <a:r>
              <a:rPr lang="ar-LB" baseline="0" dirty="0" smtClean="0">
                <a:solidFill>
                  <a:srgbClr val="000000"/>
                </a:solidFill>
                <a:latin typeface="Arial" panose="020B0604020202020204" pitchFamily="34" charset="0"/>
                <a:cs typeface="Arial" panose="020B0604020202020204" pitchFamily="34" charset="0"/>
              </a:rPr>
              <a:t> </a:t>
            </a:r>
          </a:p>
          <a:p>
            <a:pPr marL="177571" indent="-177571" algn="r" rtl="1">
              <a:buFont typeface="Arial"/>
              <a:buChar char="•"/>
            </a:pPr>
            <a:r>
              <a:rPr lang="ar-LB" baseline="0" dirty="0" smtClean="0">
                <a:solidFill>
                  <a:srgbClr val="000000"/>
                </a:solidFill>
                <a:latin typeface="Arial" panose="020B0604020202020204" pitchFamily="34" charset="0"/>
                <a:cs typeface="Arial" panose="020B0604020202020204" pitchFamily="34" charset="0"/>
              </a:rPr>
              <a:t>أذكر أنّ النواتج والنواتج الفرعية لا تنطبق كلّها على كل صف من الصفوف. </a:t>
            </a:r>
          </a:p>
          <a:p>
            <a:pPr marL="177571" indent="-177571" algn="r" rtl="1">
              <a:buFont typeface="Arial"/>
              <a:buChar char="•"/>
            </a:pPr>
            <a:r>
              <a:rPr lang="ar-LB" baseline="0" dirty="0" smtClean="0">
                <a:solidFill>
                  <a:srgbClr val="000000"/>
                </a:solidFill>
                <a:latin typeface="Arial" panose="020B0604020202020204" pitchFamily="34" charset="0"/>
                <a:cs typeface="Arial" panose="020B0604020202020204" pitchFamily="34" charset="0"/>
              </a:rPr>
              <a:t>يمكنك أن تشرح أي جدول في إطار الكفاءة العالمي بنسخته المختصرة يتضمن هذه المعلومات لكي يراجعها أعضاء الهيئة. </a:t>
            </a:r>
            <a:endParaRPr lang="en-US" dirty="0">
              <a:solidFill>
                <a:srgbClr val="000000"/>
              </a:solidFill>
            </a:endParaRPr>
          </a:p>
        </p:txBody>
      </p:sp>
      <p:sp>
        <p:nvSpPr>
          <p:cNvPr id="1130" name="Google Shape;1130;p11:notes"/>
          <p:cNvSpPr txBox="1">
            <a:spLocks noGrp="1"/>
          </p:cNvSpPr>
          <p:nvPr>
            <p:ph type="sldNum" idx="12"/>
          </p:nvPr>
        </p:nvSpPr>
        <p:spPr>
          <a:xfrm>
            <a:off x="3978133" y="8842031"/>
            <a:ext cx="3043343" cy="467071"/>
          </a:xfrm>
          <a:prstGeom prst="rect">
            <a:avLst/>
          </a:prstGeom>
          <a:noFill/>
          <a:ln>
            <a:noFill/>
          </a:ln>
        </p:spPr>
        <p:txBody>
          <a:bodyPr spcFirstLastPara="1" wrap="square" lIns="93300" tIns="46650" rIns="93300" bIns="46650" anchor="b" anchorCtr="0">
            <a:noAutofit/>
          </a:bodyPr>
          <a:lstStyle/>
          <a:p>
            <a:pPr marL="0" lvl="0" indent="0" algn="l" rtl="0">
              <a:lnSpc>
                <a:spcPct val="100000"/>
              </a:lnSpc>
              <a:spcBef>
                <a:spcPts val="0"/>
              </a:spcBef>
              <a:spcAft>
                <a:spcPts val="0"/>
              </a:spcAft>
              <a:buSzPts val="1400"/>
              <a:buNone/>
            </a:pPr>
            <a:fld id="{00000000-1234-1234-1234-123412341234}" type="slidenum">
              <a:rPr lang="en-US">
                <a:solidFill>
                  <a:srgbClr val="000000"/>
                </a:solidFill>
              </a:rPr>
              <a:t>34</a:t>
            </a:fld>
            <a:endParaRPr>
              <a:solidFill>
                <a:srgbClr val="000000"/>
              </a:solidFill>
            </a:endParaRPr>
          </a:p>
        </p:txBody>
      </p:sp>
    </p:spTree>
    <p:extLst>
      <p:ext uri="{BB962C8B-B14F-4D97-AF65-F5344CB8AC3E}">
        <p14:creationId xmlns:p14="http://schemas.microsoft.com/office/powerpoint/2010/main" val="30938898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6"/>
        <p:cNvGrpSpPr/>
        <p:nvPr/>
      </p:nvGrpSpPr>
      <p:grpSpPr>
        <a:xfrm>
          <a:off x="0" y="0"/>
          <a:ext cx="0" cy="0"/>
          <a:chOff x="0" y="0"/>
          <a:chExt cx="0" cy="0"/>
        </a:xfrm>
      </p:grpSpPr>
      <p:sp>
        <p:nvSpPr>
          <p:cNvPr id="717" name="Google Shape;717;g9c7fbe508c_0_27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8" name="Google Shape;718;g9c7fbe508c_0_270:notes"/>
          <p:cNvSpPr txBox="1">
            <a:spLocks noGrp="1"/>
          </p:cNvSpPr>
          <p:nvPr>
            <p:ph type="body" idx="1"/>
          </p:nvPr>
        </p:nvSpPr>
        <p:spPr>
          <a:xfrm>
            <a:off x="731520" y="4620577"/>
            <a:ext cx="5852077" cy="3780413"/>
          </a:xfrm>
          <a:prstGeom prst="rect">
            <a:avLst/>
          </a:prstGeom>
          <a:noFill/>
          <a:ln>
            <a:noFill/>
          </a:ln>
        </p:spPr>
        <p:txBody>
          <a:bodyPr spcFirstLastPara="1" wrap="square" lIns="96631" tIns="48315" rIns="96631" bIns="48315" anchor="t" anchorCtr="0">
            <a:noAutofit/>
          </a:bodyPr>
          <a:lstStyle/>
          <a:p>
            <a:pPr marL="0" indent="0" algn="r" rtl="1"/>
            <a:r>
              <a:rPr lang="ar-LB" b="1" dirty="0" smtClean="0"/>
              <a:t>* أحذف هذه الشريحة في حال وضع مؤشرات مرجعية فقط لتقييم القراءة</a:t>
            </a:r>
          </a:p>
          <a:p>
            <a:pPr marL="0" indent="0" algn="r" rtl="1"/>
            <a:r>
              <a:rPr lang="ar-LB" b="1" baseline="0" dirty="0" smtClean="0"/>
              <a:t>* قد ترغب أيضًا في تغيير المثل إلى مرجع صفّي مناسب</a:t>
            </a:r>
          </a:p>
          <a:p>
            <a:pPr marL="0" indent="0" algn="r" rtl="1">
              <a:buFont typeface="Arial" panose="020B0604020202020204" pitchFamily="34" charset="0"/>
              <a:buNone/>
            </a:pPr>
            <a:r>
              <a:rPr lang="ar-LB" b="1" baseline="0" dirty="0" smtClean="0"/>
              <a:t>أحذف إشارة «زائد» الصفراء قبل استخدام المحاضرة</a:t>
            </a:r>
          </a:p>
          <a:p>
            <a:pPr marL="0" indent="0" algn="r" rtl="1">
              <a:buFont typeface="Arial" panose="020B0604020202020204" pitchFamily="34" charset="0"/>
              <a:buNone/>
            </a:pPr>
            <a:endParaRPr lang="ar-LB" b="1" baseline="0" dirty="0" smtClean="0">
              <a:solidFill>
                <a:srgbClr val="000000"/>
              </a:solidFill>
            </a:endParaRPr>
          </a:p>
          <a:p>
            <a:pPr marL="0" indent="0" algn="r" rtl="1">
              <a:buFont typeface="Arial" panose="020B0604020202020204" pitchFamily="34" charset="0"/>
              <a:buNone/>
            </a:pPr>
            <a:endParaRPr lang="en-US" b="1" dirty="0">
              <a:solidFill>
                <a:srgbClr val="000000"/>
              </a:solidFill>
            </a:endParaRPr>
          </a:p>
          <a:p>
            <a:pPr marL="0" indent="0" algn="r" rtl="1"/>
            <a:r>
              <a:rPr lang="ar-LB" b="1" dirty="0" smtClean="0">
                <a:solidFill>
                  <a:srgbClr val="000000"/>
                </a:solidFill>
              </a:rPr>
              <a:t>ملاحظات الميسّر:</a:t>
            </a:r>
            <a:r>
              <a:rPr lang="en-US" b="1" dirty="0" smtClean="0">
                <a:solidFill>
                  <a:srgbClr val="000000"/>
                </a:solidFill>
              </a:rPr>
              <a:t> </a:t>
            </a:r>
            <a:endParaRPr b="1" dirty="0">
              <a:solidFill>
                <a:srgbClr val="000000"/>
              </a:solidFill>
            </a:endParaRPr>
          </a:p>
          <a:p>
            <a:pPr marL="177571" indent="-177571" algn="r" rtl="1">
              <a:buFont typeface="Arial"/>
              <a:buChar char="•"/>
            </a:pPr>
            <a:r>
              <a:rPr lang="ar-LB" dirty="0" smtClean="0">
                <a:solidFill>
                  <a:srgbClr val="000000"/>
                </a:solidFill>
                <a:latin typeface="Arial" panose="020B0604020202020204" pitchFamily="34" charset="0"/>
                <a:cs typeface="Arial" panose="020B0604020202020204" pitchFamily="34" charset="0"/>
              </a:rPr>
              <a:t>قارن وطابق المعارف والمهارات (المسمّاة أحيانًا معايير المحتوى) وأدوات وصف الكفاءة العالمية (المسمّاة أحيانًا معايير الأداء). </a:t>
            </a:r>
          </a:p>
          <a:p>
            <a:pPr marL="177571" indent="-177571" algn="r" rtl="1">
              <a:buFont typeface="Arial"/>
              <a:buChar char="•"/>
            </a:pPr>
            <a:r>
              <a:rPr lang="ar-LB" dirty="0" smtClean="0">
                <a:solidFill>
                  <a:srgbClr val="000000"/>
                </a:solidFill>
                <a:latin typeface="Arial" panose="020B0604020202020204" pitchFamily="34" charset="0"/>
                <a:cs typeface="Arial" panose="020B0604020202020204" pitchFamily="34" charset="0"/>
              </a:rPr>
              <a:t>إشرح أنّ المتعلّم الذي لا يتمتّع بالمعارف و/أو المهارات الواردة في بيانات المعارف و/أو المهارات</a:t>
            </a:r>
            <a:r>
              <a:rPr lang="ar-LB" baseline="0" dirty="0" smtClean="0">
                <a:solidFill>
                  <a:srgbClr val="000000"/>
                </a:solidFill>
                <a:latin typeface="Arial" panose="020B0604020202020204" pitchFamily="34" charset="0"/>
                <a:cs typeface="Arial" panose="020B0604020202020204" pitchFamily="34" charset="0"/>
              </a:rPr>
              <a:t> سوف يصنّف بمستوى «أقل من التحقيق الجزئي» أو «يحقق جزئيًّا»، الحدّ الأدنى العالمي من الكفاءة. </a:t>
            </a:r>
          </a:p>
          <a:p>
            <a:pPr marL="177571" indent="-177571" algn="r" rtl="1">
              <a:buFont typeface="Arial"/>
              <a:buChar char="•"/>
            </a:pPr>
            <a:r>
              <a:rPr lang="ar-LB" dirty="0" smtClean="0">
                <a:solidFill>
                  <a:srgbClr val="000000"/>
                </a:solidFill>
                <a:latin typeface="Arial" panose="020B0604020202020204" pitchFamily="34" charset="0"/>
                <a:cs typeface="Arial" panose="020B0604020202020204" pitchFamily="34" charset="0"/>
              </a:rPr>
              <a:t>أذكر</a:t>
            </a:r>
            <a:r>
              <a:rPr lang="ar-LB" baseline="0" dirty="0" smtClean="0">
                <a:solidFill>
                  <a:srgbClr val="000000"/>
                </a:solidFill>
                <a:latin typeface="Arial" panose="020B0604020202020204" pitchFamily="34" charset="0"/>
                <a:cs typeface="Arial" panose="020B0604020202020204" pitchFamily="34" charset="0"/>
              </a:rPr>
              <a:t> أنّ أمثلة أنواع المعايير هذه – كما ترد في إطار الكفاءة العالمي – ترد في شريحة لاحقة.</a:t>
            </a:r>
          </a:p>
          <a:p>
            <a:pPr marL="177571" indent="-177571" algn="r" rtl="1">
              <a:buFont typeface="Arial"/>
              <a:buChar char="•"/>
            </a:pPr>
            <a:r>
              <a:rPr lang="ar-LB" baseline="0" dirty="0" smtClean="0">
                <a:solidFill>
                  <a:srgbClr val="000000"/>
                </a:solidFill>
                <a:latin typeface="Arial" panose="020B0604020202020204" pitchFamily="34" charset="0"/>
                <a:cs typeface="Arial" panose="020B0604020202020204" pitchFamily="34" charset="0"/>
              </a:rPr>
              <a:t>أذكر أنّ </a:t>
            </a:r>
            <a:r>
              <a:rPr lang="ar-LB" b="1" baseline="0" dirty="0" smtClean="0">
                <a:solidFill>
                  <a:srgbClr val="000000"/>
                </a:solidFill>
                <a:latin typeface="Arial" panose="020B0604020202020204" pitchFamily="34" charset="0"/>
                <a:cs typeface="Arial" panose="020B0604020202020204" pitchFamily="34" charset="0"/>
              </a:rPr>
              <a:t>المهمّة 1 تستخدم فقط بيانات المعارف و/أو المهارات (معايير المحتوى) </a:t>
            </a:r>
            <a:r>
              <a:rPr lang="ar-LB" b="0" baseline="0" dirty="0" smtClean="0">
                <a:solidFill>
                  <a:srgbClr val="000000"/>
                </a:solidFill>
                <a:latin typeface="Arial" panose="020B0604020202020204" pitchFamily="34" charset="0"/>
                <a:cs typeface="Arial" panose="020B0604020202020204" pitchFamily="34" charset="0"/>
              </a:rPr>
              <a:t>وأنّ </a:t>
            </a:r>
            <a:r>
              <a:rPr lang="ar-LB" b="1" baseline="0" dirty="0" smtClean="0">
                <a:solidFill>
                  <a:srgbClr val="000000"/>
                </a:solidFill>
                <a:latin typeface="Arial" panose="020B0604020202020204" pitchFamily="34" charset="0"/>
                <a:cs typeface="Arial" panose="020B0604020202020204" pitchFamily="34" charset="0"/>
              </a:rPr>
              <a:t>المهمّة 2 تستخدم أدوات وصف الكفاءة العالمية (معايير الأداء)؛ </a:t>
            </a:r>
            <a:r>
              <a:rPr lang="ar-LB" b="0" baseline="0" dirty="0" smtClean="0">
                <a:solidFill>
                  <a:srgbClr val="000000"/>
                </a:solidFill>
                <a:latin typeface="Arial" panose="020B0604020202020204" pitchFamily="34" charset="0"/>
                <a:cs typeface="Arial" panose="020B0604020202020204" pitchFamily="34" charset="0"/>
              </a:rPr>
              <a:t>وفي الشريحة التالية مثل عن بيانات المعارف و/أو المهارات الواردة في إطار الكفاءة العالمي</a:t>
            </a:r>
            <a:r>
              <a:rPr lang="ar-LB" baseline="0" dirty="0" smtClean="0">
                <a:solidFill>
                  <a:srgbClr val="000000"/>
                </a:solidFill>
                <a:latin typeface="Arial" panose="020B0604020202020204" pitchFamily="34" charset="0"/>
                <a:cs typeface="Arial" panose="020B0604020202020204" pitchFamily="34" charset="0"/>
              </a:rPr>
              <a:t>.</a:t>
            </a:r>
            <a:endParaRPr dirty="0">
              <a:solidFill>
                <a:srgbClr val="000000"/>
              </a:solidFill>
              <a:latin typeface="Arial" panose="020B0604020202020204" pitchFamily="34" charset="0"/>
              <a:cs typeface="Arial" panose="020B0604020202020204" pitchFamily="34" charset="0"/>
            </a:endParaRPr>
          </a:p>
          <a:p>
            <a:pPr marL="473522" indent="-236761"/>
            <a:endParaRPr dirty="0"/>
          </a:p>
          <a:p>
            <a:pPr marL="177553" indent="-98631">
              <a:buClr>
                <a:schemeClr val="dk1"/>
              </a:buClr>
              <a:buSzPts val="1200"/>
            </a:pPr>
            <a:endParaRPr dirty="0"/>
          </a:p>
        </p:txBody>
      </p:sp>
      <p:sp>
        <p:nvSpPr>
          <p:cNvPr id="719" name="Google Shape;719;g9c7fbe508c_0_270:notes"/>
          <p:cNvSpPr txBox="1">
            <a:spLocks noGrp="1"/>
          </p:cNvSpPr>
          <p:nvPr>
            <p:ph type="sldNum" idx="12"/>
          </p:nvPr>
        </p:nvSpPr>
        <p:spPr>
          <a:xfrm>
            <a:off x="4143589" y="9119475"/>
            <a:ext cx="3169771" cy="481757"/>
          </a:xfrm>
          <a:prstGeom prst="rect">
            <a:avLst/>
          </a:prstGeom>
          <a:noFill/>
          <a:ln>
            <a:noFill/>
          </a:ln>
        </p:spPr>
        <p:txBody>
          <a:bodyPr spcFirstLastPara="1" wrap="square" lIns="96631" tIns="48315" rIns="96631" bIns="48315" anchor="b" anchorCtr="0">
            <a:noAutofit/>
          </a:bodyPr>
          <a:lstStyle/>
          <a:p>
            <a:pPr algn="r">
              <a:buSzPts val="1400"/>
            </a:pPr>
            <a:fld id="{00000000-1234-1234-1234-123412341234}" type="slidenum">
              <a:rPr lang="en-US">
                <a:solidFill>
                  <a:srgbClr val="000000"/>
                </a:solidFill>
                <a:latin typeface="Calibri"/>
                <a:ea typeface="Calibri"/>
                <a:cs typeface="Calibri"/>
                <a:sym typeface="Calibri"/>
              </a:rPr>
              <a:pPr algn="r">
                <a:buSzPts val="1400"/>
              </a:pPr>
              <a:t>35</a:t>
            </a:fld>
            <a:endParaRPr>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7192487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5"/>
        <p:cNvGrpSpPr/>
        <p:nvPr/>
      </p:nvGrpSpPr>
      <p:grpSpPr>
        <a:xfrm>
          <a:off x="0" y="0"/>
          <a:ext cx="0" cy="0"/>
          <a:chOff x="0" y="0"/>
          <a:chExt cx="0" cy="0"/>
        </a:xfrm>
      </p:grpSpPr>
      <p:sp>
        <p:nvSpPr>
          <p:cNvPr id="726" name="Google Shape;726;g54128571ae_2_4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7" name="Google Shape;727;g54128571ae_2_46:notes"/>
          <p:cNvSpPr txBox="1">
            <a:spLocks noGrp="1"/>
          </p:cNvSpPr>
          <p:nvPr>
            <p:ph type="body" idx="1"/>
          </p:nvPr>
        </p:nvSpPr>
        <p:spPr>
          <a:xfrm>
            <a:off x="731520" y="4620577"/>
            <a:ext cx="5852077" cy="3780413"/>
          </a:xfrm>
          <a:prstGeom prst="rect">
            <a:avLst/>
          </a:prstGeom>
          <a:noFill/>
          <a:ln>
            <a:noFill/>
          </a:ln>
        </p:spPr>
        <p:txBody>
          <a:bodyPr spcFirstLastPara="1" wrap="square" lIns="96631" tIns="48315" rIns="96631" bIns="48315" anchor="t" anchorCtr="0">
            <a:noAutofit/>
          </a:bodyPr>
          <a:lstStyle/>
          <a:p>
            <a:pPr marL="0" indent="0" algn="r" rtl="1"/>
            <a:r>
              <a:rPr lang="ar-LB" b="1" dirty="0" smtClean="0"/>
              <a:t>* أحذف هذه الشريحة في حال وضع مؤشرات مرجعية فقط لتقييم القراءة</a:t>
            </a:r>
          </a:p>
          <a:p>
            <a:pPr marL="0" indent="0" algn="r" rtl="1"/>
            <a:r>
              <a:rPr lang="ar-LB" b="1" dirty="0" smtClean="0"/>
              <a:t>* قم بتحديث النص والجدول</a:t>
            </a:r>
            <a:r>
              <a:rPr lang="ar-LB" b="1" baseline="0" dirty="0" smtClean="0"/>
              <a:t> لتبيان مثل ذات صلة بالصف / المادة.</a:t>
            </a:r>
          </a:p>
          <a:p>
            <a:pPr marL="0" indent="0" algn="r" rtl="1">
              <a:buFont typeface="Arial" panose="020B0604020202020204" pitchFamily="34" charset="0"/>
              <a:buNone/>
            </a:pPr>
            <a:r>
              <a:rPr lang="ar-LB" b="1" baseline="0" dirty="0" smtClean="0"/>
              <a:t>أحذف إشارة «زائد» الصفراء قبل استخدام المحاضرة</a:t>
            </a:r>
            <a:endParaRPr lang="en-US" dirty="0">
              <a:solidFill>
                <a:srgbClr val="000000"/>
              </a:solidFill>
            </a:endParaRPr>
          </a:p>
          <a:p>
            <a:pPr marL="0" indent="0"/>
            <a:endParaRPr b="1" dirty="0">
              <a:solidFill>
                <a:srgbClr val="000000"/>
              </a:solidFill>
            </a:endParaRPr>
          </a:p>
          <a:p>
            <a:pPr marL="0" indent="0" algn="r" rtl="1"/>
            <a:r>
              <a:rPr lang="ar-LB" b="1" dirty="0" smtClean="0">
                <a:solidFill>
                  <a:srgbClr val="000000"/>
                </a:solidFill>
              </a:rPr>
              <a:t>ملاحظات الميسّر:</a:t>
            </a:r>
            <a:endParaRPr dirty="0">
              <a:solidFill>
                <a:srgbClr val="000000"/>
              </a:solidFill>
            </a:endParaRPr>
          </a:p>
          <a:p>
            <a:pPr marL="177571" indent="-177571" algn="r" rtl="1">
              <a:buChar char="•"/>
            </a:pPr>
            <a:r>
              <a:rPr lang="ar-LB" dirty="0" smtClean="0">
                <a:solidFill>
                  <a:srgbClr val="000000"/>
                </a:solidFill>
              </a:rPr>
              <a:t>ذكّر أعضاء الهيئة بأنّ المعارف و/أو المهارات تصف ما يحتاج المتعلّمون إلى معرفته</a:t>
            </a:r>
            <a:r>
              <a:rPr lang="ar-LB" baseline="0" dirty="0" smtClean="0">
                <a:solidFill>
                  <a:srgbClr val="000000"/>
                </a:solidFill>
              </a:rPr>
              <a:t> عند انتهاء كلّ صف من الصفوف 1 إلى 9. </a:t>
            </a:r>
          </a:p>
          <a:p>
            <a:pPr marL="177571" indent="-177571" algn="r" rtl="1">
              <a:buChar char="•"/>
            </a:pPr>
            <a:r>
              <a:rPr lang="ar-LB" baseline="0" dirty="0" smtClean="0">
                <a:solidFill>
                  <a:srgbClr val="000000"/>
                </a:solidFill>
              </a:rPr>
              <a:t>إشرح أنّ هذا جزء صغير فقط من المعارف والمهارات الواردة في إطار الكفاءة العالمي.</a:t>
            </a:r>
            <a:endParaRPr dirty="0"/>
          </a:p>
          <a:p>
            <a:pPr marL="177553" indent="-98630">
              <a:buClr>
                <a:schemeClr val="dk1"/>
              </a:buClr>
              <a:buSzPts val="1200"/>
            </a:pPr>
            <a:endParaRPr dirty="0"/>
          </a:p>
        </p:txBody>
      </p:sp>
      <p:sp>
        <p:nvSpPr>
          <p:cNvPr id="728" name="Google Shape;728;g54128571ae_2_46:notes"/>
          <p:cNvSpPr txBox="1">
            <a:spLocks noGrp="1"/>
          </p:cNvSpPr>
          <p:nvPr>
            <p:ph type="sldNum" idx="12"/>
          </p:nvPr>
        </p:nvSpPr>
        <p:spPr>
          <a:xfrm>
            <a:off x="4143589" y="9119475"/>
            <a:ext cx="3169771" cy="481757"/>
          </a:xfrm>
          <a:prstGeom prst="rect">
            <a:avLst/>
          </a:prstGeom>
          <a:noFill/>
          <a:ln>
            <a:noFill/>
          </a:ln>
        </p:spPr>
        <p:txBody>
          <a:bodyPr spcFirstLastPara="1" wrap="square" lIns="96631" tIns="48315" rIns="96631" bIns="48315" anchor="b" anchorCtr="0">
            <a:noAutofit/>
          </a:bodyPr>
          <a:lstStyle/>
          <a:p>
            <a:pPr algn="r">
              <a:buSzPts val="1400"/>
            </a:pPr>
            <a:fld id="{00000000-1234-1234-1234-123412341234}" type="slidenum">
              <a:rPr lang="en-US">
                <a:solidFill>
                  <a:srgbClr val="000000"/>
                </a:solidFill>
                <a:latin typeface="Calibri"/>
                <a:ea typeface="Calibri"/>
                <a:cs typeface="Calibri"/>
                <a:sym typeface="Calibri"/>
              </a:rPr>
              <a:pPr algn="r">
                <a:buSzPts val="1400"/>
              </a:pPr>
              <a:t>36</a:t>
            </a:fld>
            <a:endParaRPr>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1364591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4"/>
        <p:cNvGrpSpPr/>
        <p:nvPr/>
      </p:nvGrpSpPr>
      <p:grpSpPr>
        <a:xfrm>
          <a:off x="0" y="0"/>
          <a:ext cx="0" cy="0"/>
          <a:chOff x="0" y="0"/>
          <a:chExt cx="0" cy="0"/>
        </a:xfrm>
      </p:grpSpPr>
      <p:sp>
        <p:nvSpPr>
          <p:cNvPr id="735" name="Google Shape;735;g9c7fbe508c_0_143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6" name="Google Shape;736;g9c7fbe508c_0_1434:notes"/>
          <p:cNvSpPr txBox="1">
            <a:spLocks noGrp="1"/>
          </p:cNvSpPr>
          <p:nvPr>
            <p:ph type="body" idx="1"/>
          </p:nvPr>
        </p:nvSpPr>
        <p:spPr>
          <a:xfrm>
            <a:off x="731520" y="4620577"/>
            <a:ext cx="5852077" cy="3780413"/>
          </a:xfrm>
          <a:prstGeom prst="rect">
            <a:avLst/>
          </a:prstGeom>
          <a:noFill/>
          <a:ln>
            <a:noFill/>
          </a:ln>
        </p:spPr>
        <p:txBody>
          <a:bodyPr spcFirstLastPara="1" wrap="square" lIns="96631" tIns="48315" rIns="96631" bIns="48315" anchor="t" anchorCtr="0">
            <a:noAutofit/>
          </a:bodyPr>
          <a:lstStyle/>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LB" b="1" dirty="0" smtClean="0"/>
              <a:t>أحذف هذه الشريحة في حال وضع مؤشرات مرجعية فقط لتقييم القراءة</a:t>
            </a:r>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LB" b="1" dirty="0" smtClean="0"/>
              <a:t>تحديث النصّ والجدول لإظهار مثل ذات صلة بالصف/المادّة</a:t>
            </a:r>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LB" b="1" baseline="0" dirty="0" smtClean="0"/>
              <a:t>أحذف إشارة «زائد» الصفراء قبل استخدام المحاضرة</a:t>
            </a:r>
          </a:p>
          <a:p>
            <a:pPr marL="0" indent="0" algn="r" rtl="1"/>
            <a:endParaRPr lang="ar-LB" b="1" dirty="0" smtClean="0"/>
          </a:p>
          <a:p>
            <a:pPr marL="0" indent="0" algn="r" rtl="1"/>
            <a:endParaRPr lang="ar-LB" b="1" dirty="0" smtClean="0"/>
          </a:p>
          <a:p>
            <a:pPr marL="0" indent="0" algn="r" rtl="1"/>
            <a:r>
              <a:rPr lang="ar-LB" b="1" dirty="0" smtClean="0"/>
              <a:t>ملاحظات الميسّر: </a:t>
            </a:r>
          </a:p>
          <a:p>
            <a:pPr marL="177571" indent="-177571" algn="r" rtl="1">
              <a:buFont typeface="Arial"/>
              <a:buChar char="•"/>
            </a:pPr>
            <a:r>
              <a:rPr lang="ar-LB" dirty="0" smtClean="0">
                <a:solidFill>
                  <a:srgbClr val="000000"/>
                </a:solidFill>
                <a:latin typeface="Arial" panose="020B0604020202020204" pitchFamily="34" charset="0"/>
                <a:cs typeface="Arial" panose="020B0604020202020204" pitchFamily="34" charset="0"/>
              </a:rPr>
              <a:t>ذكّر أعضاء الهيئة بأنّ أدوات وصف الكفاءة العالمية تصف مدى</a:t>
            </a:r>
            <a:r>
              <a:rPr lang="ar-LB" baseline="0" dirty="0" smtClean="0">
                <a:solidFill>
                  <a:srgbClr val="000000"/>
                </a:solidFill>
                <a:latin typeface="Arial" panose="020B0604020202020204" pitchFamily="34" charset="0"/>
                <a:cs typeface="Arial" panose="020B0604020202020204" pitchFamily="34" charset="0"/>
              </a:rPr>
              <a:t> المعرفة التي يحتاج إليها المتعلمون ليلبّوا المعارف و/أو المهارات المطلوبة في إطار الكفاءة العالمي (معايير المحتوى)</a:t>
            </a:r>
          </a:p>
          <a:p>
            <a:pPr marL="177571" indent="-177571" algn="r" rtl="1">
              <a:buFont typeface="Arial"/>
              <a:buChar char="•"/>
            </a:pPr>
            <a:r>
              <a:rPr lang="ar-LB" baseline="0" dirty="0" smtClean="0">
                <a:solidFill>
                  <a:srgbClr val="000000"/>
                </a:solidFill>
                <a:latin typeface="Arial" panose="020B0604020202020204" pitchFamily="34" charset="0"/>
                <a:cs typeface="Arial" panose="020B0604020202020204" pitchFamily="34" charset="0"/>
              </a:rPr>
              <a:t>المؤشرات المرجعية هي تعداد هذه المعايير</a:t>
            </a:r>
          </a:p>
          <a:p>
            <a:pPr marL="177571" indent="-177571" algn="r" rtl="1">
              <a:buFont typeface="Arial"/>
              <a:buChar char="•"/>
            </a:pPr>
            <a:r>
              <a:rPr lang="ar-LB" baseline="0" dirty="0" smtClean="0">
                <a:solidFill>
                  <a:srgbClr val="000000"/>
                </a:solidFill>
                <a:latin typeface="Arial" panose="020B0604020202020204" pitchFamily="34" charset="0"/>
                <a:cs typeface="Arial" panose="020B0604020202020204" pitchFamily="34" charset="0"/>
              </a:rPr>
              <a:t>بيّن الاختلافات بين مستويات الكفاءة العالمية المختلفة</a:t>
            </a:r>
            <a:endParaRPr b="0" dirty="0"/>
          </a:p>
        </p:txBody>
      </p:sp>
      <p:sp>
        <p:nvSpPr>
          <p:cNvPr id="737" name="Google Shape;737;g9c7fbe508c_0_1434:notes"/>
          <p:cNvSpPr txBox="1">
            <a:spLocks noGrp="1"/>
          </p:cNvSpPr>
          <p:nvPr>
            <p:ph type="sldNum" idx="12"/>
          </p:nvPr>
        </p:nvSpPr>
        <p:spPr>
          <a:xfrm>
            <a:off x="4143588" y="9119474"/>
            <a:ext cx="3169771" cy="481757"/>
          </a:xfrm>
          <a:prstGeom prst="rect">
            <a:avLst/>
          </a:prstGeom>
          <a:noFill/>
          <a:ln>
            <a:noFill/>
          </a:ln>
        </p:spPr>
        <p:txBody>
          <a:bodyPr spcFirstLastPara="1" wrap="square" lIns="96631" tIns="48315" rIns="96631" bIns="48315" anchor="b" anchorCtr="0">
            <a:noAutofit/>
          </a:bodyPr>
          <a:lstStyle/>
          <a:p>
            <a:pPr algn="r">
              <a:buSzPts val="1400"/>
            </a:pPr>
            <a:fld id="{00000000-1234-1234-1234-123412341234}" type="slidenum">
              <a:rPr lang="en-US">
                <a:solidFill>
                  <a:srgbClr val="000000"/>
                </a:solidFill>
                <a:latin typeface="Calibri"/>
                <a:ea typeface="Calibri"/>
                <a:cs typeface="Calibri"/>
                <a:sym typeface="Calibri"/>
              </a:rPr>
              <a:pPr algn="r">
                <a:buSzPts val="1400"/>
              </a:pPr>
              <a:t>37</a:t>
            </a:fld>
            <a:endParaRPr>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9623600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4"/>
        <p:cNvGrpSpPr/>
        <p:nvPr/>
      </p:nvGrpSpPr>
      <p:grpSpPr>
        <a:xfrm>
          <a:off x="0" y="0"/>
          <a:ext cx="0" cy="0"/>
          <a:chOff x="0" y="0"/>
          <a:chExt cx="0" cy="0"/>
        </a:xfrm>
      </p:grpSpPr>
      <p:sp>
        <p:nvSpPr>
          <p:cNvPr id="745" name="Google Shape;745;p13: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6" name="Google Shape;746;p13:notes"/>
          <p:cNvSpPr txBox="1">
            <a:spLocks noGrp="1"/>
          </p:cNvSpPr>
          <p:nvPr>
            <p:ph type="body" idx="1"/>
          </p:nvPr>
        </p:nvSpPr>
        <p:spPr>
          <a:xfrm>
            <a:off x="731520" y="4620577"/>
            <a:ext cx="5852160" cy="3780472"/>
          </a:xfrm>
          <a:prstGeom prst="rect">
            <a:avLst/>
          </a:prstGeom>
          <a:noFill/>
          <a:ln>
            <a:noFill/>
          </a:ln>
        </p:spPr>
        <p:txBody>
          <a:bodyPr spcFirstLastPara="1" wrap="square" lIns="96631" tIns="48315" rIns="96631" bIns="48315" anchor="t" anchorCtr="0">
            <a:noAutofit/>
          </a:bodyPr>
          <a:lstStyle/>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LB" b="1" dirty="0" smtClean="0"/>
              <a:t>أحذف هذه الشريحة في حال وضع مؤشرات مرجعية فقط لتقييم القراءة</a:t>
            </a:r>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LB" b="1" dirty="0" smtClean="0"/>
              <a:t>تحديث الجدول لتكون</a:t>
            </a:r>
            <a:r>
              <a:rPr lang="ar-LB" b="1" baseline="0" dirty="0" smtClean="0"/>
              <a:t> من صف التقييم مستوى صفي واحد أعلى/أدنى من ذاك الصف.</a:t>
            </a:r>
            <a:endParaRPr lang="ar-LB" b="1" dirty="0" smtClean="0"/>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LB" b="1" baseline="0" dirty="0" smtClean="0"/>
              <a:t>أحذف إشارة «زائد» الصفراء قبل استخدام المحاضرة</a:t>
            </a:r>
            <a:endParaRPr lang="en-US" b="1" dirty="0"/>
          </a:p>
          <a:p>
            <a:pPr marL="0" indent="0" algn="r" rtl="1"/>
            <a:endParaRPr b="1" dirty="0"/>
          </a:p>
          <a:p>
            <a:pPr marL="0" indent="0" algn="r" rtl="1"/>
            <a:r>
              <a:rPr lang="ar-LB" b="1" dirty="0" smtClean="0"/>
              <a:t>ملاحظات الميسّر:</a:t>
            </a:r>
            <a:endParaRPr dirty="0"/>
          </a:p>
          <a:p>
            <a:pPr marL="177571" indent="-177571" algn="r" rtl="1">
              <a:buFont typeface="Arial"/>
              <a:buChar char="•"/>
            </a:pPr>
            <a:r>
              <a:rPr lang="ar-LB" b="0" dirty="0" smtClean="0"/>
              <a:t>إشرح التوافق العمودي</a:t>
            </a:r>
            <a:r>
              <a:rPr lang="ar-LB" b="0" baseline="0" dirty="0" smtClean="0"/>
              <a:t> البارز في أدوات وصف الكفاءة العالمية في الرياضيات </a:t>
            </a:r>
          </a:p>
          <a:p>
            <a:pPr marL="177571" indent="-177571" algn="r" rtl="1">
              <a:buFont typeface="Arial"/>
              <a:buChar char="•"/>
            </a:pPr>
            <a:r>
              <a:rPr lang="ar-LB" b="0" baseline="0" dirty="0" smtClean="0"/>
              <a:t>إشرح أنّه فيما هذه هي طريقة عمل أدوات وصف الكفاءة العالمية عادةً، ففي بعض الأماكن يكون مستوى «التحقيق الجزئي» في صف ما مختلفة قليلاً عن مستوى «التحقيق» في الصف الأدنى (والأمر نفسه ينطبق على مستويي «التحقيق» و»التخطي»). عادةً هذا يعود إلى اعتماد بعض المهارات الجديدة في صف ما تستلزم أكثر بقليل من الصف الذي أدنى منه. </a:t>
            </a:r>
            <a:endParaRPr dirty="0"/>
          </a:p>
        </p:txBody>
      </p:sp>
      <p:sp>
        <p:nvSpPr>
          <p:cNvPr id="747" name="Google Shape;747;p13:notes"/>
          <p:cNvSpPr txBox="1">
            <a:spLocks noGrp="1"/>
          </p:cNvSpPr>
          <p:nvPr>
            <p:ph type="sldNum" idx="12"/>
          </p:nvPr>
        </p:nvSpPr>
        <p:spPr>
          <a:xfrm>
            <a:off x="4143589" y="9119476"/>
            <a:ext cx="3169920" cy="481727"/>
          </a:xfrm>
          <a:prstGeom prst="rect">
            <a:avLst/>
          </a:prstGeom>
          <a:noFill/>
          <a:ln>
            <a:noFill/>
          </a:ln>
        </p:spPr>
        <p:txBody>
          <a:bodyPr spcFirstLastPara="1" wrap="square" lIns="96631" tIns="48315" rIns="96631" bIns="48315" anchor="b" anchorCtr="0">
            <a:noAutofit/>
          </a:bodyPr>
          <a:lstStyle/>
          <a:p>
            <a:pPr>
              <a:buSzPts val="1400"/>
            </a:pPr>
            <a:fld id="{00000000-1234-1234-1234-123412341234}" type="slidenum">
              <a:rPr lang="en-US">
                <a:solidFill>
                  <a:srgbClr val="000000"/>
                </a:solidFill>
                <a:latin typeface="Calibri"/>
                <a:ea typeface="Calibri"/>
                <a:cs typeface="Calibri"/>
                <a:sym typeface="Calibri"/>
              </a:rPr>
              <a:pPr>
                <a:buSzPts val="1400"/>
              </a:pPr>
              <a:t>38</a:t>
            </a:fld>
            <a:endParaRPr>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9118602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6"/>
        <p:cNvGrpSpPr/>
        <p:nvPr/>
      </p:nvGrpSpPr>
      <p:grpSpPr>
        <a:xfrm>
          <a:off x="0" y="0"/>
          <a:ext cx="0" cy="0"/>
          <a:chOff x="0" y="0"/>
          <a:chExt cx="0" cy="0"/>
        </a:xfrm>
      </p:grpSpPr>
      <p:sp>
        <p:nvSpPr>
          <p:cNvPr id="717" name="Google Shape;717;g9c7fbe508c_0_27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8" name="Google Shape;718;g9c7fbe508c_0_270:notes"/>
          <p:cNvSpPr txBox="1">
            <a:spLocks noGrp="1"/>
          </p:cNvSpPr>
          <p:nvPr>
            <p:ph type="body" idx="1"/>
          </p:nvPr>
        </p:nvSpPr>
        <p:spPr>
          <a:xfrm>
            <a:off x="731520" y="4620577"/>
            <a:ext cx="5852077" cy="3780413"/>
          </a:xfrm>
          <a:prstGeom prst="rect">
            <a:avLst/>
          </a:prstGeom>
          <a:noFill/>
          <a:ln>
            <a:noFill/>
          </a:ln>
        </p:spPr>
        <p:txBody>
          <a:bodyPr spcFirstLastPara="1" wrap="square" lIns="96631" tIns="48315" rIns="96631" bIns="48315" anchor="t" anchorCtr="0">
            <a:noAutofit/>
          </a:bodyPr>
          <a:lstStyle/>
          <a:p>
            <a:pPr marL="0" indent="0" algn="r" rtl="1"/>
            <a:r>
              <a:rPr lang="ar-LB" b="1" dirty="0" smtClean="0"/>
              <a:t>أحذف هذه الشريحة في حال وضع مؤشرات مرجعية فقط لتقييم الرياضيات</a:t>
            </a:r>
          </a:p>
          <a:p>
            <a:pPr marL="0" indent="0" algn="r" rtl="1"/>
            <a:r>
              <a:rPr lang="ar-LB" b="1" baseline="0" dirty="0" smtClean="0"/>
              <a:t>* قد ترغب أيضًا في تغيير المثل إلى مرجع صفّي مناسب</a:t>
            </a:r>
          </a:p>
          <a:p>
            <a:pPr marL="0" indent="0" algn="r" rtl="1">
              <a:buFont typeface="Arial" panose="020B0604020202020204" pitchFamily="34" charset="0"/>
              <a:buNone/>
            </a:pPr>
            <a:r>
              <a:rPr lang="ar-LB" b="1" baseline="0" dirty="0" smtClean="0"/>
              <a:t>أحذف إشارة «زائد» الصفراء قبل استخدام المحاضرة</a:t>
            </a:r>
          </a:p>
          <a:p>
            <a:pPr marL="0" indent="0" algn="r" rtl="1">
              <a:buFont typeface="Arial" panose="020B0604020202020204" pitchFamily="34" charset="0"/>
              <a:buNone/>
            </a:pPr>
            <a:endParaRPr lang="ar-LB" b="1" baseline="0" dirty="0" smtClean="0"/>
          </a:p>
          <a:p>
            <a:pPr marL="0" indent="0" algn="r" rtl="1">
              <a:buFont typeface="Arial" panose="020B0604020202020204" pitchFamily="34" charset="0"/>
              <a:buNone/>
            </a:pPr>
            <a:r>
              <a:rPr lang="ar-LB" b="1" baseline="0" dirty="0" smtClean="0"/>
              <a:t>ملاحظات الميسّر:</a:t>
            </a:r>
            <a:endParaRPr lang="en-US" b="0" dirty="0">
              <a:solidFill>
                <a:srgbClr val="000000"/>
              </a:solidFill>
            </a:endParaRPr>
          </a:p>
          <a:p>
            <a:pPr marL="177571" indent="-177571" algn="r" rtl="1">
              <a:buFont typeface="Arial"/>
              <a:buChar char="•"/>
            </a:pPr>
            <a:r>
              <a:rPr lang="ar-LB" dirty="0" smtClean="0">
                <a:solidFill>
                  <a:srgbClr val="000000"/>
                </a:solidFill>
                <a:latin typeface="Arial" panose="020B0604020202020204" pitchFamily="34" charset="0"/>
                <a:cs typeface="Arial" panose="020B0604020202020204" pitchFamily="34" charset="0"/>
              </a:rPr>
              <a:t>قارن وطابق المعارف والمهارات (المسمّاة أحيانًا معايير المحتوى) وأدوات وصف الكفاءة العالمية (المسمّاة أحيانًا معايير الأداء). </a:t>
            </a:r>
          </a:p>
          <a:p>
            <a:pPr marL="177571" indent="-177571" algn="r" rtl="1">
              <a:buFont typeface="Arial"/>
              <a:buChar char="•"/>
            </a:pPr>
            <a:r>
              <a:rPr lang="ar-LB" dirty="0" smtClean="0">
                <a:solidFill>
                  <a:srgbClr val="000000"/>
                </a:solidFill>
                <a:latin typeface="Arial" panose="020B0604020202020204" pitchFamily="34" charset="0"/>
                <a:cs typeface="Arial" panose="020B0604020202020204" pitchFamily="34" charset="0"/>
              </a:rPr>
              <a:t>إشرح أنّ المتعلّم الذي لا يتمتّع بالمعارف و/أو المهارات الواردة في بيانات المعارف و/أو المهارات</a:t>
            </a:r>
            <a:r>
              <a:rPr lang="ar-LB" baseline="0" dirty="0" smtClean="0">
                <a:solidFill>
                  <a:srgbClr val="000000"/>
                </a:solidFill>
                <a:latin typeface="Arial" panose="020B0604020202020204" pitchFamily="34" charset="0"/>
                <a:cs typeface="Arial" panose="020B0604020202020204" pitchFamily="34" charset="0"/>
              </a:rPr>
              <a:t> سوف يصنّف بمستوى «أقل من التحقيق الجزئي» أو «يحقق جزئيًّا»، الحدّ الأدنى العالمي من الكفاءة. </a:t>
            </a:r>
          </a:p>
          <a:p>
            <a:pPr marL="177571" indent="-177571" algn="r" rtl="1">
              <a:buFont typeface="Arial"/>
              <a:buChar char="•"/>
            </a:pPr>
            <a:r>
              <a:rPr lang="ar-LB" dirty="0" smtClean="0">
                <a:solidFill>
                  <a:srgbClr val="000000"/>
                </a:solidFill>
                <a:latin typeface="Arial" panose="020B0604020202020204" pitchFamily="34" charset="0"/>
                <a:cs typeface="Arial" panose="020B0604020202020204" pitchFamily="34" charset="0"/>
              </a:rPr>
              <a:t>أذكر</a:t>
            </a:r>
            <a:r>
              <a:rPr lang="ar-LB" baseline="0" dirty="0" smtClean="0">
                <a:solidFill>
                  <a:srgbClr val="000000"/>
                </a:solidFill>
                <a:latin typeface="Arial" panose="020B0604020202020204" pitchFamily="34" charset="0"/>
                <a:cs typeface="Arial" panose="020B0604020202020204" pitchFamily="34" charset="0"/>
              </a:rPr>
              <a:t> أنّ أمثلة أنواع المعايير هذه – كما ترد في إطار الكفاءة العالمي – ترد في شريحة لاحقة.</a:t>
            </a:r>
          </a:p>
          <a:p>
            <a:pPr marL="177571" indent="-177571" algn="r" rtl="1">
              <a:buFont typeface="Arial"/>
              <a:buChar char="•"/>
            </a:pPr>
            <a:r>
              <a:rPr lang="ar-LB" baseline="0" dirty="0" smtClean="0">
                <a:solidFill>
                  <a:srgbClr val="000000"/>
                </a:solidFill>
                <a:latin typeface="Arial" panose="020B0604020202020204" pitchFamily="34" charset="0"/>
                <a:cs typeface="Arial" panose="020B0604020202020204" pitchFamily="34" charset="0"/>
              </a:rPr>
              <a:t>أذكر أنّ </a:t>
            </a:r>
            <a:r>
              <a:rPr lang="ar-LB" b="1" baseline="0" dirty="0" smtClean="0">
                <a:solidFill>
                  <a:srgbClr val="000000"/>
                </a:solidFill>
                <a:latin typeface="Arial" panose="020B0604020202020204" pitchFamily="34" charset="0"/>
                <a:cs typeface="Arial" panose="020B0604020202020204" pitchFamily="34" charset="0"/>
              </a:rPr>
              <a:t>المهمّة 1 تستخدم فقط بيانات المعارف و/أو المهارات (معايير المحتوى) </a:t>
            </a:r>
            <a:r>
              <a:rPr lang="ar-LB" b="0" baseline="0" dirty="0" smtClean="0">
                <a:solidFill>
                  <a:srgbClr val="000000"/>
                </a:solidFill>
                <a:latin typeface="Arial" panose="020B0604020202020204" pitchFamily="34" charset="0"/>
                <a:cs typeface="Arial" panose="020B0604020202020204" pitchFamily="34" charset="0"/>
              </a:rPr>
              <a:t>وأنّ </a:t>
            </a:r>
            <a:r>
              <a:rPr lang="ar-LB" b="1" baseline="0" dirty="0" smtClean="0">
                <a:solidFill>
                  <a:srgbClr val="000000"/>
                </a:solidFill>
                <a:latin typeface="Arial" panose="020B0604020202020204" pitchFamily="34" charset="0"/>
                <a:cs typeface="Arial" panose="020B0604020202020204" pitchFamily="34" charset="0"/>
              </a:rPr>
              <a:t>المهمّة 2 تستخدم أدوات وصف الكفاءة العالمية (معايير الأداء)؛ </a:t>
            </a:r>
            <a:r>
              <a:rPr lang="ar-LB" b="0" baseline="0" dirty="0" smtClean="0">
                <a:solidFill>
                  <a:srgbClr val="000000"/>
                </a:solidFill>
                <a:latin typeface="Arial" panose="020B0604020202020204" pitchFamily="34" charset="0"/>
                <a:cs typeface="Arial" panose="020B0604020202020204" pitchFamily="34" charset="0"/>
              </a:rPr>
              <a:t>وفي الشريحة التالية مثل عن بيانات المعارف و/أو المهارات الواردة في إطار الكفاءة العالمي</a:t>
            </a:r>
            <a:r>
              <a:rPr lang="ar-LB" baseline="0" dirty="0" smtClean="0">
                <a:solidFill>
                  <a:srgbClr val="000000"/>
                </a:solidFill>
                <a:latin typeface="Arial" panose="020B0604020202020204" pitchFamily="34" charset="0"/>
                <a:cs typeface="Arial" panose="020B0604020202020204" pitchFamily="34" charset="0"/>
              </a:rPr>
              <a:t>.</a:t>
            </a:r>
            <a:endParaRPr lang="ar-LB" dirty="0" smtClean="0">
              <a:solidFill>
                <a:srgbClr val="000000"/>
              </a:solidFill>
              <a:latin typeface="Arial" panose="020B0604020202020204" pitchFamily="34" charset="0"/>
              <a:cs typeface="Arial" panose="020B0604020202020204" pitchFamily="34" charset="0"/>
            </a:endParaRPr>
          </a:p>
          <a:p>
            <a:pPr marL="473522" indent="-236761"/>
            <a:endParaRPr lang="ar-LB" dirty="0" smtClean="0"/>
          </a:p>
          <a:p>
            <a:pPr marL="473522" indent="-236761"/>
            <a:endParaRPr dirty="0"/>
          </a:p>
          <a:p>
            <a:pPr marL="177553" indent="-98631">
              <a:buClr>
                <a:schemeClr val="dk1"/>
              </a:buClr>
              <a:buSzPts val="1200"/>
            </a:pPr>
            <a:endParaRPr dirty="0"/>
          </a:p>
        </p:txBody>
      </p:sp>
      <p:sp>
        <p:nvSpPr>
          <p:cNvPr id="719" name="Google Shape;719;g9c7fbe508c_0_270:notes"/>
          <p:cNvSpPr txBox="1">
            <a:spLocks noGrp="1"/>
          </p:cNvSpPr>
          <p:nvPr>
            <p:ph type="sldNum" idx="12"/>
          </p:nvPr>
        </p:nvSpPr>
        <p:spPr>
          <a:xfrm>
            <a:off x="4143589" y="9119475"/>
            <a:ext cx="3169771" cy="481757"/>
          </a:xfrm>
          <a:prstGeom prst="rect">
            <a:avLst/>
          </a:prstGeom>
          <a:noFill/>
          <a:ln>
            <a:noFill/>
          </a:ln>
        </p:spPr>
        <p:txBody>
          <a:bodyPr spcFirstLastPara="1" wrap="square" lIns="96631" tIns="48315" rIns="96631" bIns="48315" anchor="b" anchorCtr="0">
            <a:noAutofit/>
          </a:bodyPr>
          <a:lstStyle/>
          <a:p>
            <a:pPr algn="r">
              <a:buSzPts val="1400"/>
            </a:pPr>
            <a:fld id="{00000000-1234-1234-1234-123412341234}" type="slidenum">
              <a:rPr lang="en-US">
                <a:solidFill>
                  <a:srgbClr val="000000"/>
                </a:solidFill>
                <a:latin typeface="Calibri"/>
                <a:ea typeface="Calibri"/>
                <a:cs typeface="Calibri"/>
                <a:sym typeface="Calibri"/>
              </a:rPr>
              <a:pPr algn="r">
                <a:buSzPts val="1400"/>
              </a:pPr>
              <a:t>39</a:t>
            </a:fld>
            <a:endParaRPr>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8197928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3"/>
        <p:cNvGrpSpPr/>
        <p:nvPr/>
      </p:nvGrpSpPr>
      <p:grpSpPr>
        <a:xfrm>
          <a:off x="0" y="0"/>
          <a:ext cx="0" cy="0"/>
          <a:chOff x="0" y="0"/>
          <a:chExt cx="0" cy="0"/>
        </a:xfrm>
      </p:grpSpPr>
      <p:sp>
        <p:nvSpPr>
          <p:cNvPr id="1144" name="Google Shape;1144;g9c7fbe508c_0_277: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5" name="Google Shape;1145;g9c7fbe508c_0_277:notes"/>
          <p:cNvSpPr txBox="1">
            <a:spLocks noGrp="1"/>
          </p:cNvSpPr>
          <p:nvPr>
            <p:ph type="body" idx="1"/>
          </p:nvPr>
        </p:nvSpPr>
        <p:spPr>
          <a:xfrm>
            <a:off x="702310" y="4480004"/>
            <a:ext cx="5618400" cy="3665400"/>
          </a:xfrm>
          <a:prstGeom prst="rect">
            <a:avLst/>
          </a:prstGeom>
          <a:noFill/>
          <a:ln>
            <a:noFill/>
          </a:ln>
        </p:spPr>
        <p:txBody>
          <a:bodyPr spcFirstLastPara="1" wrap="square" lIns="93300" tIns="46650" rIns="93300" bIns="46650" anchor="t" anchorCtr="0">
            <a:noAutofit/>
          </a:bodyPr>
          <a:lstStyle/>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LB" b="1" dirty="0" smtClean="0"/>
              <a:t>أحذف هذه الشريحة في حال وضع مؤشرات مرجعية فقط لتقييم الرياضيات</a:t>
            </a:r>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LB" b="1" dirty="0" smtClean="0"/>
              <a:t>تحديث النصّ والجدول لإظهار مثل ذات صلة بالصف/المادّة</a:t>
            </a:r>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LB" b="1" baseline="0" dirty="0" smtClean="0"/>
              <a:t>أحذف إشارة «زائد» الصفراء قبل استخدام المحاضرة</a:t>
            </a:r>
          </a:p>
          <a:p>
            <a:pPr marL="171450" marR="0" lvl="0" indent="-171450" algn="l" defTabSz="914400" rtl="0" eaLnBrk="1" fontAlgn="auto" latinLnBrk="0" hangingPunct="1">
              <a:lnSpc>
                <a:spcPct val="100000"/>
              </a:lnSpc>
              <a:spcBef>
                <a:spcPts val="0"/>
              </a:spcBef>
              <a:spcAft>
                <a:spcPts val="0"/>
              </a:spcAft>
              <a:buClr>
                <a:schemeClr val="dk1"/>
              </a:buClr>
              <a:buSzPts val="1100"/>
              <a:buFont typeface="Arial" panose="020B0604020202020204" pitchFamily="34" charset="0"/>
              <a:buChar char="•"/>
              <a:tabLst/>
              <a:defRPr/>
            </a:pPr>
            <a:endParaRPr lang="ar-LB" b="1" dirty="0" smtClean="0">
              <a:solidFill>
                <a:srgbClr val="000000"/>
              </a:solidFill>
              <a:latin typeface="Arial" panose="020B0604020202020204" pitchFamily="34" charset="0"/>
              <a:cs typeface="Arial" panose="020B0604020202020204" pitchFamily="34" charset="0"/>
            </a:endParaRPr>
          </a:p>
          <a:p>
            <a:pPr marL="171450" lvl="0" indent="-171450" algn="l" rtl="0">
              <a:lnSpc>
                <a:spcPct val="100000"/>
              </a:lnSpc>
              <a:spcBef>
                <a:spcPts val="0"/>
              </a:spcBef>
              <a:spcAft>
                <a:spcPts val="0"/>
              </a:spcAft>
              <a:buClr>
                <a:schemeClr val="dk1"/>
              </a:buClr>
              <a:buSzPts val="1100"/>
              <a:buFont typeface="Arial" panose="020B0604020202020204" pitchFamily="34" charset="0"/>
              <a:buChar char="•"/>
            </a:pPr>
            <a:endParaRPr dirty="0">
              <a:solidFill>
                <a:srgbClr val="000000"/>
              </a:solidFill>
              <a:latin typeface="Arial"/>
              <a:ea typeface="Arial"/>
              <a:cs typeface="Arial"/>
              <a:sym typeface="Arial"/>
            </a:endParaRPr>
          </a:p>
          <a:p>
            <a:pPr marL="0" indent="0" algn="r" rtl="1"/>
            <a:endParaRPr lang="ar-LB" b="1" dirty="0" smtClean="0"/>
          </a:p>
          <a:p>
            <a:pPr marL="0" indent="0" algn="r" rtl="1"/>
            <a:r>
              <a:rPr lang="ar-LB" b="1" dirty="0" smtClean="0"/>
              <a:t>ملاحظات الميسّر: </a:t>
            </a:r>
          </a:p>
          <a:p>
            <a:pPr marL="177571" indent="-177571" algn="r" rtl="1">
              <a:buFont typeface="Arial"/>
              <a:buChar char="•"/>
            </a:pPr>
            <a:r>
              <a:rPr lang="ar-LB" dirty="0" smtClean="0">
                <a:solidFill>
                  <a:srgbClr val="000000"/>
                </a:solidFill>
                <a:latin typeface="Arial" panose="020B0604020202020204" pitchFamily="34" charset="0"/>
                <a:cs typeface="Arial" panose="020B0604020202020204" pitchFamily="34" charset="0"/>
              </a:rPr>
              <a:t>ذكّر أعضاء الهيئة بأنّ المعارف و/أو</a:t>
            </a:r>
            <a:r>
              <a:rPr lang="ar-LB" baseline="0" dirty="0" smtClean="0">
                <a:solidFill>
                  <a:srgbClr val="000000"/>
                </a:solidFill>
                <a:latin typeface="Arial" panose="020B0604020202020204" pitchFamily="34" charset="0"/>
                <a:cs typeface="Arial" panose="020B0604020202020204" pitchFamily="34" charset="0"/>
              </a:rPr>
              <a:t> المهارات </a:t>
            </a:r>
            <a:r>
              <a:rPr lang="ar-LB" dirty="0" smtClean="0">
                <a:solidFill>
                  <a:srgbClr val="000000"/>
                </a:solidFill>
                <a:latin typeface="Arial" panose="020B0604020202020204" pitchFamily="34" charset="0"/>
                <a:cs typeface="Arial" panose="020B0604020202020204" pitchFamily="34" charset="0"/>
              </a:rPr>
              <a:t>تصف ما يجب أن يعرفه المتعلّمون في نهاية كلّ صف (من 1 إلى 9).</a:t>
            </a:r>
          </a:p>
          <a:p>
            <a:pPr marL="177571" indent="-177571" algn="r" rtl="1">
              <a:buFont typeface="Arial"/>
              <a:buChar char="•"/>
            </a:pPr>
            <a:r>
              <a:rPr lang="ar-LB" baseline="0" dirty="0" smtClean="0">
                <a:solidFill>
                  <a:srgbClr val="000000"/>
                </a:solidFill>
                <a:latin typeface="Arial" panose="020B0604020202020204" pitchFamily="34" charset="0"/>
                <a:cs typeface="Arial" panose="020B0604020202020204" pitchFamily="34" charset="0"/>
              </a:rPr>
              <a:t>إشرح أنّ هذا </a:t>
            </a:r>
            <a:r>
              <a:rPr lang="ar-LB" baseline="0" dirty="0" smtClean="0">
                <a:solidFill>
                  <a:srgbClr val="000000"/>
                </a:solidFill>
                <a:latin typeface="Arial" panose="020B0604020202020204" pitchFamily="34" charset="0"/>
                <a:cs typeface="Arial" panose="020B0604020202020204" pitchFamily="34" charset="0"/>
              </a:rPr>
              <a:t>جزء </a:t>
            </a:r>
            <a:r>
              <a:rPr lang="ar-LB" baseline="0" dirty="0" smtClean="0">
                <a:solidFill>
                  <a:srgbClr val="000000"/>
                </a:solidFill>
                <a:latin typeface="Arial" panose="020B0604020202020204" pitchFamily="34" charset="0"/>
                <a:cs typeface="Arial" panose="020B0604020202020204" pitchFamily="34" charset="0"/>
              </a:rPr>
              <a:t>صغير فقط من المعارف أو المهارات الواردة في إطار الكفاءة العالمي.</a:t>
            </a:r>
            <a:endParaRPr b="1" dirty="0">
              <a:latin typeface="Arial"/>
              <a:ea typeface="Arial"/>
              <a:cs typeface="Arial"/>
              <a:sym typeface="Arial"/>
            </a:endParaRPr>
          </a:p>
        </p:txBody>
      </p:sp>
      <p:sp>
        <p:nvSpPr>
          <p:cNvPr id="1146" name="Google Shape;1146;g9c7fbe508c_0_277:notes"/>
          <p:cNvSpPr txBox="1">
            <a:spLocks noGrp="1"/>
          </p:cNvSpPr>
          <p:nvPr>
            <p:ph type="sldNum" idx="12"/>
          </p:nvPr>
        </p:nvSpPr>
        <p:spPr>
          <a:xfrm>
            <a:off x="3978133" y="8842031"/>
            <a:ext cx="3043200" cy="467100"/>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SzPts val="1400"/>
              <a:buNone/>
            </a:pPr>
            <a:fld id="{00000000-1234-1234-1234-123412341234}" type="slidenum">
              <a:rPr lang="en-US">
                <a:solidFill>
                  <a:srgbClr val="000000"/>
                </a:solidFill>
              </a:rPr>
              <a:t>40</a:t>
            </a:fld>
            <a:endParaRPr>
              <a:solidFill>
                <a:srgbClr val="000000"/>
              </a:solidFill>
            </a:endParaRPr>
          </a:p>
        </p:txBody>
      </p:sp>
    </p:spTree>
    <p:extLst>
      <p:ext uri="{BB962C8B-B14F-4D97-AF65-F5344CB8AC3E}">
        <p14:creationId xmlns:p14="http://schemas.microsoft.com/office/powerpoint/2010/main" val="22795287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1"/>
        <p:cNvGrpSpPr/>
        <p:nvPr/>
      </p:nvGrpSpPr>
      <p:grpSpPr>
        <a:xfrm>
          <a:off x="0" y="0"/>
          <a:ext cx="0" cy="0"/>
          <a:chOff x="0" y="0"/>
          <a:chExt cx="0" cy="0"/>
        </a:xfrm>
      </p:grpSpPr>
      <p:sp>
        <p:nvSpPr>
          <p:cNvPr id="1152" name="Google Shape;1152;g9c7fbe508c_0_1434: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3" name="Google Shape;1153;g9c7fbe508c_0_1434:notes"/>
          <p:cNvSpPr txBox="1">
            <a:spLocks noGrp="1"/>
          </p:cNvSpPr>
          <p:nvPr>
            <p:ph type="body" idx="1"/>
          </p:nvPr>
        </p:nvSpPr>
        <p:spPr>
          <a:xfrm>
            <a:off x="702310" y="4480004"/>
            <a:ext cx="5618400" cy="3665400"/>
          </a:xfrm>
          <a:prstGeom prst="rect">
            <a:avLst/>
          </a:prstGeom>
          <a:noFill/>
          <a:ln>
            <a:noFill/>
          </a:ln>
        </p:spPr>
        <p:txBody>
          <a:bodyPr spcFirstLastPara="1" wrap="square" lIns="93300" tIns="46650" rIns="93300" bIns="46650" anchor="t" anchorCtr="0">
            <a:noAutofit/>
          </a:bodyPr>
          <a:lstStyle/>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LB" b="1" dirty="0" smtClean="0"/>
              <a:t>أحذف هذه الشريحة في حال وضع مؤشرات مرجعية فقط لتقييم الرياضيات</a:t>
            </a:r>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LB" b="1" dirty="0" smtClean="0"/>
              <a:t>تحديث النصّ والجدول لإظهار مثل ذات صلة بالصف/المادّة</a:t>
            </a:r>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LB" b="1" baseline="0" dirty="0" smtClean="0"/>
              <a:t>أحذف إشارة «زائد» الصفراء قبل استخدام المحاضرة</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endParaRPr lang="ar-LB" b="1" dirty="0" smtClean="0">
              <a:solidFill>
                <a:srgbClr val="000000"/>
              </a:solidFill>
              <a:latin typeface="Arial" panose="020B0604020202020204" pitchFamily="34" charset="0"/>
              <a:cs typeface="Arial" panose="020B0604020202020204" pitchFamily="34" charset="0"/>
            </a:endParaRPr>
          </a:p>
          <a:p>
            <a:pPr marL="0" indent="0" algn="r" rtl="1"/>
            <a:r>
              <a:rPr lang="ar-LB" b="1" dirty="0" smtClean="0"/>
              <a:t>ملاحظات الميسّر: </a:t>
            </a:r>
          </a:p>
          <a:p>
            <a:pPr marL="177571" indent="-177571" algn="r" rtl="1">
              <a:buFont typeface="Arial"/>
              <a:buChar char="•"/>
            </a:pPr>
            <a:r>
              <a:rPr lang="ar-LB" dirty="0" smtClean="0">
                <a:solidFill>
                  <a:srgbClr val="000000"/>
                </a:solidFill>
                <a:latin typeface="Arial" panose="020B0604020202020204" pitchFamily="34" charset="0"/>
                <a:cs typeface="Arial" panose="020B0604020202020204" pitchFamily="34" charset="0"/>
              </a:rPr>
              <a:t>ذكّر أعضاء الهيئة بأنّ أدوات وصف الكفاءة العالمية تصف مدى</a:t>
            </a:r>
            <a:r>
              <a:rPr lang="ar-LB" baseline="0" dirty="0" smtClean="0">
                <a:solidFill>
                  <a:srgbClr val="000000"/>
                </a:solidFill>
                <a:latin typeface="Arial" panose="020B0604020202020204" pitchFamily="34" charset="0"/>
                <a:cs typeface="Arial" panose="020B0604020202020204" pitchFamily="34" charset="0"/>
              </a:rPr>
              <a:t> المعرفة التي يحتاج إليها المتعلمون ليلبّوا المعارف و/أو المهارات المطلوبة في إطار الكفاءة العالمي (معايير المحتوى)</a:t>
            </a:r>
          </a:p>
          <a:p>
            <a:pPr marL="177571" indent="-177571" algn="r" rtl="1">
              <a:buFont typeface="Arial"/>
              <a:buChar char="•"/>
            </a:pPr>
            <a:r>
              <a:rPr lang="ar-LB" baseline="0" dirty="0" smtClean="0">
                <a:solidFill>
                  <a:srgbClr val="000000"/>
                </a:solidFill>
                <a:latin typeface="Arial" panose="020B0604020202020204" pitchFamily="34" charset="0"/>
                <a:cs typeface="Arial" panose="020B0604020202020204" pitchFamily="34" charset="0"/>
              </a:rPr>
              <a:t>المؤشرات المرجعية هي تعداد هذه المعايير</a:t>
            </a:r>
          </a:p>
          <a:p>
            <a:pPr marL="177571" indent="-177571" algn="r" rtl="1">
              <a:buFont typeface="Arial"/>
              <a:buChar char="•"/>
            </a:pPr>
            <a:r>
              <a:rPr lang="ar-LB" baseline="0" dirty="0" smtClean="0">
                <a:solidFill>
                  <a:srgbClr val="000000"/>
                </a:solidFill>
                <a:latin typeface="Arial" panose="020B0604020202020204" pitchFamily="34" charset="0"/>
                <a:cs typeface="Arial" panose="020B0604020202020204" pitchFamily="34" charset="0"/>
              </a:rPr>
              <a:t>بيّن الاختلافات بين مستويات الكفاءة العالمية المختلفة</a:t>
            </a:r>
            <a:endParaRPr lang="ar-LB" b="0" dirty="0" smtClean="0"/>
          </a:p>
          <a:p>
            <a:pPr marL="171450" lvl="0" indent="-171450" algn="l" rtl="0">
              <a:lnSpc>
                <a:spcPct val="100000"/>
              </a:lnSpc>
              <a:spcBef>
                <a:spcPts val="0"/>
              </a:spcBef>
              <a:spcAft>
                <a:spcPts val="0"/>
              </a:spcAft>
              <a:buSzPts val="1400"/>
              <a:buFont typeface="Arial" panose="020B0604020202020204" pitchFamily="34" charset="0"/>
              <a:buChar char="•"/>
            </a:pPr>
            <a:endParaRPr dirty="0">
              <a:latin typeface="Arial"/>
              <a:ea typeface="Arial"/>
              <a:cs typeface="Arial"/>
              <a:sym typeface="Arial"/>
            </a:endParaRPr>
          </a:p>
        </p:txBody>
      </p:sp>
      <p:sp>
        <p:nvSpPr>
          <p:cNvPr id="1154" name="Google Shape;1154;g9c7fbe508c_0_1434:notes"/>
          <p:cNvSpPr txBox="1">
            <a:spLocks noGrp="1"/>
          </p:cNvSpPr>
          <p:nvPr>
            <p:ph type="sldNum" idx="12"/>
          </p:nvPr>
        </p:nvSpPr>
        <p:spPr>
          <a:xfrm>
            <a:off x="3978132" y="8842030"/>
            <a:ext cx="3043200" cy="467100"/>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SzPts val="1400"/>
              <a:buNone/>
            </a:pPr>
            <a:fld id="{00000000-1234-1234-1234-123412341234}" type="slidenum">
              <a:rPr lang="en-US">
                <a:solidFill>
                  <a:srgbClr val="000000"/>
                </a:solidFill>
              </a:rPr>
              <a:t>41</a:t>
            </a:fld>
            <a:endParaRPr>
              <a:solidFill>
                <a:srgbClr val="000000"/>
              </a:solidFill>
            </a:endParaRPr>
          </a:p>
        </p:txBody>
      </p:sp>
    </p:spTree>
    <p:extLst>
      <p:ext uri="{BB962C8B-B14F-4D97-AF65-F5344CB8AC3E}">
        <p14:creationId xmlns:p14="http://schemas.microsoft.com/office/powerpoint/2010/main" val="395852514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9"/>
        <p:cNvGrpSpPr/>
        <p:nvPr/>
      </p:nvGrpSpPr>
      <p:grpSpPr>
        <a:xfrm>
          <a:off x="0" y="0"/>
          <a:ext cx="0" cy="0"/>
          <a:chOff x="0" y="0"/>
          <a:chExt cx="0" cy="0"/>
        </a:xfrm>
      </p:grpSpPr>
      <p:sp>
        <p:nvSpPr>
          <p:cNvPr id="760" name="Google Shape;760;p1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1" name="Google Shape;761;p14:notes"/>
          <p:cNvSpPr txBox="1">
            <a:spLocks noGrp="1"/>
          </p:cNvSpPr>
          <p:nvPr>
            <p:ph type="body" idx="1"/>
          </p:nvPr>
        </p:nvSpPr>
        <p:spPr>
          <a:xfrm>
            <a:off x="731520" y="4620577"/>
            <a:ext cx="5852160" cy="3780472"/>
          </a:xfrm>
          <a:prstGeom prst="rect">
            <a:avLst/>
          </a:prstGeom>
          <a:noFill/>
          <a:ln>
            <a:noFill/>
          </a:ln>
        </p:spPr>
        <p:txBody>
          <a:bodyPr spcFirstLastPara="1" wrap="square" lIns="96631" tIns="48315" rIns="96631" bIns="48315" anchor="t" anchorCtr="0">
            <a:noAutofit/>
          </a:bodyPr>
          <a:lstStyle/>
          <a:p>
            <a:pPr marL="177571" indent="-177571" algn="r" rtl="1">
              <a:buFont typeface="Arial"/>
              <a:buChar char="•"/>
            </a:pPr>
            <a:r>
              <a:rPr lang="ar-LB" b="1" dirty="0" smtClean="0">
                <a:solidFill>
                  <a:srgbClr val="000000"/>
                </a:solidFill>
              </a:rPr>
              <a:t>قم بتحديث الشريحة لتضيفها</a:t>
            </a:r>
            <a:r>
              <a:rPr lang="ar-LB" b="1" baseline="0" dirty="0" smtClean="0">
                <a:solidFill>
                  <a:srgbClr val="000000"/>
                </a:solidFill>
              </a:rPr>
              <a:t> في جداول الصف/المادة في إطار الكفاءة العالمي ذات الصلة (الصف 2 للهدف 4.1.1(أ) والصف 5 للهدف 4.1.1(ب) والصف 8 للهدف 4.1.1.(ج)). ويمكنك أن تضيفها كلها أو فقط عيّنة منها؛ في حال اعتماد العينة، قد تسأل أعضاء الهيئة فقط أن يتبعوا في النسخة الخاصة بهم من إطار الكفاءة العالمي في ملفاتهم. </a:t>
            </a:r>
          </a:p>
          <a:p>
            <a:pPr marL="177571" indent="-177571" algn="r" rtl="1">
              <a:buFont typeface="Arial"/>
              <a:buChar char="•"/>
            </a:pPr>
            <a:r>
              <a:rPr lang="ar-LB" b="1" baseline="0" dirty="0" smtClean="0">
                <a:solidFill>
                  <a:srgbClr val="000000"/>
                </a:solidFill>
              </a:rPr>
              <a:t>قد تحتاج إلى تقسيم المشاركين </a:t>
            </a:r>
            <a:r>
              <a:rPr lang="ar-LB" b="1" baseline="0" dirty="0" smtClean="0">
                <a:solidFill>
                  <a:srgbClr val="000000"/>
                </a:solidFill>
              </a:rPr>
              <a:t>إلى </a:t>
            </a:r>
            <a:r>
              <a:rPr lang="ar-LB" b="1" baseline="0" dirty="0" smtClean="0">
                <a:solidFill>
                  <a:srgbClr val="000000"/>
                </a:solidFill>
              </a:rPr>
              <a:t>مجموعات صغيرة في هذا القسم إذا كانت ورشتك مركّزة على أكثر من صف واحد/مادة واحدة. </a:t>
            </a:r>
          </a:p>
          <a:p>
            <a:pPr marL="177571" indent="-177571" algn="r" rtl="1">
              <a:buFont typeface="Arial"/>
              <a:buChar char="•"/>
            </a:pPr>
            <a:r>
              <a:rPr lang="ar-LB" b="1" baseline="0" dirty="0" smtClean="0">
                <a:solidFill>
                  <a:srgbClr val="000000"/>
                </a:solidFill>
              </a:rPr>
              <a:t>لهذه الشرائح، حاول أن تجعل الأنشطة تفاعلية. وعند نهاية كل جلسة، يجب على أعضاء الهيئة أن يفهموا، ويبدأوا بالتطبيق داخليًّا، المعايير الواردة في إطار الكفاءة العالمي. لا يرجح أن يحصل ذلك في حال أصغوا بشكل سلبي إلى المحاضرات طوال الجلسة بكاملها. </a:t>
            </a:r>
          </a:p>
          <a:p>
            <a:pPr marL="177571" indent="-177571" algn="r" rtl="1">
              <a:buFont typeface="Arial"/>
              <a:buChar char="•"/>
            </a:pPr>
            <a:r>
              <a:rPr lang="ar-LB" b="1" baseline="0" dirty="0" smtClean="0"/>
              <a:t>أحذف إشارة «زائد» الصفراء قبل استخدام المحاضرة</a:t>
            </a:r>
          </a:p>
          <a:p>
            <a:pPr marL="0" indent="0" algn="r" rtl="1">
              <a:buFont typeface="Arial" panose="020B0604020202020204" pitchFamily="34" charset="0"/>
              <a:buNone/>
            </a:pPr>
            <a:endParaRPr lang="ar-LB" b="1" baseline="0" dirty="0" smtClean="0"/>
          </a:p>
          <a:p>
            <a:pPr marL="0" indent="0" algn="r" rtl="1">
              <a:buFont typeface="Arial" panose="020B0604020202020204" pitchFamily="34" charset="0"/>
              <a:buNone/>
            </a:pPr>
            <a:r>
              <a:rPr lang="ar-LB" b="1" baseline="0" dirty="0" smtClean="0"/>
              <a:t>ملاحظات الميسّر:</a:t>
            </a:r>
            <a:endParaRPr lang="en-US" b="0" dirty="0" smtClean="0">
              <a:solidFill>
                <a:srgbClr val="000000"/>
              </a:solidFill>
            </a:endParaRPr>
          </a:p>
          <a:p>
            <a:pPr marL="177571" indent="-177571" algn="r" rtl="1">
              <a:buFont typeface="Arial"/>
              <a:buChar char="•"/>
            </a:pPr>
            <a:r>
              <a:rPr lang="ar-LB" dirty="0" smtClean="0">
                <a:solidFill>
                  <a:srgbClr val="000000"/>
                </a:solidFill>
                <a:latin typeface="Arial" panose="020B0604020202020204" pitchFamily="34" charset="0"/>
                <a:cs typeface="Arial" panose="020B0604020202020204" pitchFamily="34" charset="0"/>
              </a:rPr>
              <a:t>في حال أردت استخدام صف في إطار الكفاءة العالمي مختلف عن الصف المستخدم في التقييم،</a:t>
            </a:r>
            <a:r>
              <a:rPr lang="ar-LB" baseline="0" dirty="0" smtClean="0">
                <a:solidFill>
                  <a:srgbClr val="000000"/>
                </a:solidFill>
                <a:latin typeface="Arial" panose="020B0604020202020204" pitchFamily="34" charset="0"/>
                <a:cs typeface="Arial" panose="020B0604020202020204" pitchFamily="34" charset="0"/>
              </a:rPr>
              <a:t> إشرح أن السبب هو أننا بحاجة إلى استخدام معيار مشترك لكافة البلدان المتوافقة مع معايير الحدّ الأدنى من الكفاءة للتبليغ عن هدف التنمية المستدامة 4.1.1.</a:t>
            </a:r>
          </a:p>
          <a:p>
            <a:pPr marL="177571" indent="-177571" algn="r" rtl="1">
              <a:buFont typeface="Arial"/>
              <a:buChar char="•"/>
            </a:pPr>
            <a:r>
              <a:rPr lang="ar-LB" baseline="0" dirty="0" smtClean="0">
                <a:solidFill>
                  <a:srgbClr val="000000"/>
                </a:solidFill>
                <a:latin typeface="Arial" panose="020B0604020202020204" pitchFamily="34" charset="0"/>
                <a:cs typeface="Arial" panose="020B0604020202020204" pitchFamily="34" charset="0"/>
              </a:rPr>
              <a:t>تتمثل الفكرة في استعراض كافة أدوات وصف الكفاءة العالمية للمستوى الصفي / المادة ذات الصلة من أجل الحرص على أن يفهمها أعضاء الهيئة، والمساعدة في إيضاح المصطلحات، (خاصة في السياق)، إلخ. في هذه الخطوة، تكفّ عن عرض المخطط لإطار الكفاءة العالمي ولكن تحرص على أن يفهموا كل واحدة من أدوات وصف الكفاءة العالمية التي قد يستخدمونها خلال الورشة.</a:t>
            </a:r>
          </a:p>
          <a:p>
            <a:pPr marL="177571" indent="-177571" algn="r" rtl="1">
              <a:buFont typeface="Arial"/>
              <a:buChar char="•"/>
            </a:pPr>
            <a:r>
              <a:rPr lang="ar-LB" baseline="0" dirty="0" smtClean="0">
                <a:solidFill>
                  <a:srgbClr val="000000"/>
                </a:solidFill>
                <a:latin typeface="Arial" panose="020B0604020202020204" pitchFamily="34" charset="0"/>
                <a:cs typeface="Arial" panose="020B0604020202020204" pitchFamily="34" charset="0"/>
              </a:rPr>
              <a:t>أشرك أعضاء الهيئة في مناقشة عن أدوات وصف الكفاءة العالمية بواسطة التقنيات التالية:</a:t>
            </a:r>
            <a:endParaRPr dirty="0">
              <a:solidFill>
                <a:srgbClr val="000000"/>
              </a:solidFill>
            </a:endParaRPr>
          </a:p>
          <a:p>
            <a:pPr marL="651093" lvl="1" indent="-177571" algn="r" rtl="1">
              <a:buFont typeface="Arial"/>
              <a:buChar char="•"/>
            </a:pPr>
            <a:r>
              <a:rPr lang="ar-LB" b="0" dirty="0" smtClean="0">
                <a:solidFill>
                  <a:srgbClr val="000000"/>
                </a:solidFill>
              </a:rPr>
              <a:t>يمكن أن تطلب</a:t>
            </a:r>
            <a:r>
              <a:rPr lang="ar-LB" b="0" baseline="0" dirty="0" smtClean="0">
                <a:solidFill>
                  <a:srgbClr val="000000"/>
                </a:solidFill>
              </a:rPr>
              <a:t> من أعضاء الهيئة أن يعطوا أمثلة عن بنود يتصورون أنها يمكن استخدامها لقياس أداة وصف معيّنة.</a:t>
            </a:r>
            <a:endParaRPr dirty="0">
              <a:solidFill>
                <a:srgbClr val="000000"/>
              </a:solidFill>
            </a:endParaRPr>
          </a:p>
          <a:p>
            <a:pPr marL="651093" lvl="1" indent="-177571" algn="r" rtl="1">
              <a:buFont typeface="Arial"/>
              <a:buChar char="•"/>
            </a:pPr>
            <a:r>
              <a:rPr lang="ar-LB" b="0" dirty="0" smtClean="0">
                <a:solidFill>
                  <a:srgbClr val="000000"/>
                </a:solidFill>
              </a:rPr>
              <a:t>يمكن أن تسألهم ما إذا كانت</a:t>
            </a:r>
            <a:r>
              <a:rPr lang="ar-LB" b="0" baseline="0" dirty="0" smtClean="0">
                <a:solidFill>
                  <a:srgbClr val="000000"/>
                </a:solidFill>
              </a:rPr>
              <a:t> أدوات وصف الكفاءة العالمية متوافقة مع ما يعلَّم عادةً في بلدهم/سياقهم في المستوى الصفي ذاك (إذا ناقشت هذا الأمر تأكّد من أنك تشرح لهذه الورشة، بغض النظر عمّا إذا كانت هذه المهارات تعلَّم في الصف أم لا، ونتوقع من المتعلّمين ذوي الحدّ الأدنى من الكفاءة أن يحققوا المهارات الواردة – وهذا مهمّ لضمان قيامنا بمقارنة التفاح بالتفاح بين تقييمات/نتائج مختلفة في البلدان). </a:t>
            </a:r>
          </a:p>
          <a:p>
            <a:pPr marL="651093" lvl="1" indent="-177571" algn="r" rtl="1">
              <a:buFont typeface="Arial"/>
              <a:buChar char="•"/>
            </a:pPr>
            <a:r>
              <a:rPr lang="ar-LB" b="0" baseline="0" dirty="0" smtClean="0">
                <a:solidFill>
                  <a:srgbClr val="000000"/>
                </a:solidFill>
              </a:rPr>
              <a:t>يمكن أن تسألهم إذا ما كانت المصطلحات المتنوعة في إطار الكفاءة العالمي هي المصطلحات المستخدمة </a:t>
            </a:r>
            <a:r>
              <a:rPr lang="ar-LB" b="0" baseline="0" dirty="0" smtClean="0">
                <a:solidFill>
                  <a:srgbClr val="000000"/>
                </a:solidFill>
              </a:rPr>
              <a:t>في </a:t>
            </a:r>
            <a:r>
              <a:rPr lang="ar-LB" b="0" baseline="0" dirty="0" smtClean="0">
                <a:solidFill>
                  <a:srgbClr val="000000"/>
                </a:solidFill>
              </a:rPr>
              <a:t>سياقهم لوضع تلك الأمور، إلخ. </a:t>
            </a:r>
            <a:endParaRPr dirty="0" smtClean="0">
              <a:solidFill>
                <a:srgbClr val="000000"/>
              </a:solidFill>
            </a:endParaRPr>
          </a:p>
          <a:p>
            <a:pPr marL="177571" indent="-177571" algn="r" rtl="1">
              <a:buFont typeface="Arial"/>
              <a:buChar char="•"/>
            </a:pPr>
            <a:r>
              <a:rPr lang="ar-LB" b="0" dirty="0" smtClean="0">
                <a:solidFill>
                  <a:srgbClr val="000000"/>
                </a:solidFill>
              </a:rPr>
              <a:t>الهدف من المناقشة هو تعويد أعضاء الهيئة على إطار الكفاءة العالمي</a:t>
            </a:r>
          </a:p>
          <a:p>
            <a:pPr marL="177571" indent="-177571" algn="r" rtl="1">
              <a:buFont typeface="Arial"/>
              <a:buChar char="•"/>
            </a:pPr>
            <a:r>
              <a:rPr lang="ar-LB" b="0" dirty="0" smtClean="0">
                <a:solidFill>
                  <a:srgbClr val="000000"/>
                </a:solidFill>
              </a:rPr>
              <a:t>تتوفر</a:t>
            </a:r>
            <a:r>
              <a:rPr lang="ar-LB" b="0" baseline="0" dirty="0" smtClean="0">
                <a:solidFill>
                  <a:srgbClr val="000000"/>
                </a:solidFill>
              </a:rPr>
              <a:t> أمثلة عن المهامّ التي استُخدمت لهذه الجلسة لدى جماعة الممارسة لربط السياسات</a:t>
            </a:r>
            <a:endParaRPr dirty="0">
              <a:solidFill>
                <a:srgbClr val="000000"/>
              </a:solidFill>
            </a:endParaRPr>
          </a:p>
        </p:txBody>
      </p:sp>
      <p:sp>
        <p:nvSpPr>
          <p:cNvPr id="762" name="Google Shape;762;p14:notes"/>
          <p:cNvSpPr txBox="1">
            <a:spLocks noGrp="1"/>
          </p:cNvSpPr>
          <p:nvPr>
            <p:ph type="sldNum" idx="12"/>
          </p:nvPr>
        </p:nvSpPr>
        <p:spPr>
          <a:xfrm>
            <a:off x="4143589" y="9119476"/>
            <a:ext cx="3169920" cy="481727"/>
          </a:xfrm>
          <a:prstGeom prst="rect">
            <a:avLst/>
          </a:prstGeom>
          <a:noFill/>
          <a:ln>
            <a:noFill/>
          </a:ln>
        </p:spPr>
        <p:txBody>
          <a:bodyPr spcFirstLastPara="1" wrap="square" lIns="96631" tIns="48315" rIns="96631" bIns="48315" anchor="b" anchorCtr="0">
            <a:noAutofit/>
          </a:bodyPr>
          <a:lstStyle/>
          <a:p>
            <a:pPr>
              <a:buSzPts val="1400"/>
            </a:pPr>
            <a:fld id="{00000000-1234-1234-1234-123412341234}" type="slidenum">
              <a:rPr lang="en-US">
                <a:solidFill>
                  <a:srgbClr val="000000"/>
                </a:solidFill>
                <a:latin typeface="Calibri"/>
                <a:ea typeface="Calibri"/>
                <a:cs typeface="Calibri"/>
                <a:sym typeface="Calibri"/>
              </a:rPr>
              <a:pPr>
                <a:buSzPts val="1400"/>
              </a:pPr>
              <a:t>42</a:t>
            </a:fld>
            <a:endParaRPr>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2006516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7: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3" name="Google Shape;413;p7:notes"/>
          <p:cNvSpPr txBox="1">
            <a:spLocks noGrp="1"/>
          </p:cNvSpPr>
          <p:nvPr>
            <p:ph type="body" idx="1"/>
          </p:nvPr>
        </p:nvSpPr>
        <p:spPr>
          <a:xfrm>
            <a:off x="731520" y="4620577"/>
            <a:ext cx="5852160" cy="3780472"/>
          </a:xfrm>
          <a:prstGeom prst="rect">
            <a:avLst/>
          </a:prstGeom>
          <a:noFill/>
          <a:ln>
            <a:noFill/>
          </a:ln>
        </p:spPr>
        <p:txBody>
          <a:bodyPr spcFirstLastPara="1" wrap="square" lIns="96631" tIns="48315" rIns="96631" bIns="48315" anchor="t" anchorCtr="0">
            <a:noAutofit/>
          </a:bodyPr>
          <a:lstStyle/>
          <a:p>
            <a:pPr marL="0" indent="0" algn="r" rtl="1"/>
            <a:r>
              <a:rPr lang="ar-LB" b="1" dirty="0" smtClean="0"/>
              <a:t>ملاحظات الميسّر:</a:t>
            </a:r>
            <a:endParaRPr b="1" dirty="0"/>
          </a:p>
          <a:p>
            <a:pPr marL="177571" indent="-177571" algn="r" rtl="1">
              <a:buFont typeface="Arial"/>
              <a:buChar char="•"/>
            </a:pPr>
            <a:r>
              <a:rPr lang="ar-LB" dirty="0" smtClean="0"/>
              <a:t>عرض الأهداف الأساسية للجلسة (الواردة هنا)</a:t>
            </a:r>
            <a:endParaRPr dirty="0"/>
          </a:p>
        </p:txBody>
      </p:sp>
      <p:sp>
        <p:nvSpPr>
          <p:cNvPr id="414" name="Google Shape;414;p7:notes"/>
          <p:cNvSpPr txBox="1">
            <a:spLocks noGrp="1"/>
          </p:cNvSpPr>
          <p:nvPr>
            <p:ph type="sldNum" idx="12"/>
          </p:nvPr>
        </p:nvSpPr>
        <p:spPr>
          <a:xfrm>
            <a:off x="4143589" y="9119476"/>
            <a:ext cx="3169920" cy="481727"/>
          </a:xfrm>
          <a:prstGeom prst="rect">
            <a:avLst/>
          </a:prstGeom>
          <a:noFill/>
          <a:ln>
            <a:noFill/>
          </a:ln>
        </p:spPr>
        <p:txBody>
          <a:bodyPr spcFirstLastPara="1" wrap="square" lIns="96631" tIns="48315" rIns="96631" bIns="48315" anchor="b" anchorCtr="0">
            <a:noAutofit/>
          </a:bodyPr>
          <a:lstStyle/>
          <a:p>
            <a:pPr algn="r">
              <a:buSzPts val="1400"/>
            </a:pPr>
            <a:fld id="{00000000-1234-1234-1234-123412341234}" type="slidenum">
              <a:rPr lang="en-US">
                <a:solidFill>
                  <a:srgbClr val="000000"/>
                </a:solidFill>
                <a:latin typeface="Calibri"/>
                <a:ea typeface="Calibri"/>
                <a:cs typeface="Calibri"/>
                <a:sym typeface="Calibri"/>
              </a:rPr>
              <a:pPr algn="r">
                <a:buSzPts val="1400"/>
              </a:pPr>
              <a:t>5</a:t>
            </a:fld>
            <a:endParaRPr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7440622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5"/>
        <p:cNvGrpSpPr/>
        <p:nvPr/>
      </p:nvGrpSpPr>
      <p:grpSpPr>
        <a:xfrm>
          <a:off x="0" y="0"/>
          <a:ext cx="0" cy="0"/>
          <a:chOff x="0" y="0"/>
          <a:chExt cx="0" cy="0"/>
        </a:xfrm>
      </p:grpSpPr>
      <p:sp>
        <p:nvSpPr>
          <p:cNvPr id="776" name="Google Shape;776;g9c7fbe508c_0_1702: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7" name="Google Shape;777;g9c7fbe508c_0_1702:notes"/>
          <p:cNvSpPr txBox="1">
            <a:spLocks noGrp="1"/>
          </p:cNvSpPr>
          <p:nvPr>
            <p:ph type="body" idx="1"/>
          </p:nvPr>
        </p:nvSpPr>
        <p:spPr>
          <a:xfrm>
            <a:off x="731520" y="4620577"/>
            <a:ext cx="5852077" cy="3780413"/>
          </a:xfrm>
          <a:prstGeom prst="rect">
            <a:avLst/>
          </a:prstGeom>
          <a:noFill/>
          <a:ln>
            <a:noFill/>
          </a:ln>
        </p:spPr>
        <p:txBody>
          <a:bodyPr spcFirstLastPara="1" wrap="square" lIns="96631" tIns="48315" rIns="96631" bIns="48315" anchor="t" anchorCtr="0">
            <a:noAutofit/>
          </a:bodyPr>
          <a:lstStyle/>
          <a:p>
            <a:pPr marL="177571" indent="-177571" algn="r" rtl="1">
              <a:buFont typeface="Arial"/>
              <a:buChar char="•"/>
            </a:pPr>
            <a:r>
              <a:rPr lang="ar-LB" b="1" noProof="0" dirty="0" smtClean="0">
                <a:solidFill>
                  <a:srgbClr val="000000"/>
                </a:solidFill>
              </a:rPr>
              <a:t>إستبدل</a:t>
            </a:r>
            <a:r>
              <a:rPr lang="ar-LB" b="1" baseline="0" noProof="0" dirty="0" smtClean="0">
                <a:solidFill>
                  <a:srgbClr val="000000"/>
                </a:solidFill>
              </a:rPr>
              <a:t> «اسم التقييم» باسم التقييم(ات).</a:t>
            </a:r>
          </a:p>
          <a:p>
            <a:pPr marL="177571" indent="-177571" algn="r" rtl="1">
              <a:buFont typeface="Arial"/>
              <a:buChar char="•"/>
            </a:pPr>
            <a:r>
              <a:rPr lang="ar-LB" b="1" baseline="0" noProof="0" dirty="0" smtClean="0">
                <a:solidFill>
                  <a:srgbClr val="000000"/>
                </a:solidFill>
              </a:rPr>
              <a:t>أدخل الشرائح بعد هذه الشريحة الفاصلة لشرح التقييم(ات) واعرض كلّ بند تقييم (يستلزم ذلك شرائح عدة)</a:t>
            </a:r>
          </a:p>
          <a:p>
            <a:pPr marL="177571" indent="-177571" algn="r" rtl="1">
              <a:buFont typeface="Arial"/>
              <a:buChar char="•"/>
            </a:pPr>
            <a:r>
              <a:rPr lang="ar-LB" b="1" baseline="0" dirty="0" smtClean="0">
                <a:solidFill>
                  <a:srgbClr val="000000"/>
                </a:solidFill>
              </a:rPr>
              <a:t>لهذه الشرائح، حاول أن تجعل الأنشطة تفاعلية. وعند نهاية كل جلسة، يجب على أعضاء الهيئة أن يفهموا، ويبدأوا بالتطبيق داخليًّا، المعايير الواردة في إطار الكفاءة العالمي. لا يرجح أن يحصل ذلك في حال أصغوا بشكل سلبي إلى المحاضرات طوال الجلسة بكاملها. </a:t>
            </a:r>
          </a:p>
          <a:p>
            <a:pPr marL="177571" indent="-177571" algn="r" rtl="1">
              <a:buFont typeface="Arial"/>
              <a:buChar char="•"/>
            </a:pPr>
            <a:r>
              <a:rPr lang="ar-LB" b="1" baseline="0" dirty="0" smtClean="0"/>
              <a:t>أحذف إشارة «زائد» الصفراء قبل استخدام المحاضرة</a:t>
            </a:r>
          </a:p>
          <a:p>
            <a:pPr marL="177571" marR="0" lvl="0" indent="-177571" algn="r" defTabSz="914400" rtl="1" eaLnBrk="1" fontAlgn="auto" latinLnBrk="0" hangingPunct="1">
              <a:lnSpc>
                <a:spcPct val="100000"/>
              </a:lnSpc>
              <a:spcBef>
                <a:spcPts val="0"/>
              </a:spcBef>
              <a:spcAft>
                <a:spcPts val="0"/>
              </a:spcAft>
              <a:buClr>
                <a:srgbClr val="000000"/>
              </a:buClr>
              <a:buSzPts val="1400"/>
              <a:buFont typeface="Arial"/>
              <a:buChar char="•"/>
              <a:tabLst/>
              <a:defRPr/>
            </a:pPr>
            <a:endParaRPr lang="en-US" noProof="0" dirty="0">
              <a:solidFill>
                <a:srgbClr val="000000"/>
              </a:solidFill>
            </a:endParaRPr>
          </a:p>
          <a:p>
            <a:pPr marL="0" indent="0" algn="r" rtl="1"/>
            <a:endParaRPr lang="en-US" b="1" noProof="0" dirty="0">
              <a:solidFill>
                <a:srgbClr val="000000"/>
              </a:solidFill>
            </a:endParaRPr>
          </a:p>
          <a:p>
            <a:pPr marL="0" indent="0" algn="r" rtl="1"/>
            <a:r>
              <a:rPr lang="ar-LB" b="1" noProof="0" dirty="0" smtClean="0">
                <a:solidFill>
                  <a:srgbClr val="000000"/>
                </a:solidFill>
              </a:rPr>
              <a:t>ملاحظات الميسّر:</a:t>
            </a:r>
            <a:endParaRPr lang="en-US" b="1" noProof="0" dirty="0">
              <a:solidFill>
                <a:srgbClr val="000000"/>
              </a:solidFill>
            </a:endParaRPr>
          </a:p>
          <a:p>
            <a:pPr marL="177571" indent="-177571" algn="r" rtl="1">
              <a:buSzPts val="1200"/>
              <a:buFont typeface="Arial"/>
              <a:buChar char="•"/>
            </a:pPr>
            <a:r>
              <a:rPr lang="ar-LB" noProof="0" dirty="0" smtClean="0">
                <a:solidFill>
                  <a:srgbClr val="000000"/>
                </a:solidFill>
              </a:rPr>
              <a:t>سوف تخصص بعض الوقت لاستعراض التقييمات</a:t>
            </a:r>
            <a:r>
              <a:rPr lang="ar-LB" baseline="0" noProof="0" dirty="0" smtClean="0">
                <a:solidFill>
                  <a:srgbClr val="000000"/>
                </a:solidFill>
              </a:rPr>
              <a:t> التي سوف تستخدَم لورشة ربط السياسات. </a:t>
            </a:r>
          </a:p>
          <a:p>
            <a:pPr marL="177571" indent="-177571" algn="r" rtl="1">
              <a:buSzPts val="1200"/>
              <a:buFont typeface="Arial"/>
              <a:buChar char="•"/>
            </a:pPr>
            <a:r>
              <a:rPr lang="ar-LB" baseline="0" noProof="0" dirty="0" smtClean="0">
                <a:solidFill>
                  <a:srgbClr val="000000"/>
                </a:solidFill>
              </a:rPr>
              <a:t>يشار إلى أنّه من المهم أن تعي أي مسائل متعلقة بأمن الاختبارات المتعلقة بالتقييم: أنظر الرسم 13 في الصفحة 26 من رزمة أدوات ربط السياسات لمزيد من التفاصيل</a:t>
            </a:r>
          </a:p>
          <a:p>
            <a:pPr marL="177571" indent="-177571" algn="r" rtl="1">
              <a:buSzPts val="1200"/>
              <a:buFont typeface="Arial"/>
              <a:buChar char="•"/>
            </a:pPr>
            <a:r>
              <a:rPr lang="ar-LB" baseline="0" noProof="0" dirty="0" smtClean="0">
                <a:solidFill>
                  <a:srgbClr val="000000"/>
                </a:solidFill>
              </a:rPr>
              <a:t>عند استعراض التقييم، إحرص على تضمينه معلومات عن:</a:t>
            </a:r>
            <a:endParaRPr lang="en-US" noProof="0" dirty="0" smtClean="0">
              <a:solidFill>
                <a:srgbClr val="000000"/>
              </a:solidFill>
            </a:endParaRPr>
          </a:p>
          <a:p>
            <a:pPr marL="651093" lvl="1" indent="-177571" algn="r" rtl="1">
              <a:buSzPts val="1200"/>
              <a:buFont typeface="Arial"/>
              <a:buChar char="•"/>
            </a:pPr>
            <a:r>
              <a:rPr lang="ar-LB" noProof="0" dirty="0" smtClean="0">
                <a:solidFill>
                  <a:srgbClr val="000000"/>
                </a:solidFill>
              </a:rPr>
              <a:t>اسم التقييم(ات)</a:t>
            </a:r>
            <a:endParaRPr lang="en-US" noProof="0" dirty="0" smtClean="0">
              <a:solidFill>
                <a:srgbClr val="000000"/>
              </a:solidFill>
            </a:endParaRPr>
          </a:p>
          <a:p>
            <a:pPr marL="651093" lvl="1" indent="-177571" algn="r" rtl="1">
              <a:buSzPts val="1200"/>
              <a:buFont typeface="Arial"/>
              <a:buChar char="•"/>
            </a:pPr>
            <a:r>
              <a:rPr lang="ar-LB" noProof="0" dirty="0" smtClean="0">
                <a:solidFill>
                  <a:srgbClr val="000000"/>
                </a:solidFill>
              </a:rPr>
              <a:t>المادة(المواد)</a:t>
            </a:r>
            <a:endParaRPr lang="en-US" noProof="0" dirty="0">
              <a:solidFill>
                <a:srgbClr val="000000"/>
              </a:solidFill>
            </a:endParaRPr>
          </a:p>
          <a:p>
            <a:pPr marL="651093" lvl="1" indent="-177571" algn="r" rtl="1">
              <a:buSzPts val="1200"/>
              <a:buFont typeface="Arial"/>
              <a:buChar char="•"/>
            </a:pPr>
            <a:r>
              <a:rPr lang="ar-LB" noProof="0" dirty="0" smtClean="0">
                <a:solidFill>
                  <a:srgbClr val="000000"/>
                </a:solidFill>
              </a:rPr>
              <a:t>المستوى(يات) الصفي(ة)</a:t>
            </a:r>
            <a:endParaRPr lang="en-US" noProof="0" dirty="0">
              <a:solidFill>
                <a:srgbClr val="000000"/>
              </a:solidFill>
            </a:endParaRPr>
          </a:p>
          <a:p>
            <a:pPr marL="651093" lvl="1" indent="-177571" algn="r" rtl="1">
              <a:buSzPts val="1200"/>
              <a:buFont typeface="Arial"/>
              <a:buChar char="•"/>
            </a:pPr>
            <a:r>
              <a:rPr lang="ar-LB" noProof="0" dirty="0" smtClean="0">
                <a:solidFill>
                  <a:srgbClr val="000000"/>
                </a:solidFill>
              </a:rPr>
              <a:t>عينة الأشخاص/حجمها</a:t>
            </a:r>
            <a:endParaRPr lang="en-US" noProof="0" dirty="0">
              <a:solidFill>
                <a:srgbClr val="000000"/>
              </a:solidFill>
            </a:endParaRPr>
          </a:p>
          <a:p>
            <a:pPr marL="651093" lvl="1" indent="-177571" algn="r" rtl="1">
              <a:buSzPts val="1200"/>
              <a:buFont typeface="Arial"/>
              <a:buChar char="•"/>
            </a:pPr>
            <a:r>
              <a:rPr lang="ar-LB" noProof="0" dirty="0" smtClean="0">
                <a:solidFill>
                  <a:srgbClr val="000000"/>
                </a:solidFill>
              </a:rPr>
              <a:t>نظرة عن منهجية التقييم</a:t>
            </a:r>
            <a:r>
              <a:rPr lang="en-US" noProof="0" dirty="0" smtClean="0">
                <a:solidFill>
                  <a:srgbClr val="000000"/>
                </a:solidFill>
              </a:rPr>
              <a:t> </a:t>
            </a:r>
            <a:endParaRPr lang="en-US" noProof="0" dirty="0">
              <a:solidFill>
                <a:srgbClr val="000000"/>
              </a:solidFill>
            </a:endParaRPr>
          </a:p>
          <a:p>
            <a:pPr marL="651093" lvl="1" indent="-177571" algn="r" rtl="1">
              <a:buSzPts val="1200"/>
              <a:buFont typeface="Arial"/>
              <a:buChar char="•"/>
            </a:pPr>
            <a:r>
              <a:rPr lang="ar-LB" noProof="0" dirty="0" smtClean="0">
                <a:solidFill>
                  <a:srgbClr val="000000"/>
                </a:solidFill>
              </a:rPr>
              <a:t>مجموع عدد البنود</a:t>
            </a:r>
            <a:r>
              <a:rPr lang="ar-LB" baseline="0" noProof="0" dirty="0" smtClean="0">
                <a:solidFill>
                  <a:srgbClr val="000000"/>
                </a:solidFill>
              </a:rPr>
              <a:t> في التقييم</a:t>
            </a:r>
            <a:endParaRPr lang="en-US" noProof="0" dirty="0">
              <a:solidFill>
                <a:srgbClr val="000000"/>
              </a:solidFill>
            </a:endParaRPr>
          </a:p>
          <a:p>
            <a:pPr marL="651093" lvl="1" indent="-177571" algn="r" rtl="1">
              <a:buSzPts val="1200"/>
              <a:buFont typeface="Arial"/>
              <a:buChar char="•"/>
            </a:pPr>
            <a:r>
              <a:rPr lang="ar-LB" noProof="0" dirty="0" smtClean="0">
                <a:solidFill>
                  <a:srgbClr val="000000"/>
                </a:solidFill>
              </a:rPr>
              <a:t>أي تفاصيل أخرى ذات صلة</a:t>
            </a:r>
            <a:endParaRPr lang="en-US" noProof="0" dirty="0">
              <a:solidFill>
                <a:srgbClr val="000000"/>
              </a:solidFill>
            </a:endParaRPr>
          </a:p>
          <a:p>
            <a:pPr marL="651093" lvl="1" indent="-177571" algn="r" rtl="1">
              <a:buSzPts val="1200"/>
              <a:buFont typeface="Arial"/>
              <a:buChar char="•"/>
            </a:pPr>
            <a:r>
              <a:rPr lang="ar-LB" noProof="0" dirty="0" smtClean="0">
                <a:solidFill>
                  <a:srgbClr val="000000"/>
                </a:solidFill>
              </a:rPr>
              <a:t>استعراض لكل بند تقييم للتأكّد من أنّ </a:t>
            </a:r>
            <a:r>
              <a:rPr lang="ar-LB" noProof="0" dirty="0" smtClean="0">
                <a:solidFill>
                  <a:srgbClr val="000000"/>
                </a:solidFill>
              </a:rPr>
              <a:t>أعضاء </a:t>
            </a:r>
            <a:r>
              <a:rPr lang="ar-LB" noProof="0" dirty="0" smtClean="0">
                <a:solidFill>
                  <a:srgbClr val="000000"/>
                </a:solidFill>
              </a:rPr>
              <a:t>الهيئة يفهمون البنود</a:t>
            </a:r>
            <a:endParaRPr lang="en-US" noProof="0" dirty="0">
              <a:solidFill>
                <a:srgbClr val="000000"/>
              </a:solidFill>
            </a:endParaRPr>
          </a:p>
          <a:p>
            <a:pPr marL="177571" indent="-177571" algn="r" rtl="1">
              <a:buSzPts val="1200"/>
              <a:buFont typeface="Arial"/>
              <a:buChar char="•"/>
            </a:pPr>
            <a:r>
              <a:rPr lang="ar-LB" noProof="0" dirty="0" smtClean="0">
                <a:solidFill>
                  <a:srgbClr val="000000"/>
                </a:solidFill>
              </a:rPr>
              <a:t>قد تنظر أيضًا في جعل المجموعة تقوم بالتقييم بنفسها (في حال تسنّى الوقت لذلك). وهذا مهمّ/مستحسن بشكل خاص في حالات </a:t>
            </a:r>
            <a:r>
              <a:rPr lang="ar-LB" noProof="0" dirty="0" smtClean="0">
                <a:solidFill>
                  <a:srgbClr val="000000"/>
                </a:solidFill>
              </a:rPr>
              <a:t>عدم </a:t>
            </a:r>
            <a:r>
              <a:rPr lang="ar-LB" noProof="0" dirty="0" smtClean="0">
                <a:solidFill>
                  <a:srgbClr val="000000"/>
                </a:solidFill>
              </a:rPr>
              <a:t>تعوّد</a:t>
            </a:r>
            <a:r>
              <a:rPr lang="ar-LB" baseline="0" noProof="0" dirty="0" smtClean="0">
                <a:solidFill>
                  <a:srgbClr val="000000"/>
                </a:solidFill>
              </a:rPr>
              <a:t> أعضاء الهيئة على هذا التقييم. </a:t>
            </a:r>
            <a:endParaRPr lang="en-US" noProof="0" dirty="0">
              <a:solidFill>
                <a:srgbClr val="000000"/>
              </a:solidFill>
            </a:endParaRPr>
          </a:p>
          <a:p>
            <a:pPr marL="0" indent="0">
              <a:buClr>
                <a:schemeClr val="dk1"/>
              </a:buClr>
              <a:buSzPts val="1200"/>
            </a:pPr>
            <a:endParaRPr lang="en-US" noProof="0" dirty="0"/>
          </a:p>
        </p:txBody>
      </p:sp>
      <p:sp>
        <p:nvSpPr>
          <p:cNvPr id="778" name="Google Shape;778;g9c7fbe508c_0_1702:notes"/>
          <p:cNvSpPr txBox="1">
            <a:spLocks noGrp="1"/>
          </p:cNvSpPr>
          <p:nvPr>
            <p:ph type="sldNum" idx="12"/>
          </p:nvPr>
        </p:nvSpPr>
        <p:spPr>
          <a:xfrm>
            <a:off x="4143589" y="9119475"/>
            <a:ext cx="3169771" cy="481757"/>
          </a:xfrm>
          <a:prstGeom prst="rect">
            <a:avLst/>
          </a:prstGeom>
          <a:noFill/>
          <a:ln>
            <a:noFill/>
          </a:ln>
        </p:spPr>
        <p:txBody>
          <a:bodyPr spcFirstLastPara="1" wrap="square" lIns="96631" tIns="48315" rIns="96631" bIns="48315" anchor="b" anchorCtr="0">
            <a:noAutofit/>
          </a:bodyPr>
          <a:lstStyle/>
          <a:p>
            <a:pPr algn="r">
              <a:buSzPts val="1400"/>
            </a:pPr>
            <a:fld id="{00000000-1234-1234-1234-123412341234}" type="slidenum">
              <a:rPr lang="en-US">
                <a:solidFill>
                  <a:srgbClr val="000000"/>
                </a:solidFill>
                <a:latin typeface="Calibri"/>
                <a:ea typeface="Calibri"/>
                <a:cs typeface="Calibri"/>
                <a:sym typeface="Calibri"/>
              </a:rPr>
              <a:pPr algn="r">
                <a:buSzPts val="1400"/>
              </a:pPr>
              <a:t>44</a:t>
            </a:fld>
            <a:endParaRPr>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03774821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3"/>
        <p:cNvGrpSpPr/>
        <p:nvPr/>
      </p:nvGrpSpPr>
      <p:grpSpPr>
        <a:xfrm>
          <a:off x="0" y="0"/>
          <a:ext cx="0" cy="0"/>
          <a:chOff x="0" y="0"/>
          <a:chExt cx="0" cy="0"/>
        </a:xfrm>
      </p:grpSpPr>
      <p:sp>
        <p:nvSpPr>
          <p:cNvPr id="784" name="Google Shape;784;p18: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5" name="Google Shape;785;p18:notes"/>
          <p:cNvSpPr txBox="1">
            <a:spLocks noGrp="1"/>
          </p:cNvSpPr>
          <p:nvPr>
            <p:ph type="body" idx="1"/>
          </p:nvPr>
        </p:nvSpPr>
        <p:spPr>
          <a:xfrm>
            <a:off x="731520" y="4620577"/>
            <a:ext cx="5852160" cy="3780472"/>
          </a:xfrm>
          <a:prstGeom prst="rect">
            <a:avLst/>
          </a:prstGeom>
          <a:noFill/>
          <a:ln>
            <a:noFill/>
          </a:ln>
        </p:spPr>
        <p:txBody>
          <a:bodyPr spcFirstLastPara="1" wrap="square" lIns="96631" tIns="48315" rIns="96631" bIns="48315" anchor="t" anchorCtr="0">
            <a:noAutofit/>
          </a:bodyPr>
          <a:lstStyle/>
          <a:p>
            <a:pPr marL="171450" indent="-171450" algn="r" rtl="1">
              <a:buFont typeface="Arial" panose="020B0604020202020204" pitchFamily="34" charset="0"/>
              <a:buChar char="•"/>
            </a:pPr>
            <a:r>
              <a:rPr lang="ar-LB" b="1" dirty="0" smtClean="0"/>
              <a:t>أحذف هذه الشريحة في حال لم تتمكن من إرسال التقييم أو مجموعة من بنود التقييم العيّنة إلى أعضاء الهيئة قبل الورشة. وهذا يعتمد</a:t>
            </a:r>
            <a:r>
              <a:rPr lang="ar-LB" b="1" baseline="0" dirty="0" smtClean="0"/>
              <a:t> إلى حدّ كبير على إجراءات وزارة التربية أو المنظمة المقيِّمة الخاصة بالأمن. ترد المزيد من المعلومات حول أمن التقييم في رزمة الأدوات في الرسم 15 في الصفحة 36. </a:t>
            </a:r>
          </a:p>
          <a:p>
            <a:pPr marL="177571" indent="-177571" algn="r" rtl="1">
              <a:buFont typeface="Arial"/>
              <a:buChar char="•"/>
            </a:pPr>
            <a:r>
              <a:rPr lang="ar-LB" b="1" baseline="0" dirty="0" smtClean="0"/>
              <a:t>أحذف إشارة «زائد» الصفراء قبل استخدام المحاضرة</a:t>
            </a:r>
          </a:p>
          <a:p>
            <a:pPr marL="0" indent="0" algn="r" rtl="1">
              <a:buFont typeface="Arial" panose="020B0604020202020204" pitchFamily="34" charset="0"/>
              <a:buNone/>
            </a:pPr>
            <a:endParaRPr lang="ar-LB" b="1" baseline="0" dirty="0" smtClean="0"/>
          </a:p>
          <a:p>
            <a:pPr marL="0" indent="0" algn="r" rtl="1">
              <a:buFont typeface="Arial" panose="020B0604020202020204" pitchFamily="34" charset="0"/>
              <a:buNone/>
            </a:pPr>
            <a:r>
              <a:rPr lang="ar-LB" b="1" baseline="0" dirty="0" smtClean="0"/>
              <a:t>ملاحظات الميسّر:</a:t>
            </a:r>
            <a:endParaRPr lang="en-US" b="0" dirty="0" smtClean="0">
              <a:solidFill>
                <a:srgbClr val="000000"/>
              </a:solidFill>
            </a:endParaRPr>
          </a:p>
          <a:p>
            <a:pPr marL="177571" indent="-177571" algn="r" rtl="1">
              <a:buFont typeface="Arial"/>
              <a:buChar char="•"/>
            </a:pPr>
            <a:r>
              <a:rPr lang="ar-LB" dirty="0" smtClean="0">
                <a:solidFill>
                  <a:srgbClr val="000000"/>
                </a:solidFill>
                <a:latin typeface="Arial" panose="020B0604020202020204" pitchFamily="34" charset="0"/>
                <a:cs typeface="Arial" panose="020B0604020202020204" pitchFamily="34" charset="0"/>
              </a:rPr>
              <a:t>خض نقاشً</a:t>
            </a:r>
            <a:r>
              <a:rPr lang="ar-LB" b="0" dirty="0" smtClean="0">
                <a:solidFill>
                  <a:srgbClr val="000000"/>
                </a:solidFill>
                <a:latin typeface="Arial" panose="020B0604020202020204" pitchFamily="34" charset="0"/>
                <a:cs typeface="Arial" panose="020B0604020202020204" pitchFamily="34" charset="0"/>
              </a:rPr>
              <a:t>ا حول نجاح</a:t>
            </a:r>
            <a:r>
              <a:rPr lang="ar-LB" b="0" baseline="0" dirty="0" smtClean="0">
                <a:solidFill>
                  <a:srgbClr val="000000"/>
                </a:solidFill>
                <a:latin typeface="Arial" panose="020B0604020202020204" pitchFamily="34" charset="0"/>
                <a:cs typeface="Arial" panose="020B0604020202020204" pitchFamily="34" charset="0"/>
              </a:rPr>
              <a:t> تقييم الطلاب ما قبل الورشة. </a:t>
            </a:r>
          </a:p>
          <a:p>
            <a:pPr marL="177571" indent="-177571" algn="r" rtl="1">
              <a:buFont typeface="Arial"/>
              <a:buChar char="•"/>
            </a:pPr>
            <a:r>
              <a:rPr lang="ar-LB" b="0" baseline="0" dirty="0" smtClean="0">
                <a:solidFill>
                  <a:srgbClr val="000000"/>
                </a:solidFill>
                <a:latin typeface="Arial" panose="020B0604020202020204" pitchFamily="34" charset="0"/>
                <a:cs typeface="Arial" panose="020B0604020202020204" pitchFamily="34" charset="0"/>
              </a:rPr>
              <a:t>أطلب من أعضاء الهيئة أن يتشاركوا خبراتهم. </a:t>
            </a:r>
          </a:p>
          <a:p>
            <a:pPr marL="177571" indent="-177571" algn="r" rtl="1">
              <a:buFont typeface="Arial"/>
              <a:buChar char="•"/>
            </a:pPr>
            <a:r>
              <a:rPr lang="ar-LB" b="0" baseline="0" dirty="0" smtClean="0">
                <a:solidFill>
                  <a:srgbClr val="000000"/>
                </a:solidFill>
                <a:latin typeface="Arial" panose="020B0604020202020204" pitchFamily="34" charset="0"/>
                <a:cs typeface="Arial" panose="020B0604020202020204" pitchFamily="34" charset="0"/>
              </a:rPr>
              <a:t>أذكر أنّ هذه الإجراءات سوف تساعدهم في تصنيفاتهم خلال المهمّة 3. </a:t>
            </a:r>
            <a:endParaRPr dirty="0"/>
          </a:p>
        </p:txBody>
      </p:sp>
      <p:sp>
        <p:nvSpPr>
          <p:cNvPr id="786" name="Google Shape;786;p18:notes"/>
          <p:cNvSpPr txBox="1">
            <a:spLocks noGrp="1"/>
          </p:cNvSpPr>
          <p:nvPr>
            <p:ph type="sldNum" idx="12"/>
          </p:nvPr>
        </p:nvSpPr>
        <p:spPr>
          <a:xfrm>
            <a:off x="4143589" y="9119476"/>
            <a:ext cx="3169920" cy="481727"/>
          </a:xfrm>
          <a:prstGeom prst="rect">
            <a:avLst/>
          </a:prstGeom>
          <a:noFill/>
          <a:ln>
            <a:noFill/>
          </a:ln>
        </p:spPr>
        <p:txBody>
          <a:bodyPr spcFirstLastPara="1" wrap="square" lIns="96631" tIns="48315" rIns="96631" bIns="48315" anchor="b" anchorCtr="0">
            <a:noAutofit/>
          </a:bodyPr>
          <a:lstStyle/>
          <a:p>
            <a:pPr algn="r">
              <a:buSzPts val="1400"/>
            </a:pPr>
            <a:fld id="{00000000-1234-1234-1234-123412341234}" type="slidenum">
              <a:rPr lang="en-US">
                <a:solidFill>
                  <a:srgbClr val="000000"/>
                </a:solidFill>
                <a:latin typeface="Calibri"/>
                <a:ea typeface="Calibri"/>
                <a:cs typeface="Calibri"/>
                <a:sym typeface="Calibri"/>
              </a:rPr>
              <a:pPr algn="r">
                <a:buSzPts val="1400"/>
              </a:pPr>
              <a:t>45</a:t>
            </a:fld>
            <a:endParaRPr>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47747374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9"/>
        <p:cNvGrpSpPr/>
        <p:nvPr/>
      </p:nvGrpSpPr>
      <p:grpSpPr>
        <a:xfrm>
          <a:off x="0" y="0"/>
          <a:ext cx="0" cy="0"/>
          <a:chOff x="0" y="0"/>
          <a:chExt cx="0" cy="0"/>
        </a:xfrm>
      </p:grpSpPr>
      <p:sp>
        <p:nvSpPr>
          <p:cNvPr id="850" name="Google Shape;850;p45: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1" name="Google Shape;851;p45:notes"/>
          <p:cNvSpPr txBox="1">
            <a:spLocks noGrp="1"/>
          </p:cNvSpPr>
          <p:nvPr>
            <p:ph type="body" idx="1"/>
          </p:nvPr>
        </p:nvSpPr>
        <p:spPr>
          <a:xfrm>
            <a:off x="731520" y="4620577"/>
            <a:ext cx="5852160" cy="3780472"/>
          </a:xfrm>
          <a:prstGeom prst="rect">
            <a:avLst/>
          </a:prstGeom>
          <a:noFill/>
          <a:ln>
            <a:noFill/>
          </a:ln>
        </p:spPr>
        <p:txBody>
          <a:bodyPr spcFirstLastPara="1" wrap="square" lIns="96631" tIns="48315" rIns="96631" bIns="48315" anchor="t" anchorCtr="0">
            <a:noAutofit/>
          </a:bodyPr>
          <a:lstStyle/>
          <a:p>
            <a:pPr marL="177571" indent="-177571" algn="r" rtl="1">
              <a:buFont typeface="Arial"/>
              <a:buChar char="•"/>
            </a:pPr>
            <a:r>
              <a:rPr lang="ar-LB" b="1" noProof="0" dirty="0" smtClean="0">
                <a:solidFill>
                  <a:srgbClr val="000000"/>
                </a:solidFill>
              </a:rPr>
              <a:t>إستبدل</a:t>
            </a:r>
            <a:r>
              <a:rPr lang="ar-LB" b="1" baseline="0" noProof="0" dirty="0" smtClean="0">
                <a:solidFill>
                  <a:srgbClr val="000000"/>
                </a:solidFill>
              </a:rPr>
              <a:t> «اسم التقييم» باسم التقييم(ات).</a:t>
            </a:r>
          </a:p>
          <a:p>
            <a:pPr marL="0" indent="0" algn="r" rtl="1"/>
            <a:endParaRPr dirty="0"/>
          </a:p>
          <a:p>
            <a:pPr marL="0" indent="0" algn="r" rtl="1"/>
            <a:r>
              <a:rPr lang="ar-LB" b="1" dirty="0" smtClean="0"/>
              <a:t>ملاحظات الميسّر:</a:t>
            </a:r>
            <a:endParaRPr b="1" dirty="0"/>
          </a:p>
          <a:p>
            <a:pPr marL="177571" indent="-177571" algn="r" rtl="1">
              <a:buFont typeface="Arial"/>
              <a:buChar char="•"/>
            </a:pPr>
            <a:r>
              <a:rPr lang="ar-LB" dirty="0" smtClean="0"/>
              <a:t>ذكّر المشاركين بأنّ هذه هي المهمّة الأولى من أصل ثلاث</a:t>
            </a:r>
            <a:r>
              <a:rPr lang="ar-LB" baseline="0" dirty="0" smtClean="0"/>
              <a:t> مهامّ يجب إتمامها </a:t>
            </a:r>
            <a:r>
              <a:rPr lang="ar-LB" baseline="0" dirty="0" smtClean="0"/>
              <a:t>خلال </a:t>
            </a:r>
            <a:r>
              <a:rPr lang="ar-LB" baseline="0" dirty="0" smtClean="0"/>
              <a:t>الورشة</a:t>
            </a:r>
            <a:r>
              <a:rPr lang="ar-LB" dirty="0" smtClean="0"/>
              <a:t>.</a:t>
            </a:r>
            <a:endParaRPr dirty="0"/>
          </a:p>
          <a:p>
            <a:pPr marL="0" indent="0">
              <a:buClr>
                <a:schemeClr val="dk1"/>
              </a:buClr>
              <a:buSzPts val="1200"/>
            </a:pPr>
            <a:endParaRPr dirty="0"/>
          </a:p>
        </p:txBody>
      </p:sp>
      <p:sp>
        <p:nvSpPr>
          <p:cNvPr id="852" name="Google Shape;852;p45:notes"/>
          <p:cNvSpPr txBox="1">
            <a:spLocks noGrp="1"/>
          </p:cNvSpPr>
          <p:nvPr>
            <p:ph type="sldNum" idx="12"/>
          </p:nvPr>
        </p:nvSpPr>
        <p:spPr>
          <a:xfrm>
            <a:off x="4143589" y="9119476"/>
            <a:ext cx="3169920" cy="481727"/>
          </a:xfrm>
          <a:prstGeom prst="rect">
            <a:avLst/>
          </a:prstGeom>
          <a:noFill/>
          <a:ln>
            <a:noFill/>
          </a:ln>
        </p:spPr>
        <p:txBody>
          <a:bodyPr spcFirstLastPara="1" wrap="square" lIns="96631" tIns="48315" rIns="96631" bIns="48315" anchor="b" anchorCtr="0">
            <a:noAutofit/>
          </a:bodyPr>
          <a:lstStyle/>
          <a:p>
            <a:pPr algn="r">
              <a:buSzPts val="1400"/>
            </a:pPr>
            <a:fld id="{00000000-1234-1234-1234-123412341234}" type="slidenum">
              <a:rPr lang="en-US">
                <a:solidFill>
                  <a:srgbClr val="000000"/>
                </a:solidFill>
                <a:latin typeface="Calibri"/>
                <a:ea typeface="Calibri"/>
                <a:cs typeface="Calibri"/>
                <a:sym typeface="Calibri"/>
              </a:rPr>
              <a:pPr algn="r">
                <a:buSzPts val="1400"/>
              </a:pPr>
              <a:t>47</a:t>
            </a:fld>
            <a:endParaRPr>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2964548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7"/>
        <p:cNvGrpSpPr/>
        <p:nvPr/>
      </p:nvGrpSpPr>
      <p:grpSpPr>
        <a:xfrm>
          <a:off x="0" y="0"/>
          <a:ext cx="0" cy="0"/>
          <a:chOff x="0" y="0"/>
          <a:chExt cx="0" cy="0"/>
        </a:xfrm>
      </p:grpSpPr>
      <p:sp>
        <p:nvSpPr>
          <p:cNvPr id="858" name="Google Shape;858;p52: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9" name="Google Shape;859;p52:notes"/>
          <p:cNvSpPr txBox="1">
            <a:spLocks noGrp="1"/>
          </p:cNvSpPr>
          <p:nvPr>
            <p:ph type="body" idx="1"/>
          </p:nvPr>
        </p:nvSpPr>
        <p:spPr>
          <a:xfrm>
            <a:off x="731520" y="4620577"/>
            <a:ext cx="5852160" cy="3780472"/>
          </a:xfrm>
          <a:prstGeom prst="rect">
            <a:avLst/>
          </a:prstGeom>
          <a:noFill/>
          <a:ln>
            <a:noFill/>
          </a:ln>
        </p:spPr>
        <p:txBody>
          <a:bodyPr spcFirstLastPara="1" wrap="square" lIns="96631" tIns="48315" rIns="96631" bIns="48315" anchor="t" anchorCtr="0">
            <a:noAutofit/>
          </a:bodyPr>
          <a:lstStyle/>
          <a:p>
            <a:pPr marL="171450" indent="-171450" algn="r" rtl="1">
              <a:buFont typeface="Arial" panose="020B0604020202020204" pitchFamily="34" charset="0"/>
              <a:buChar char="•"/>
            </a:pPr>
            <a:r>
              <a:rPr lang="ar-LB" b="1" dirty="0" smtClean="0">
                <a:solidFill>
                  <a:srgbClr val="000000"/>
                </a:solidFill>
              </a:rPr>
              <a:t>قم</a:t>
            </a:r>
            <a:r>
              <a:rPr lang="ar-LB" b="1" baseline="0" dirty="0" smtClean="0">
                <a:solidFill>
                  <a:srgbClr val="000000"/>
                </a:solidFill>
              </a:rPr>
              <a:t> بتحديث اسم التقييم(ات). </a:t>
            </a:r>
          </a:p>
          <a:p>
            <a:pPr marL="171450" indent="-171450" algn="r" rtl="1">
              <a:buFont typeface="Arial" panose="020B0604020202020204" pitchFamily="34" charset="0"/>
              <a:buChar char="•"/>
            </a:pPr>
            <a:r>
              <a:rPr lang="ar-LB" b="1" baseline="0" dirty="0" smtClean="0">
                <a:solidFill>
                  <a:srgbClr val="000000"/>
                </a:solidFill>
              </a:rPr>
              <a:t>أشر إلى أي صف من إطار الكفاءة العالمي أنت تربط به (الصف 2 للهدف 4.1.1.أ، الصف 5 للهدف 4.1.1.ب والصف 8 للهدف 4.1.1.ج)، لا سيما إذا كان هذا مختلفًا عن الصف المشمول بالتقييم. </a:t>
            </a:r>
          </a:p>
          <a:p>
            <a:pPr marL="177571" indent="-177571" algn="r" rtl="1">
              <a:buFont typeface="Arial"/>
              <a:buChar char="•"/>
            </a:pPr>
            <a:r>
              <a:rPr lang="ar-LB" b="1" baseline="0" dirty="0" smtClean="0"/>
              <a:t>أحذف إشارة «زائد» الصفراء قبل استخدام المحاضرة</a:t>
            </a:r>
          </a:p>
          <a:p>
            <a:pPr marL="0" indent="0" algn="r" rtl="1">
              <a:buFont typeface="Arial" panose="020B0604020202020204" pitchFamily="34" charset="0"/>
              <a:buNone/>
            </a:pPr>
            <a:endParaRPr lang="ar-LB" b="1" baseline="0" dirty="0" smtClean="0"/>
          </a:p>
          <a:p>
            <a:pPr marL="0" indent="0" algn="r" rtl="1">
              <a:buFont typeface="Arial" panose="020B0604020202020204" pitchFamily="34" charset="0"/>
              <a:buNone/>
            </a:pPr>
            <a:r>
              <a:rPr lang="ar-LB" b="1" baseline="0" dirty="0" smtClean="0"/>
              <a:t>ملاحظات الميسّر:</a:t>
            </a:r>
            <a:endParaRPr lang="en-US" b="0" dirty="0" smtClean="0">
              <a:solidFill>
                <a:srgbClr val="000000"/>
              </a:solidFill>
            </a:endParaRPr>
          </a:p>
          <a:p>
            <a:pPr marL="177571" indent="-177571" algn="r" rtl="1">
              <a:buFont typeface="Arial"/>
              <a:buChar char="•"/>
            </a:pPr>
            <a:r>
              <a:rPr lang="ar-LB" dirty="0" smtClean="0">
                <a:solidFill>
                  <a:srgbClr val="000000"/>
                </a:solidFill>
                <a:latin typeface="Arial" panose="020B0604020202020204" pitchFamily="34" charset="0"/>
                <a:cs typeface="Arial" panose="020B0604020202020204" pitchFamily="34" charset="0"/>
              </a:rPr>
              <a:t>إشرح أنّنا سنستخدم التقييم وإطار الكفاءة العالمي للمهمّة الأولى الخاصة بأعضاء الهيئة – التحقق من التوافق بين التقييم وإطار الكفاءة العالمي. </a:t>
            </a:r>
          </a:p>
          <a:p>
            <a:pPr marL="177571" indent="-177571" algn="r" rtl="1">
              <a:buFont typeface="Arial"/>
              <a:buChar char="•"/>
            </a:pPr>
            <a:r>
              <a:rPr lang="ar-LB" dirty="0" smtClean="0">
                <a:solidFill>
                  <a:srgbClr val="000000"/>
                </a:solidFill>
                <a:latin typeface="Arial" panose="020B0604020202020204" pitchFamily="34" charset="0"/>
                <a:cs typeface="Arial" panose="020B0604020202020204" pitchFamily="34" charset="0"/>
              </a:rPr>
              <a:t>إشرح</a:t>
            </a:r>
            <a:r>
              <a:rPr lang="ar-LB" baseline="0" dirty="0" smtClean="0">
                <a:solidFill>
                  <a:srgbClr val="000000"/>
                </a:solidFill>
                <a:latin typeface="Arial" panose="020B0604020202020204" pitchFamily="34" charset="0"/>
                <a:cs typeface="Arial" panose="020B0604020202020204" pitchFamily="34" charset="0"/>
              </a:rPr>
              <a:t> أنّ الهدف من تمرين التوافق هو ضمان أن يتعوّدوا بالشكل الكافي على إطار الكفاءة العالمي والتقييم وتحديد مدى التوافق (أي كم من المعارف والمهارات في إطار الكفاءة العالمي </a:t>
            </a:r>
            <a:r>
              <a:rPr lang="ar-LB" baseline="0" dirty="0" smtClean="0">
                <a:solidFill>
                  <a:srgbClr val="000000"/>
                </a:solidFill>
                <a:latin typeface="Arial" panose="020B0604020202020204" pitchFamily="34" charset="0"/>
                <a:cs typeface="Arial" panose="020B0604020202020204" pitchFamily="34" charset="0"/>
              </a:rPr>
              <a:t>غطّاها </a:t>
            </a:r>
            <a:r>
              <a:rPr lang="ar-LB" baseline="0" dirty="0" smtClean="0">
                <a:solidFill>
                  <a:srgbClr val="000000"/>
                </a:solidFill>
                <a:latin typeface="Arial" panose="020B0604020202020204" pitchFamily="34" charset="0"/>
                <a:cs typeface="Arial" panose="020B0604020202020204" pitchFamily="34" charset="0"/>
              </a:rPr>
              <a:t>التقييم وعمق هذه التغطية (نسبة بنود التقييم المتوافقة مع الإطار). </a:t>
            </a:r>
          </a:p>
          <a:p>
            <a:pPr marL="177571" indent="-177571" algn="r" rtl="1">
              <a:buFont typeface="Arial"/>
              <a:buChar char="•"/>
            </a:pPr>
            <a:r>
              <a:rPr lang="ar-LB" baseline="0" dirty="0" smtClean="0">
                <a:solidFill>
                  <a:srgbClr val="000000"/>
                </a:solidFill>
                <a:latin typeface="Arial" panose="020B0604020202020204" pitchFamily="34" charset="0"/>
                <a:cs typeface="Arial" panose="020B0604020202020204" pitchFamily="34" charset="0"/>
              </a:rPr>
              <a:t>إحرص على شرح أنّهم يستطيعون أن يتناقشوا المهمّة كمجموعة ولكن سيتحتّم عليهم أن يصدروا أحكامًا فردية مستقلة حول التوافق. </a:t>
            </a:r>
          </a:p>
          <a:p>
            <a:pPr marL="177571" indent="-177571" algn="r" rtl="1">
              <a:buFont typeface="Arial"/>
              <a:buChar char="•"/>
            </a:pPr>
            <a:r>
              <a:rPr lang="ar-LB" baseline="0" dirty="0" smtClean="0">
                <a:solidFill>
                  <a:srgbClr val="000000"/>
                </a:solidFill>
                <a:latin typeface="Arial" panose="020B0604020202020204" pitchFamily="34" charset="0"/>
                <a:cs typeface="Arial" panose="020B0604020202020204" pitchFamily="34" charset="0"/>
              </a:rPr>
              <a:t>قد تفضل أن تشرح أنّ هذه المهمّة سبق ونُفّذت في إطار تقييمهم الذاتي قبل اتّخاذ القرار بخوض ورشة ربط السياسات.</a:t>
            </a:r>
            <a:endParaRPr dirty="0"/>
          </a:p>
        </p:txBody>
      </p:sp>
      <p:sp>
        <p:nvSpPr>
          <p:cNvPr id="860" name="Google Shape;860;p52:notes"/>
          <p:cNvSpPr txBox="1">
            <a:spLocks noGrp="1"/>
          </p:cNvSpPr>
          <p:nvPr>
            <p:ph type="sldNum" idx="12"/>
          </p:nvPr>
        </p:nvSpPr>
        <p:spPr>
          <a:xfrm>
            <a:off x="4143589" y="9119476"/>
            <a:ext cx="3169920" cy="481727"/>
          </a:xfrm>
          <a:prstGeom prst="rect">
            <a:avLst/>
          </a:prstGeom>
          <a:noFill/>
          <a:ln>
            <a:noFill/>
          </a:ln>
        </p:spPr>
        <p:txBody>
          <a:bodyPr spcFirstLastPara="1" wrap="square" lIns="96631" tIns="48315" rIns="96631" bIns="48315" anchor="b" anchorCtr="0">
            <a:noAutofit/>
          </a:bodyPr>
          <a:lstStyle/>
          <a:p>
            <a:pPr>
              <a:buSzPts val="1400"/>
            </a:pPr>
            <a:fld id="{00000000-1234-1234-1234-123412341234}" type="slidenum">
              <a:rPr lang="en-US">
                <a:solidFill>
                  <a:srgbClr val="000000"/>
                </a:solidFill>
                <a:latin typeface="Calibri"/>
                <a:ea typeface="Calibri"/>
                <a:cs typeface="Calibri"/>
                <a:sym typeface="Calibri"/>
              </a:rPr>
              <a:pPr>
                <a:buSzPts val="1400"/>
              </a:pPr>
              <a:t>48</a:t>
            </a:fld>
            <a:endParaRPr>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35027754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6"/>
        <p:cNvGrpSpPr/>
        <p:nvPr/>
      </p:nvGrpSpPr>
      <p:grpSpPr>
        <a:xfrm>
          <a:off x="0" y="0"/>
          <a:ext cx="0" cy="0"/>
          <a:chOff x="0" y="0"/>
          <a:chExt cx="0" cy="0"/>
        </a:xfrm>
      </p:grpSpPr>
      <p:sp>
        <p:nvSpPr>
          <p:cNvPr id="867" name="Google Shape;867;p2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8" name="Google Shape;868;p21:notes"/>
          <p:cNvSpPr txBox="1">
            <a:spLocks noGrp="1"/>
          </p:cNvSpPr>
          <p:nvPr>
            <p:ph type="body" idx="1"/>
          </p:nvPr>
        </p:nvSpPr>
        <p:spPr>
          <a:xfrm>
            <a:off x="731520" y="4620577"/>
            <a:ext cx="5852160" cy="3780472"/>
          </a:xfrm>
          <a:prstGeom prst="rect">
            <a:avLst/>
          </a:prstGeom>
          <a:noFill/>
          <a:ln>
            <a:noFill/>
          </a:ln>
        </p:spPr>
        <p:txBody>
          <a:bodyPr spcFirstLastPara="1" wrap="square" lIns="96631" tIns="48315" rIns="96631" bIns="48315" anchor="t" anchorCtr="0">
            <a:noAutofit/>
          </a:bodyPr>
          <a:lstStyle/>
          <a:p>
            <a:pPr marL="171450" indent="-171450" algn="r" rtl="1">
              <a:buFont typeface="Arial" panose="020B0604020202020204" pitchFamily="34" charset="0"/>
              <a:buChar char="•"/>
            </a:pPr>
            <a:r>
              <a:rPr lang="ar-LB" b="1" dirty="0" smtClean="0">
                <a:solidFill>
                  <a:srgbClr val="000000"/>
                </a:solidFill>
              </a:rPr>
              <a:t>قم يتحديث اسم التقييم(ات)</a:t>
            </a:r>
          </a:p>
          <a:p>
            <a:pPr marL="177571" indent="-177571" algn="r" rtl="1">
              <a:buFont typeface="Arial"/>
              <a:buChar char="•"/>
            </a:pPr>
            <a:r>
              <a:rPr lang="ar-LB" b="1" baseline="0" dirty="0" smtClean="0"/>
              <a:t>أحذف إشارة «زائد» الصفراء قبل استخدام المحاضرة</a:t>
            </a:r>
          </a:p>
          <a:p>
            <a:pPr marL="0" indent="0" algn="r" rtl="1">
              <a:buFont typeface="Arial" panose="020B0604020202020204" pitchFamily="34" charset="0"/>
              <a:buNone/>
            </a:pPr>
            <a:endParaRPr lang="ar-LB" b="1" baseline="0" dirty="0" smtClean="0"/>
          </a:p>
          <a:p>
            <a:pPr marL="0" indent="0" algn="r" rtl="1">
              <a:buFont typeface="Arial" panose="020B0604020202020204" pitchFamily="34" charset="0"/>
              <a:buNone/>
            </a:pPr>
            <a:r>
              <a:rPr lang="ar-LB" b="1" baseline="0" dirty="0" smtClean="0"/>
              <a:t>ملاحظات الميسّر:</a:t>
            </a:r>
            <a:endParaRPr lang="en-US" b="0" dirty="0" smtClean="0">
              <a:solidFill>
                <a:srgbClr val="000000"/>
              </a:solidFill>
            </a:endParaRPr>
          </a:p>
          <a:p>
            <a:pPr marL="177571" indent="-177571" algn="r" rtl="1">
              <a:buFont typeface="Arial"/>
              <a:buChar char="•"/>
            </a:pPr>
            <a:r>
              <a:rPr lang="ar-LB" dirty="0" smtClean="0">
                <a:solidFill>
                  <a:srgbClr val="000000"/>
                </a:solidFill>
                <a:latin typeface="Arial" panose="020B0604020202020204" pitchFamily="34" charset="0"/>
                <a:cs typeface="Arial" panose="020B0604020202020204" pitchFamily="34" charset="0"/>
              </a:rPr>
              <a:t>صف الخطوتين وأنّ</a:t>
            </a:r>
            <a:r>
              <a:rPr lang="ar-LB" baseline="0" dirty="0" smtClean="0">
                <a:solidFill>
                  <a:srgbClr val="000000"/>
                </a:solidFill>
                <a:latin typeface="Arial" panose="020B0604020202020204" pitchFamily="34" charset="0"/>
                <a:cs typeface="Arial" panose="020B0604020202020204" pitchFamily="34" charset="0"/>
              </a:rPr>
              <a:t> أعضاء الهيئة سوف يتمّون الخطوة 1 بشكل مستقل، ويتمّ الميسّرون الخطوة 2 ويبلّغون بالنتائج إلى المجموعة في الجلسة التالية. </a:t>
            </a:r>
          </a:p>
          <a:p>
            <a:pPr marL="177571" indent="-177571" algn="r" rtl="1">
              <a:buFont typeface="Arial"/>
              <a:buChar char="•"/>
            </a:pPr>
            <a:r>
              <a:rPr lang="ar-LB" baseline="0" dirty="0" smtClean="0">
                <a:solidFill>
                  <a:srgbClr val="000000"/>
                </a:solidFill>
                <a:latin typeface="Arial" panose="020B0604020202020204" pitchFamily="34" charset="0"/>
                <a:cs typeface="Arial" panose="020B0604020202020204" pitchFamily="34" charset="0"/>
              </a:rPr>
              <a:t>أذكر أنّه خلال عملية التوافق قد تتطابق بعض البنود مع بيان معرفة و/أو مهارة واحد من الإطار، بينما قد تتطابق أخرى مع بيانات متعدّدة، وأخرى قد لا تتطابق مع أي بيانات. </a:t>
            </a:r>
          </a:p>
          <a:p>
            <a:pPr marL="177571" indent="-177571" algn="r" rtl="1">
              <a:buFont typeface="Arial"/>
              <a:buChar char="•"/>
            </a:pPr>
            <a:r>
              <a:rPr lang="ar-LB" baseline="0" dirty="0" smtClean="0">
                <a:solidFill>
                  <a:srgbClr val="000000"/>
                </a:solidFill>
                <a:latin typeface="Arial" panose="020B0604020202020204" pitchFamily="34" charset="0"/>
                <a:cs typeface="Arial" panose="020B0604020202020204" pitchFamily="34" charset="0"/>
              </a:rPr>
              <a:t>سوف تتم تغطية هذه الحالات بالتفصيل خلال هذه المحاضرة</a:t>
            </a:r>
            <a:endParaRPr dirty="0">
              <a:solidFill>
                <a:srgbClr val="000000"/>
              </a:solidFill>
            </a:endParaRPr>
          </a:p>
        </p:txBody>
      </p:sp>
      <p:sp>
        <p:nvSpPr>
          <p:cNvPr id="869" name="Google Shape;869;p21:notes"/>
          <p:cNvSpPr txBox="1">
            <a:spLocks noGrp="1"/>
          </p:cNvSpPr>
          <p:nvPr>
            <p:ph type="sldNum" idx="12"/>
          </p:nvPr>
        </p:nvSpPr>
        <p:spPr>
          <a:xfrm>
            <a:off x="4143589" y="9119476"/>
            <a:ext cx="3169920" cy="481727"/>
          </a:xfrm>
          <a:prstGeom prst="rect">
            <a:avLst/>
          </a:prstGeom>
          <a:noFill/>
          <a:ln>
            <a:noFill/>
          </a:ln>
        </p:spPr>
        <p:txBody>
          <a:bodyPr spcFirstLastPara="1" wrap="square" lIns="96631" tIns="48315" rIns="96631" bIns="48315" anchor="b" anchorCtr="0">
            <a:noAutofit/>
          </a:bodyPr>
          <a:lstStyle/>
          <a:p>
            <a:pPr algn="r">
              <a:buSzPts val="1400"/>
            </a:pPr>
            <a:fld id="{00000000-1234-1234-1234-123412341234}" type="slidenum">
              <a:rPr lang="en-US">
                <a:solidFill>
                  <a:srgbClr val="000000"/>
                </a:solidFill>
                <a:latin typeface="Calibri"/>
                <a:ea typeface="Calibri"/>
                <a:cs typeface="Calibri"/>
                <a:sym typeface="Calibri"/>
              </a:rPr>
              <a:pPr algn="r">
                <a:buSzPts val="1400"/>
              </a:pPr>
              <a:t>49</a:t>
            </a:fld>
            <a:endParaRPr>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97839246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5"/>
        <p:cNvGrpSpPr/>
        <p:nvPr/>
      </p:nvGrpSpPr>
      <p:grpSpPr>
        <a:xfrm>
          <a:off x="0" y="0"/>
          <a:ext cx="0" cy="0"/>
          <a:chOff x="0" y="0"/>
          <a:chExt cx="0" cy="0"/>
        </a:xfrm>
      </p:grpSpPr>
      <p:sp>
        <p:nvSpPr>
          <p:cNvPr id="876" name="Google Shape;876;p22: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7" name="Google Shape;877;p22:notes"/>
          <p:cNvSpPr txBox="1">
            <a:spLocks noGrp="1"/>
          </p:cNvSpPr>
          <p:nvPr>
            <p:ph type="body" idx="1"/>
          </p:nvPr>
        </p:nvSpPr>
        <p:spPr>
          <a:xfrm>
            <a:off x="731520" y="4620577"/>
            <a:ext cx="5852160" cy="3780472"/>
          </a:xfrm>
          <a:prstGeom prst="rect">
            <a:avLst/>
          </a:prstGeom>
          <a:noFill/>
          <a:ln>
            <a:noFill/>
          </a:ln>
        </p:spPr>
        <p:txBody>
          <a:bodyPr spcFirstLastPara="1" wrap="square" lIns="96631" tIns="48315" rIns="96631" bIns="48315" anchor="t" anchorCtr="0">
            <a:noAutofit/>
          </a:bodyPr>
          <a:lstStyle/>
          <a:p>
            <a:pPr marL="171450" indent="-171450" algn="r" rtl="1">
              <a:buFont typeface="Arial" panose="020B0604020202020204" pitchFamily="34" charset="0"/>
              <a:buChar char="•"/>
            </a:pPr>
            <a:r>
              <a:rPr lang="ar-LB" b="1" dirty="0" smtClean="0">
                <a:solidFill>
                  <a:srgbClr val="000000"/>
                </a:solidFill>
              </a:rPr>
              <a:t>قم</a:t>
            </a:r>
            <a:r>
              <a:rPr lang="ar-LB" b="1" baseline="0" dirty="0" smtClean="0">
                <a:solidFill>
                  <a:srgbClr val="000000"/>
                </a:solidFill>
              </a:rPr>
              <a:t> بتحديث اسم التقييم(ات). </a:t>
            </a:r>
          </a:p>
          <a:p>
            <a:pPr marL="177571" indent="-177571" algn="r" rtl="1">
              <a:buFont typeface="Arial"/>
              <a:buChar char="•"/>
            </a:pPr>
            <a:r>
              <a:rPr lang="ar-LB" b="1" baseline="0" dirty="0" smtClean="0"/>
              <a:t>أحذف إشارة «زائد» الصفراء قبل استخدام المحاضرة</a:t>
            </a:r>
          </a:p>
          <a:p>
            <a:pPr marL="0" indent="0" algn="r" rtl="1">
              <a:buFont typeface="Arial" panose="020B0604020202020204" pitchFamily="34" charset="0"/>
              <a:buNone/>
            </a:pPr>
            <a:endParaRPr lang="ar-LB" b="1" baseline="0" dirty="0" smtClean="0"/>
          </a:p>
          <a:p>
            <a:pPr marL="0" indent="0" algn="r" rtl="1">
              <a:buFont typeface="Arial" panose="020B0604020202020204" pitchFamily="34" charset="0"/>
              <a:buNone/>
            </a:pPr>
            <a:r>
              <a:rPr lang="ar-LB" b="1" baseline="0" dirty="0" smtClean="0"/>
              <a:t>ملاحظات الميسّر:</a:t>
            </a:r>
            <a:endParaRPr lang="en-US" b="0" dirty="0" smtClean="0">
              <a:solidFill>
                <a:srgbClr val="000000"/>
              </a:solidFill>
            </a:endParaRPr>
          </a:p>
          <a:p>
            <a:pPr marL="177571" indent="-177571" algn="r" rtl="1">
              <a:buFont typeface="Arial"/>
              <a:buChar char="•"/>
            </a:pPr>
            <a:r>
              <a:rPr lang="ar-LB" dirty="0" smtClean="0">
                <a:solidFill>
                  <a:srgbClr val="000000"/>
                </a:solidFill>
                <a:latin typeface="Arial" panose="020B0604020202020204" pitchFamily="34" charset="0"/>
                <a:cs typeface="Arial" panose="020B0604020202020204" pitchFamily="34" charset="0"/>
              </a:rPr>
              <a:t>إشرح أنّ طريقة توافق فريزبي تعتمد على جعل أعضاء الهيئة يخوضون تصنيفات للبنود. </a:t>
            </a:r>
          </a:p>
          <a:p>
            <a:pPr marL="177571" indent="-177571" algn="r" rtl="1">
              <a:buFont typeface="Arial"/>
              <a:buChar char="•"/>
            </a:pPr>
            <a:r>
              <a:rPr lang="ar-LB" dirty="0" smtClean="0">
                <a:solidFill>
                  <a:srgbClr val="000000"/>
                </a:solidFill>
                <a:latin typeface="Arial" panose="020B0604020202020204" pitchFamily="34" charset="0"/>
                <a:cs typeface="Arial" panose="020B0604020202020204" pitchFamily="34" charset="0"/>
              </a:rPr>
              <a:t>أشر إلى أنّه</a:t>
            </a:r>
            <a:r>
              <a:rPr lang="ar-LB" baseline="0" dirty="0" smtClean="0">
                <a:solidFill>
                  <a:srgbClr val="000000"/>
                </a:solidFill>
                <a:latin typeface="Arial" panose="020B0604020202020204" pitchFamily="34" charset="0"/>
                <a:cs typeface="Arial" panose="020B0604020202020204" pitchFamily="34" charset="0"/>
              </a:rPr>
              <a:t> عند النظر في بيانات المعارف و/أو المهارات التي يتوافق البند معها لتقييمات القراءة، سيحتاج أعضاء الهيئة أيضًا إلى النظر في </a:t>
            </a:r>
            <a:r>
              <a:rPr lang="ar-LB" baseline="0" dirty="0" smtClean="0">
                <a:solidFill>
                  <a:srgbClr val="000000"/>
                </a:solidFill>
                <a:latin typeface="Arial" panose="020B0604020202020204" pitchFamily="34" charset="0"/>
                <a:cs typeface="Arial" panose="020B0604020202020204" pitchFamily="34" charset="0"/>
              </a:rPr>
              <a:t>المستوى </a:t>
            </a:r>
            <a:r>
              <a:rPr lang="ar-LB" baseline="0" dirty="0" smtClean="0">
                <a:solidFill>
                  <a:srgbClr val="000000"/>
                </a:solidFill>
                <a:latin typeface="Arial" panose="020B0604020202020204" pitchFamily="34" charset="0"/>
                <a:cs typeface="Arial" panose="020B0604020202020204" pitchFamily="34" charset="0"/>
              </a:rPr>
              <a:t>الصفّي للمقطع أو الكلمة. وترد المعايير الخاصة بتحديد المستوى الصفي للمقطع في الملحق أ من إطار الكفاءة العالمي لفهم مجال اللغة المنطوقة أو لغة الإشارة والملحق ب لمجال فهم النص المقروء. يشار إلى أنّ نصوص فهم النص المقروء لصفّ </a:t>
            </a:r>
            <a:r>
              <a:rPr lang="ar-LB" baseline="0" dirty="0" smtClean="0">
                <a:solidFill>
                  <a:srgbClr val="000000"/>
                </a:solidFill>
                <a:latin typeface="Arial" panose="020B0604020202020204" pitchFamily="34" charset="0"/>
                <a:cs typeface="Arial" panose="020B0604020202020204" pitchFamily="34" charset="0"/>
              </a:rPr>
              <a:t>ما تتوافق </a:t>
            </a:r>
            <a:r>
              <a:rPr lang="ar-LB" baseline="0" dirty="0" smtClean="0">
                <a:solidFill>
                  <a:srgbClr val="000000"/>
                </a:solidFill>
                <a:latin typeface="Arial" panose="020B0604020202020204" pitchFamily="34" charset="0"/>
                <a:cs typeface="Arial" panose="020B0604020202020204" pitchFamily="34" charset="0"/>
              </a:rPr>
              <a:t>عادةً مع نصوص اللغة المنطوقة أو بالإشارة من صفّين أعلى. إذًا، إنّ نصًّا لفهم لغة منطوقة أو بالإشارة من الصف 3 يتوافق عادةً مع نصّ من فهم النص المقروء من الصف 5.</a:t>
            </a:r>
          </a:p>
          <a:p>
            <a:pPr marL="177571" indent="-177571" algn="r" rtl="1">
              <a:buFont typeface="Arial"/>
              <a:buChar char="•"/>
            </a:pPr>
            <a:r>
              <a:rPr lang="ar-LB" dirty="0" smtClean="0">
                <a:solidFill>
                  <a:srgbClr val="000000"/>
                </a:solidFill>
                <a:latin typeface="Arial" panose="020B0604020202020204" pitchFamily="34" charset="0"/>
                <a:cs typeface="Arial" panose="020B0604020202020204" pitchFamily="34" charset="0"/>
              </a:rPr>
              <a:t>إشرح</a:t>
            </a:r>
            <a:r>
              <a:rPr lang="ar-LB" baseline="0" dirty="0" smtClean="0">
                <a:solidFill>
                  <a:srgbClr val="000000"/>
                </a:solidFill>
                <a:latin typeface="Arial" panose="020B0604020202020204" pitchFamily="34" charset="0"/>
                <a:cs typeface="Arial" panose="020B0604020202020204" pitchFamily="34" charset="0"/>
              </a:rPr>
              <a:t> أنّنا سنستعرض بعض الأمثلة ولكن عندئذ يجب خوض التصنيفات كلّها فرديًّا وبشكل مستقل من جانب أعضاء الهيئة. </a:t>
            </a:r>
          </a:p>
          <a:p>
            <a:pPr marL="177571" indent="-177571" algn="r" rtl="1">
              <a:buFont typeface="Arial"/>
              <a:buChar char="•"/>
            </a:pPr>
            <a:r>
              <a:rPr lang="ar-LB" baseline="0" dirty="0" smtClean="0">
                <a:solidFill>
                  <a:srgbClr val="000000"/>
                </a:solidFill>
                <a:latin typeface="Arial" panose="020B0604020202020204" pitchFamily="34" charset="0"/>
                <a:cs typeface="Arial" panose="020B0604020202020204" pitchFamily="34" charset="0"/>
              </a:rPr>
              <a:t>أشر إلى أنّ طريقة سير العملية تفترض أن يقوم أعضاء الهيئة بالنظر في بند ما، والتفكير في المعارف والمهارات المطلوبة للإجابة عنه، ومن ثم البحث عن بيانات المعارف و/أو المهارات تلك (معايير المحتوى) في إطار الكفاءة العالمي. </a:t>
            </a:r>
          </a:p>
          <a:p>
            <a:pPr marL="177571" indent="-177571" algn="r" rtl="1">
              <a:buFont typeface="Arial"/>
              <a:buChar char="•"/>
            </a:pPr>
            <a:r>
              <a:rPr lang="ar-LB" baseline="0" dirty="0" smtClean="0">
                <a:solidFill>
                  <a:srgbClr val="000000"/>
                </a:solidFill>
                <a:latin typeface="Arial" panose="020B0604020202020204" pitchFamily="34" charset="0"/>
                <a:cs typeface="Arial" panose="020B0604020202020204" pitchFamily="34" charset="0"/>
              </a:rPr>
              <a:t>إشرح أنّنا سنستعرض بعض الأمثلة قبل أن يبدأوا بالعمل بشكل مستقل، وأنّه سيُخَصَّص ما يكفي من الوقت للأسئلة. </a:t>
            </a:r>
            <a:endParaRPr dirty="0"/>
          </a:p>
          <a:p>
            <a:pPr marL="0" indent="0">
              <a:buClr>
                <a:schemeClr val="dk1"/>
              </a:buClr>
              <a:buSzPts val="1200"/>
            </a:pPr>
            <a:endParaRPr dirty="0"/>
          </a:p>
          <a:p>
            <a:pPr marL="0" indent="0">
              <a:buClr>
                <a:schemeClr val="dk1"/>
              </a:buClr>
              <a:buSzPts val="1200"/>
            </a:pPr>
            <a:endParaRPr dirty="0"/>
          </a:p>
        </p:txBody>
      </p:sp>
      <p:sp>
        <p:nvSpPr>
          <p:cNvPr id="878" name="Google Shape;878;p22:notes"/>
          <p:cNvSpPr txBox="1">
            <a:spLocks noGrp="1"/>
          </p:cNvSpPr>
          <p:nvPr>
            <p:ph type="sldNum" idx="12"/>
          </p:nvPr>
        </p:nvSpPr>
        <p:spPr>
          <a:xfrm>
            <a:off x="4143589" y="9119476"/>
            <a:ext cx="3169920" cy="481727"/>
          </a:xfrm>
          <a:prstGeom prst="rect">
            <a:avLst/>
          </a:prstGeom>
          <a:noFill/>
          <a:ln>
            <a:noFill/>
          </a:ln>
        </p:spPr>
        <p:txBody>
          <a:bodyPr spcFirstLastPara="1" wrap="square" lIns="96631" tIns="48315" rIns="96631" bIns="48315" anchor="b" anchorCtr="0">
            <a:noAutofit/>
          </a:bodyPr>
          <a:lstStyle/>
          <a:p>
            <a:pPr algn="r">
              <a:buSzPts val="1400"/>
            </a:pPr>
            <a:fld id="{00000000-1234-1234-1234-123412341234}" type="slidenum">
              <a:rPr lang="en-US">
                <a:solidFill>
                  <a:srgbClr val="000000"/>
                </a:solidFill>
                <a:latin typeface="Calibri"/>
                <a:ea typeface="Calibri"/>
                <a:cs typeface="Calibri"/>
                <a:sym typeface="Calibri"/>
              </a:rPr>
              <a:pPr algn="r">
                <a:buSzPts val="1400"/>
              </a:pPr>
              <a:t>50</a:t>
            </a:fld>
            <a:endParaRPr>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422670698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4"/>
        <p:cNvGrpSpPr/>
        <p:nvPr/>
      </p:nvGrpSpPr>
      <p:grpSpPr>
        <a:xfrm>
          <a:off x="0" y="0"/>
          <a:ext cx="0" cy="0"/>
          <a:chOff x="0" y="0"/>
          <a:chExt cx="0" cy="0"/>
        </a:xfrm>
      </p:grpSpPr>
      <p:sp>
        <p:nvSpPr>
          <p:cNvPr id="885" name="Google Shape;885;p23: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6" name="Google Shape;886;p23:notes"/>
          <p:cNvSpPr txBox="1">
            <a:spLocks noGrp="1"/>
          </p:cNvSpPr>
          <p:nvPr>
            <p:ph type="body" idx="1"/>
          </p:nvPr>
        </p:nvSpPr>
        <p:spPr>
          <a:xfrm>
            <a:off x="731520" y="4620577"/>
            <a:ext cx="5852160" cy="3780472"/>
          </a:xfrm>
          <a:prstGeom prst="rect">
            <a:avLst/>
          </a:prstGeom>
          <a:noFill/>
          <a:ln>
            <a:noFill/>
          </a:ln>
        </p:spPr>
        <p:txBody>
          <a:bodyPr spcFirstLastPara="1" wrap="square" lIns="96631" tIns="48315" rIns="96631" bIns="48315" anchor="t" anchorCtr="0">
            <a:noAutofit/>
          </a:bodyPr>
          <a:lstStyle/>
          <a:p>
            <a:pPr marL="171450" indent="-171450" algn="r" rtl="1">
              <a:buFont typeface="Arial" panose="020B0604020202020204" pitchFamily="34" charset="0"/>
              <a:buChar char="•"/>
            </a:pPr>
            <a:r>
              <a:rPr lang="ar-LB" b="1" dirty="0" smtClean="0">
                <a:solidFill>
                  <a:srgbClr val="000000"/>
                </a:solidFill>
              </a:rPr>
              <a:t>قم</a:t>
            </a:r>
            <a:r>
              <a:rPr lang="ar-LB" b="1" baseline="0" dirty="0" smtClean="0">
                <a:solidFill>
                  <a:srgbClr val="000000"/>
                </a:solidFill>
              </a:rPr>
              <a:t> بتحديث اسم التقييم(ات). </a:t>
            </a:r>
          </a:p>
          <a:p>
            <a:pPr marL="177571" indent="-177571" algn="r" rtl="1">
              <a:buFont typeface="Arial"/>
              <a:buChar char="•"/>
            </a:pPr>
            <a:r>
              <a:rPr lang="ar-LB" b="1" baseline="0" dirty="0" smtClean="0"/>
              <a:t>أحذف إشارة «زائد» الصفراء قبل استخدام المحاضرة</a:t>
            </a:r>
          </a:p>
          <a:p>
            <a:pPr marL="0" indent="0" algn="r" rtl="1">
              <a:buFont typeface="Arial" panose="020B0604020202020204" pitchFamily="34" charset="0"/>
              <a:buNone/>
            </a:pPr>
            <a:endParaRPr lang="ar-LB" b="1" baseline="0" dirty="0" smtClean="0"/>
          </a:p>
          <a:p>
            <a:pPr marL="0" indent="0" algn="r" rtl="1">
              <a:buFont typeface="Arial" panose="020B0604020202020204" pitchFamily="34" charset="0"/>
              <a:buNone/>
            </a:pPr>
            <a:r>
              <a:rPr lang="ar-LB" b="1" baseline="0" dirty="0" smtClean="0"/>
              <a:t>ملاحظات الميسّر:</a:t>
            </a:r>
            <a:endParaRPr lang="en-US" b="0" dirty="0" smtClean="0">
              <a:solidFill>
                <a:srgbClr val="000000"/>
              </a:solidFill>
            </a:endParaRPr>
          </a:p>
          <a:p>
            <a:pPr marL="177571" indent="-177571" algn="r" rtl="1">
              <a:buFont typeface="Arial"/>
              <a:buChar char="•"/>
            </a:pPr>
            <a:r>
              <a:rPr lang="ar-LB" dirty="0" smtClean="0">
                <a:solidFill>
                  <a:srgbClr val="000000"/>
                </a:solidFill>
                <a:latin typeface="Arial" panose="020B0604020202020204" pitchFamily="34" charset="0"/>
                <a:cs typeface="Arial" panose="020B0604020202020204" pitchFamily="34" charset="0"/>
              </a:rPr>
              <a:t>أعرض واشرح سلّم التصنيف بثلاث فئات</a:t>
            </a:r>
          </a:p>
          <a:p>
            <a:pPr marL="177571" indent="-177571" algn="r" rtl="1">
              <a:buFont typeface="Arial"/>
              <a:buChar char="•"/>
            </a:pPr>
            <a:r>
              <a:rPr lang="ar-LB" dirty="0" smtClean="0">
                <a:solidFill>
                  <a:srgbClr val="000000"/>
                </a:solidFill>
                <a:latin typeface="Arial" panose="020B0604020202020204" pitchFamily="34" charset="0"/>
                <a:cs typeface="Arial" panose="020B0604020202020204" pitchFamily="34" charset="0"/>
              </a:rPr>
              <a:t>إسأل عمّا إذا كانت لدى المشاركين أسئلة حول سلّم التصنيف</a:t>
            </a:r>
            <a:endParaRPr dirty="0"/>
          </a:p>
        </p:txBody>
      </p:sp>
      <p:sp>
        <p:nvSpPr>
          <p:cNvPr id="887" name="Google Shape;887;p23:notes"/>
          <p:cNvSpPr txBox="1">
            <a:spLocks noGrp="1"/>
          </p:cNvSpPr>
          <p:nvPr>
            <p:ph type="sldNum" idx="12"/>
          </p:nvPr>
        </p:nvSpPr>
        <p:spPr>
          <a:xfrm>
            <a:off x="4143589" y="9119476"/>
            <a:ext cx="3169920" cy="481727"/>
          </a:xfrm>
          <a:prstGeom prst="rect">
            <a:avLst/>
          </a:prstGeom>
          <a:noFill/>
          <a:ln>
            <a:noFill/>
          </a:ln>
        </p:spPr>
        <p:txBody>
          <a:bodyPr spcFirstLastPara="1" wrap="square" lIns="96631" tIns="48315" rIns="96631" bIns="48315" anchor="b" anchorCtr="0">
            <a:noAutofit/>
          </a:bodyPr>
          <a:lstStyle/>
          <a:p>
            <a:pPr algn="r">
              <a:buSzPts val="1400"/>
            </a:pPr>
            <a:fld id="{00000000-1234-1234-1234-123412341234}" type="slidenum">
              <a:rPr lang="en-US">
                <a:solidFill>
                  <a:srgbClr val="000000"/>
                </a:solidFill>
                <a:latin typeface="Calibri"/>
                <a:ea typeface="Calibri"/>
                <a:cs typeface="Calibri"/>
                <a:sym typeface="Calibri"/>
              </a:rPr>
              <a:pPr algn="r">
                <a:buSzPts val="1400"/>
              </a:pPr>
              <a:t>51</a:t>
            </a:fld>
            <a:endParaRPr>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33782978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2"/>
        <p:cNvGrpSpPr/>
        <p:nvPr/>
      </p:nvGrpSpPr>
      <p:grpSpPr>
        <a:xfrm>
          <a:off x="0" y="0"/>
          <a:ext cx="0" cy="0"/>
          <a:chOff x="0" y="0"/>
          <a:chExt cx="0" cy="0"/>
        </a:xfrm>
      </p:grpSpPr>
      <p:sp>
        <p:nvSpPr>
          <p:cNvPr id="893" name="Google Shape;893;p93: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4" name="Google Shape;894;p93:notes"/>
          <p:cNvSpPr txBox="1">
            <a:spLocks noGrp="1"/>
          </p:cNvSpPr>
          <p:nvPr>
            <p:ph type="body" idx="1"/>
          </p:nvPr>
        </p:nvSpPr>
        <p:spPr>
          <a:xfrm>
            <a:off x="731520" y="4620577"/>
            <a:ext cx="5852160" cy="3780472"/>
          </a:xfrm>
          <a:prstGeom prst="rect">
            <a:avLst/>
          </a:prstGeom>
          <a:noFill/>
          <a:ln>
            <a:noFill/>
          </a:ln>
        </p:spPr>
        <p:txBody>
          <a:bodyPr spcFirstLastPara="1" wrap="square" lIns="96631" tIns="48315" rIns="96631" bIns="48315" anchor="t" anchorCtr="0">
            <a:noAutofit/>
          </a:bodyPr>
          <a:lstStyle/>
          <a:p>
            <a:pPr marL="171450" indent="-171450" algn="r" rtl="1">
              <a:buFont typeface="Arial" panose="020B0604020202020204" pitchFamily="34" charset="0"/>
              <a:buChar char="•"/>
            </a:pPr>
            <a:r>
              <a:rPr lang="ar-LB" b="1" dirty="0" smtClean="0">
                <a:solidFill>
                  <a:srgbClr val="000000"/>
                </a:solidFill>
              </a:rPr>
              <a:t>قم</a:t>
            </a:r>
            <a:r>
              <a:rPr lang="ar-LB" b="1" baseline="0" dirty="0" smtClean="0">
                <a:solidFill>
                  <a:srgbClr val="000000"/>
                </a:solidFill>
              </a:rPr>
              <a:t> بتحديث اسم التقييم(ات). </a:t>
            </a:r>
          </a:p>
          <a:p>
            <a:pPr marL="177571" indent="-177571" algn="r" rtl="1">
              <a:buFont typeface="Arial"/>
              <a:buChar char="•"/>
            </a:pPr>
            <a:r>
              <a:rPr lang="ar-LB" b="1" baseline="0" dirty="0" smtClean="0"/>
              <a:t>أحذف إشارة «زائد» الصفراء قبل استخدام المحاضرة</a:t>
            </a:r>
          </a:p>
          <a:p>
            <a:pPr marL="0" indent="0" algn="r" rtl="1">
              <a:buFont typeface="Arial" panose="020B0604020202020204" pitchFamily="34" charset="0"/>
              <a:buNone/>
            </a:pPr>
            <a:endParaRPr lang="ar-LB" b="1" baseline="0" dirty="0" smtClean="0"/>
          </a:p>
          <a:p>
            <a:pPr marL="0" indent="0" algn="r" rtl="1">
              <a:buFont typeface="Arial" panose="020B0604020202020204" pitchFamily="34" charset="0"/>
              <a:buNone/>
            </a:pPr>
            <a:r>
              <a:rPr lang="ar-LB" b="1" baseline="0" dirty="0" smtClean="0"/>
              <a:t>ملاحظات الميسّر:</a:t>
            </a:r>
            <a:endParaRPr lang="en-US" b="0" dirty="0" smtClean="0">
              <a:solidFill>
                <a:srgbClr val="000000"/>
              </a:solidFill>
            </a:endParaRPr>
          </a:p>
          <a:p>
            <a:pPr marL="177571" indent="-177571" algn="r" rtl="1">
              <a:buFont typeface="Arial"/>
              <a:buChar char="•"/>
            </a:pPr>
            <a:r>
              <a:rPr lang="ar-LB" dirty="0" smtClean="0">
                <a:solidFill>
                  <a:srgbClr val="000000"/>
                </a:solidFill>
                <a:latin typeface="Arial" panose="020B0604020202020204" pitchFamily="34" charset="0"/>
                <a:cs typeface="Arial" panose="020B0604020202020204" pitchFamily="34" charset="0"/>
              </a:rPr>
              <a:t>إشرح أكثر عن السلّم لكي تتأكّد من أنّ أعضاء الهيئة فهموا أنّه ليكون بند</a:t>
            </a:r>
            <a:r>
              <a:rPr lang="ar-LB" baseline="0" dirty="0" smtClean="0">
                <a:solidFill>
                  <a:srgbClr val="000000"/>
                </a:solidFill>
                <a:latin typeface="Arial" panose="020B0604020202020204" pitchFamily="34" charset="0"/>
                <a:cs typeface="Arial" panose="020B0604020202020204" pitchFamily="34" charset="0"/>
              </a:rPr>
              <a:t> ما مناسبًا كلّيًّا، سوف يتطابق فقط مع بيان معارف و/او مهارات واحد </a:t>
            </a:r>
          </a:p>
          <a:p>
            <a:pPr marL="177571" indent="-177571" algn="r" rtl="1">
              <a:buFont typeface="Arial"/>
              <a:buChar char="•"/>
            </a:pPr>
            <a:r>
              <a:rPr lang="ar-LB" baseline="0" dirty="0" smtClean="0">
                <a:solidFill>
                  <a:srgbClr val="000000"/>
                </a:solidFill>
                <a:latin typeface="Arial" panose="020B0604020202020204" pitchFamily="34" charset="0"/>
                <a:cs typeface="Arial" panose="020B0604020202020204" pitchFamily="34" charset="0"/>
              </a:rPr>
              <a:t>ليكون بند ما مناسبًا جزئيًّا سوف يتطابق عادةً مع </a:t>
            </a:r>
            <a:r>
              <a:rPr lang="ar-LB" baseline="0" dirty="0" smtClean="0">
                <a:solidFill>
                  <a:srgbClr val="000000"/>
                </a:solidFill>
                <a:latin typeface="Arial" panose="020B0604020202020204" pitchFamily="34" charset="0"/>
                <a:cs typeface="Arial" panose="020B0604020202020204" pitchFamily="34" charset="0"/>
              </a:rPr>
              <a:t>بيانين </a:t>
            </a:r>
            <a:r>
              <a:rPr lang="ar-LB" baseline="0" dirty="0" smtClean="0">
                <a:solidFill>
                  <a:srgbClr val="000000"/>
                </a:solidFill>
                <a:latin typeface="Arial" panose="020B0604020202020204" pitchFamily="34" charset="0"/>
                <a:cs typeface="Arial" panose="020B0604020202020204" pitchFamily="34" charset="0"/>
              </a:rPr>
              <a:t>اثنين أو أكثر من بيانات المعارف و/او المهارات</a:t>
            </a:r>
          </a:p>
          <a:p>
            <a:pPr marL="177571" indent="-177571" algn="r" rtl="1">
              <a:buFont typeface="Arial"/>
              <a:buChar char="•"/>
            </a:pPr>
            <a:r>
              <a:rPr lang="ar-LB" baseline="0" dirty="0" smtClean="0">
                <a:solidFill>
                  <a:srgbClr val="000000"/>
                </a:solidFill>
                <a:latin typeface="Arial" panose="020B0604020202020204" pitchFamily="34" charset="0"/>
                <a:cs typeface="Arial" panose="020B0604020202020204" pitchFamily="34" charset="0"/>
              </a:rPr>
              <a:t>ليكون بند ما غير مناسب فهو لا يتطابق بتاتًا مع أيّ من بيانات المعارف و/او المهارات</a:t>
            </a:r>
            <a:endParaRPr dirty="0">
              <a:solidFill>
                <a:srgbClr val="000000"/>
              </a:solidFill>
            </a:endParaRPr>
          </a:p>
        </p:txBody>
      </p:sp>
      <p:sp>
        <p:nvSpPr>
          <p:cNvPr id="895" name="Google Shape;895;p93:notes"/>
          <p:cNvSpPr txBox="1">
            <a:spLocks noGrp="1"/>
          </p:cNvSpPr>
          <p:nvPr>
            <p:ph type="sldNum" idx="12"/>
          </p:nvPr>
        </p:nvSpPr>
        <p:spPr>
          <a:xfrm>
            <a:off x="4143589" y="9119476"/>
            <a:ext cx="3169920" cy="481727"/>
          </a:xfrm>
          <a:prstGeom prst="rect">
            <a:avLst/>
          </a:prstGeom>
          <a:noFill/>
          <a:ln>
            <a:noFill/>
          </a:ln>
        </p:spPr>
        <p:txBody>
          <a:bodyPr spcFirstLastPara="1" wrap="square" lIns="96631" tIns="48315" rIns="96631" bIns="48315" anchor="b" anchorCtr="0">
            <a:noAutofit/>
          </a:bodyPr>
          <a:lstStyle/>
          <a:p>
            <a:pPr algn="r">
              <a:buSzPts val="1400"/>
            </a:pPr>
            <a:fld id="{00000000-1234-1234-1234-123412341234}" type="slidenum">
              <a:rPr lang="en-US">
                <a:solidFill>
                  <a:srgbClr val="000000"/>
                </a:solidFill>
                <a:latin typeface="Calibri"/>
                <a:ea typeface="Calibri"/>
                <a:cs typeface="Calibri"/>
                <a:sym typeface="Calibri"/>
              </a:rPr>
              <a:pPr algn="r">
                <a:buSzPts val="1400"/>
              </a:pPr>
              <a:t>52</a:t>
            </a:fld>
            <a:endParaRPr>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02285047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0"/>
        <p:cNvGrpSpPr/>
        <p:nvPr/>
      </p:nvGrpSpPr>
      <p:grpSpPr>
        <a:xfrm>
          <a:off x="0" y="0"/>
          <a:ext cx="0" cy="0"/>
          <a:chOff x="0" y="0"/>
          <a:chExt cx="0" cy="0"/>
        </a:xfrm>
      </p:grpSpPr>
      <p:sp>
        <p:nvSpPr>
          <p:cNvPr id="901" name="Google Shape;901;p25: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2" name="Google Shape;902;p25:notes"/>
          <p:cNvSpPr txBox="1">
            <a:spLocks noGrp="1"/>
          </p:cNvSpPr>
          <p:nvPr>
            <p:ph type="body" idx="1"/>
          </p:nvPr>
        </p:nvSpPr>
        <p:spPr>
          <a:xfrm>
            <a:off x="731520" y="4620577"/>
            <a:ext cx="5852160" cy="3780472"/>
          </a:xfrm>
          <a:prstGeom prst="rect">
            <a:avLst/>
          </a:prstGeom>
          <a:noFill/>
          <a:ln>
            <a:noFill/>
          </a:ln>
        </p:spPr>
        <p:txBody>
          <a:bodyPr spcFirstLastPara="1" wrap="square" lIns="96631" tIns="48315" rIns="96631" bIns="48315" anchor="t" anchorCtr="0">
            <a:noAutofit/>
          </a:bodyPr>
          <a:lstStyle/>
          <a:p>
            <a:pPr marL="177571" indent="-177571" algn="r" rtl="1">
              <a:buSzPts val="1200"/>
              <a:buFont typeface="Arial"/>
              <a:buChar char="•"/>
            </a:pPr>
            <a:r>
              <a:rPr lang="ar-LB" b="1" dirty="0" smtClean="0">
                <a:solidFill>
                  <a:srgbClr val="000000"/>
                </a:solidFill>
              </a:rPr>
              <a:t>أحذف هذا البند في</a:t>
            </a:r>
            <a:r>
              <a:rPr lang="ar-LB" b="1" baseline="0" dirty="0" smtClean="0">
                <a:solidFill>
                  <a:srgbClr val="000000"/>
                </a:solidFill>
              </a:rPr>
              <a:t> حال وضع المؤشرات المرجعية حول تقييم القراءة فقط.</a:t>
            </a:r>
          </a:p>
          <a:p>
            <a:pPr marL="177571" indent="-177571" algn="r" rtl="1">
              <a:buSzPts val="1200"/>
              <a:buFont typeface="Arial"/>
              <a:buChar char="•"/>
            </a:pPr>
            <a:r>
              <a:rPr lang="ar-LB" b="1" baseline="0" dirty="0" smtClean="0">
                <a:solidFill>
                  <a:srgbClr val="000000"/>
                </a:solidFill>
              </a:rPr>
              <a:t>قد ترغب في استبدال بنود التطبيق ببنود مناسبة أكثر للمستوى الصفي للتقييم؛ يجب أن تكون بنودًا تتوافق مع بيانات المعارف و/أو المهارات / أدوات وصف الكفاءة العالمية من المستوى الصفي من الإطار المتصل </a:t>
            </a:r>
            <a:r>
              <a:rPr lang="ar-LB" b="1" baseline="0" dirty="0" smtClean="0">
                <a:solidFill>
                  <a:srgbClr val="000000"/>
                </a:solidFill>
              </a:rPr>
              <a:t>بمستوى </a:t>
            </a:r>
            <a:r>
              <a:rPr lang="ar-LB" b="1" baseline="0" dirty="0" smtClean="0">
                <a:solidFill>
                  <a:srgbClr val="000000"/>
                </a:solidFill>
              </a:rPr>
              <a:t>الحدّ الأدنى من الكفاءة الذي يوضع (الصف 2 للهدف 4.1.1.(أ)، الصف 5 للهدف 4.1.1. (ب)، والصف 8 للهدف 4.1.1.(ج))؛ ولكن الأمثلة يجب أن تكون أمثلة فقط لا غير، وليس بنودًا من التقييم قيد الربط. ومن المفيد أن تكون الأمثلة مماثلة للبنود في التقييم على ألاّ تكون مشابهة كثيرًا بشكل يجعل استعراضها يؤثر على التصنيفات. </a:t>
            </a:r>
          </a:p>
          <a:p>
            <a:pPr marL="177571" indent="-177571" algn="r" rtl="1">
              <a:buSzPts val="1200"/>
              <a:buFont typeface="Arial"/>
              <a:buChar char="•"/>
            </a:pPr>
            <a:r>
              <a:rPr lang="ar-LB" b="1" baseline="0" dirty="0" smtClean="0">
                <a:solidFill>
                  <a:srgbClr val="000000"/>
                </a:solidFill>
              </a:rPr>
              <a:t>ملاحظة: في حال أردت المزيد من البنود العيّنات، سيتحتّم عليك ابتكارها. من المفيد أحيانًا أن يكون اثنان مناسبين كليًّا واثنان مناسبين جزئيًّا كحدّ أدنى. </a:t>
            </a:r>
          </a:p>
          <a:p>
            <a:pPr marL="177571" indent="-177571" algn="r" rtl="1">
              <a:buFont typeface="Arial"/>
              <a:buChar char="•"/>
            </a:pPr>
            <a:r>
              <a:rPr lang="ar-LB" b="1" baseline="0" dirty="0" smtClean="0"/>
              <a:t>أحذف إشارة «زائد» الصفراء قبل استخدام المحاضرة</a:t>
            </a:r>
          </a:p>
          <a:p>
            <a:pPr marL="0" indent="0" algn="r" rtl="1">
              <a:buFont typeface="Arial" panose="020B0604020202020204" pitchFamily="34" charset="0"/>
              <a:buNone/>
            </a:pPr>
            <a:endParaRPr lang="ar-LB" b="1" baseline="0" dirty="0" smtClean="0"/>
          </a:p>
          <a:p>
            <a:pPr marL="0" indent="0" algn="r" rtl="1">
              <a:buFont typeface="Arial" panose="020B0604020202020204" pitchFamily="34" charset="0"/>
              <a:buNone/>
            </a:pPr>
            <a:r>
              <a:rPr lang="ar-LB" b="1" baseline="0" dirty="0" smtClean="0"/>
              <a:t>ملاحظات الميسّر:</a:t>
            </a:r>
            <a:endParaRPr lang="en-US" b="0" dirty="0" smtClean="0">
              <a:solidFill>
                <a:srgbClr val="000000"/>
              </a:solidFill>
            </a:endParaRPr>
          </a:p>
          <a:p>
            <a:pPr marL="177571" indent="-177571" algn="r" rtl="1">
              <a:buFont typeface="Arial"/>
              <a:buChar char="•"/>
            </a:pPr>
            <a:r>
              <a:rPr lang="ar-LB" dirty="0" smtClean="0">
                <a:solidFill>
                  <a:srgbClr val="000000"/>
                </a:solidFill>
                <a:latin typeface="Arial" panose="020B0604020202020204" pitchFamily="34" charset="0"/>
                <a:cs typeface="Arial" panose="020B0604020202020204" pitchFamily="34" charset="0"/>
              </a:rPr>
              <a:t>إقرأ الأساس والخيارات؛</a:t>
            </a:r>
            <a:r>
              <a:rPr lang="ar-LB" baseline="0" dirty="0" smtClean="0">
                <a:solidFill>
                  <a:srgbClr val="000000"/>
                </a:solidFill>
                <a:latin typeface="Arial" panose="020B0604020202020204" pitchFamily="34" charset="0"/>
                <a:cs typeface="Arial" panose="020B0604020202020204" pitchFamily="34" charset="0"/>
              </a:rPr>
              <a:t> إشرح أنّ الأساس هو الجواب الصحيح، والخيارات الأخرى هي من عوامل التشتيت؛ ثم اقرأ المجال، والناتج، والناتج الفرعي، التي تتوافق مع البند. </a:t>
            </a:r>
          </a:p>
          <a:p>
            <a:pPr marL="177571" indent="-177571" algn="r" rtl="1">
              <a:buFont typeface="Arial"/>
              <a:buChar char="•"/>
            </a:pPr>
            <a:r>
              <a:rPr lang="ar-LB" baseline="0" dirty="0" smtClean="0">
                <a:solidFill>
                  <a:srgbClr val="000000"/>
                </a:solidFill>
                <a:latin typeface="Arial" panose="020B0604020202020204" pitchFamily="34" charset="0"/>
                <a:cs typeface="Arial" panose="020B0604020202020204" pitchFamily="34" charset="0"/>
              </a:rPr>
              <a:t>إستخدم بيانات المعارف و/أو المهارات كشرح إضافي للناتج الفرعي. </a:t>
            </a:r>
          </a:p>
          <a:p>
            <a:pPr marL="177571" indent="-177571" algn="r" rtl="1">
              <a:buFont typeface="Arial"/>
              <a:buChar char="•"/>
            </a:pPr>
            <a:r>
              <a:rPr lang="ar-LB" baseline="0" dirty="0" smtClean="0">
                <a:solidFill>
                  <a:srgbClr val="000000"/>
                </a:solidFill>
                <a:latin typeface="Arial" panose="020B0604020202020204" pitchFamily="34" charset="0"/>
                <a:cs typeface="Arial" panose="020B0604020202020204" pitchFamily="34" charset="0"/>
              </a:rPr>
              <a:t>إشرح كيف أنّ هذا بند مناسب كليًّا (أكتب أعدادًا صحيحة حتى 1000) بما أنّ المعارف والمهارات المطلوبة للإجابة بشكل صحيح كلها مشمولة في ذاك البيان الوحيد.</a:t>
            </a:r>
          </a:p>
          <a:p>
            <a:pPr marL="177571" indent="-177571" algn="r" rtl="1">
              <a:buFont typeface="Arial"/>
              <a:buChar char="•"/>
            </a:pPr>
            <a:r>
              <a:rPr lang="ar-LB" baseline="0" dirty="0" smtClean="0">
                <a:solidFill>
                  <a:srgbClr val="000000"/>
                </a:solidFill>
                <a:latin typeface="Arial" panose="020B0604020202020204" pitchFamily="34" charset="0"/>
                <a:cs typeface="Arial" panose="020B0604020202020204" pitchFamily="34" charset="0"/>
              </a:rPr>
              <a:t>إسأل إذا كان لدى المشاركين أسئلة عن البند المصنف «مناسب كليًّا». </a:t>
            </a:r>
            <a:endParaRPr dirty="0"/>
          </a:p>
          <a:p>
            <a:pPr marL="177571" indent="-98650">
              <a:buClr>
                <a:schemeClr val="dk1"/>
              </a:buClr>
              <a:buSzPts val="1200"/>
            </a:pPr>
            <a:endParaRPr dirty="0"/>
          </a:p>
        </p:txBody>
      </p:sp>
      <p:sp>
        <p:nvSpPr>
          <p:cNvPr id="903" name="Google Shape;903;p25:notes"/>
          <p:cNvSpPr txBox="1">
            <a:spLocks noGrp="1"/>
          </p:cNvSpPr>
          <p:nvPr>
            <p:ph type="sldNum" idx="12"/>
          </p:nvPr>
        </p:nvSpPr>
        <p:spPr>
          <a:xfrm>
            <a:off x="4143589" y="9119476"/>
            <a:ext cx="3169920" cy="481727"/>
          </a:xfrm>
          <a:prstGeom prst="rect">
            <a:avLst/>
          </a:prstGeom>
          <a:noFill/>
          <a:ln>
            <a:noFill/>
          </a:ln>
        </p:spPr>
        <p:txBody>
          <a:bodyPr spcFirstLastPara="1" wrap="square" lIns="96631" tIns="48315" rIns="96631" bIns="48315" anchor="b" anchorCtr="0">
            <a:noAutofit/>
          </a:bodyPr>
          <a:lstStyle/>
          <a:p>
            <a:pPr algn="r">
              <a:buSzPts val="1400"/>
            </a:pPr>
            <a:fld id="{00000000-1234-1234-1234-123412341234}" type="slidenum">
              <a:rPr lang="en-US">
                <a:solidFill>
                  <a:srgbClr val="000000"/>
                </a:solidFill>
                <a:latin typeface="Calibri"/>
                <a:ea typeface="Calibri"/>
                <a:cs typeface="Calibri"/>
                <a:sym typeface="Calibri"/>
              </a:rPr>
              <a:pPr algn="r">
                <a:buSzPts val="1400"/>
              </a:pPr>
              <a:t>53</a:t>
            </a:fld>
            <a:endParaRPr>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27693367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1"/>
        <p:cNvGrpSpPr/>
        <p:nvPr/>
      </p:nvGrpSpPr>
      <p:grpSpPr>
        <a:xfrm>
          <a:off x="0" y="0"/>
          <a:ext cx="0" cy="0"/>
          <a:chOff x="0" y="0"/>
          <a:chExt cx="0" cy="0"/>
        </a:xfrm>
      </p:grpSpPr>
      <p:sp>
        <p:nvSpPr>
          <p:cNvPr id="912" name="Google Shape;912;p2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3" name="Google Shape;913;p26:notes"/>
          <p:cNvSpPr txBox="1">
            <a:spLocks noGrp="1"/>
          </p:cNvSpPr>
          <p:nvPr>
            <p:ph type="body" idx="1"/>
          </p:nvPr>
        </p:nvSpPr>
        <p:spPr>
          <a:xfrm>
            <a:off x="731520" y="4620577"/>
            <a:ext cx="5852160" cy="3780472"/>
          </a:xfrm>
          <a:prstGeom prst="rect">
            <a:avLst/>
          </a:prstGeom>
          <a:noFill/>
          <a:ln>
            <a:noFill/>
          </a:ln>
        </p:spPr>
        <p:txBody>
          <a:bodyPr spcFirstLastPara="1" wrap="square" lIns="96631" tIns="48315" rIns="96631" bIns="48315" anchor="t" anchorCtr="0">
            <a:noAutofit/>
          </a:bodyPr>
          <a:lstStyle/>
          <a:p>
            <a:pPr marL="177571" indent="-177571" algn="r" rtl="1">
              <a:buSzPts val="1200"/>
              <a:buFont typeface="Arial"/>
              <a:buChar char="•"/>
            </a:pPr>
            <a:r>
              <a:rPr lang="ar-LB" b="1" dirty="0" smtClean="0">
                <a:solidFill>
                  <a:srgbClr val="000000"/>
                </a:solidFill>
              </a:rPr>
              <a:t>أحذف هذا البند في</a:t>
            </a:r>
            <a:r>
              <a:rPr lang="ar-LB" b="1" baseline="0" dirty="0" smtClean="0">
                <a:solidFill>
                  <a:srgbClr val="000000"/>
                </a:solidFill>
              </a:rPr>
              <a:t> حال وضع المؤشرات المرجعية حول تقييم القراءة فقط.</a:t>
            </a:r>
          </a:p>
          <a:p>
            <a:pPr marL="177571" indent="-177571" algn="r" rtl="1">
              <a:buSzPts val="1200"/>
              <a:buFont typeface="Arial"/>
              <a:buChar char="•"/>
            </a:pPr>
            <a:r>
              <a:rPr lang="ar-LB" b="1" baseline="0" dirty="0" smtClean="0">
                <a:solidFill>
                  <a:srgbClr val="000000"/>
                </a:solidFill>
              </a:rPr>
              <a:t>قد ترغب في استبدال بنود التطبيق ببنود مناسبة أكثر للمستوى الصفي للتقييم؛ يجب أن تكون بنودًا تتوافق مع بيانات المعارف و/أو المهارات / أدوات وصف الكفاءة العالمية من المستوى الصفي من الإطار المتصل </a:t>
            </a:r>
            <a:r>
              <a:rPr lang="ar-LB" b="1" baseline="0" dirty="0" smtClean="0">
                <a:solidFill>
                  <a:srgbClr val="000000"/>
                </a:solidFill>
              </a:rPr>
              <a:t>بمستوى </a:t>
            </a:r>
            <a:r>
              <a:rPr lang="ar-LB" b="1" baseline="0" dirty="0" smtClean="0">
                <a:solidFill>
                  <a:srgbClr val="000000"/>
                </a:solidFill>
              </a:rPr>
              <a:t>الحدّ الأدنى من الكفاءة الذي يوضع (الصف 2 للهدف 4.1.1.(أ)، الصف 5 للهدف 4.1.1. (ب)، والصف 8 للهدف 4.1.1.(ج))؛ ولكن الأمثلة يجب أن تكون أمثلة فقط لا غير، وليس بنودًا من التقييم قيد الربط. ومن المفيد أن تكون الأمثلة مماثلة للبنود في التقييم على ألاّ تكون مشابهة كثيرًا بشكل يجعل استعراضها يؤثر على التصنيفات. </a:t>
            </a:r>
          </a:p>
          <a:p>
            <a:pPr marL="177571" indent="-177571" algn="r" rtl="1">
              <a:buSzPts val="1200"/>
              <a:buFont typeface="Arial"/>
              <a:buChar char="•"/>
            </a:pPr>
            <a:r>
              <a:rPr lang="ar-LB" b="1" baseline="0" dirty="0" smtClean="0">
                <a:solidFill>
                  <a:srgbClr val="000000"/>
                </a:solidFill>
              </a:rPr>
              <a:t>ملاحظة: في حال أردت المزيد من البنود العيّنات، سيتحتّم عليك ابتكارها. من المفيد أحيانًا أن يكون اثنان مناسبين كليًّا واثنان مناسبين جزئيًّا كحدّ أدنى. </a:t>
            </a:r>
          </a:p>
          <a:p>
            <a:pPr marL="177571" indent="-177571" algn="r" rtl="1">
              <a:buFont typeface="Arial"/>
              <a:buChar char="•"/>
            </a:pPr>
            <a:r>
              <a:rPr lang="ar-LB" b="1" baseline="0" dirty="0" smtClean="0"/>
              <a:t>أحذف إشارة «زائد» الصفراء قبل استخدام المحاضرة</a:t>
            </a:r>
          </a:p>
          <a:p>
            <a:pPr marL="177571" indent="-177571">
              <a:buSzPts val="1200"/>
              <a:buFont typeface="Arial"/>
              <a:buChar char="•"/>
            </a:pPr>
            <a:endParaRPr dirty="0">
              <a:solidFill>
                <a:srgbClr val="000000"/>
              </a:solidFill>
            </a:endParaRPr>
          </a:p>
          <a:p>
            <a:pPr marL="0" indent="0">
              <a:buClr>
                <a:schemeClr val="dk1"/>
              </a:buClr>
              <a:buSzPts val="1200"/>
            </a:pPr>
            <a:endParaRPr b="0" dirty="0">
              <a:solidFill>
                <a:srgbClr val="000000"/>
              </a:solidFill>
            </a:endParaRPr>
          </a:p>
          <a:p>
            <a:pPr marL="0" indent="0" algn="r" rtl="1">
              <a:buFont typeface="Arial" panose="020B0604020202020204" pitchFamily="34" charset="0"/>
              <a:buNone/>
            </a:pPr>
            <a:r>
              <a:rPr lang="ar-LB" b="1" baseline="0" dirty="0" smtClean="0"/>
              <a:t>ملاحظات الميسّر:</a:t>
            </a:r>
            <a:endParaRPr lang="ar-LB" b="0" dirty="0" smtClean="0">
              <a:solidFill>
                <a:srgbClr val="000000"/>
              </a:solidFill>
            </a:endParaRPr>
          </a:p>
          <a:p>
            <a:pPr marL="177571" indent="-177571" algn="r" rtl="1">
              <a:buFont typeface="Arial"/>
              <a:buChar char="•"/>
            </a:pPr>
            <a:r>
              <a:rPr lang="ar-LB" dirty="0" smtClean="0">
                <a:solidFill>
                  <a:srgbClr val="000000"/>
                </a:solidFill>
                <a:latin typeface="Arial" panose="020B0604020202020204" pitchFamily="34" charset="0"/>
                <a:cs typeface="Arial" panose="020B0604020202020204" pitchFamily="34" charset="0"/>
              </a:rPr>
              <a:t>إقرأ الأساس والخيارات؛</a:t>
            </a:r>
            <a:r>
              <a:rPr lang="ar-LB" baseline="0" dirty="0" smtClean="0">
                <a:solidFill>
                  <a:srgbClr val="000000"/>
                </a:solidFill>
                <a:latin typeface="Arial" panose="020B0604020202020204" pitchFamily="34" charset="0"/>
                <a:cs typeface="Arial" panose="020B0604020202020204" pitchFamily="34" charset="0"/>
              </a:rPr>
              <a:t> إشرح أنّ الأساس هو الجواب الصحيح، والخيارات الأخرى هي من عوامل التشتيت؛ ثم اقرأ المجال، والناتج، والناتج الفرعي، التي تتوافق مع البند. </a:t>
            </a:r>
          </a:p>
          <a:p>
            <a:pPr marL="177571" indent="-177571" algn="r" rtl="1">
              <a:buFont typeface="Arial"/>
              <a:buChar char="•"/>
            </a:pPr>
            <a:r>
              <a:rPr lang="ar-LB" baseline="0" dirty="0" smtClean="0">
                <a:solidFill>
                  <a:srgbClr val="000000"/>
                </a:solidFill>
                <a:latin typeface="Arial" panose="020B0604020202020204" pitchFamily="34" charset="0"/>
                <a:cs typeface="Arial" panose="020B0604020202020204" pitchFamily="34" charset="0"/>
              </a:rPr>
              <a:t>إستخدم بيانات المعارف و/أو المهارات كشرح إضافي للناتج الفرعي. </a:t>
            </a:r>
          </a:p>
          <a:p>
            <a:pPr marL="177571" indent="-177571" algn="r" rtl="1">
              <a:buFont typeface="Arial"/>
              <a:buChar char="•"/>
            </a:pPr>
            <a:r>
              <a:rPr lang="ar-LB" baseline="0" dirty="0" smtClean="0">
                <a:solidFill>
                  <a:srgbClr val="000000"/>
                </a:solidFill>
                <a:latin typeface="Arial" panose="020B0604020202020204" pitchFamily="34" charset="0"/>
                <a:cs typeface="Arial" panose="020B0604020202020204" pitchFamily="34" charset="0"/>
              </a:rPr>
              <a:t>إشرح كيف أنّ هذا بند مناسب جزئيًّا مع معارف ومهارات مطلوبة من كلا البيانين من بيانات المعارف و/أو المهارات (مقارنة وترتيب أعداد صحيحة وإضافة كمّيات). </a:t>
            </a:r>
          </a:p>
          <a:p>
            <a:pPr marL="177571" indent="-177571" algn="r" rtl="1">
              <a:buFont typeface="Arial"/>
              <a:buChar char="•"/>
            </a:pPr>
            <a:r>
              <a:rPr lang="ar-LB" baseline="0" dirty="0" smtClean="0">
                <a:solidFill>
                  <a:srgbClr val="000000"/>
                </a:solidFill>
                <a:latin typeface="Arial" panose="020B0604020202020204" pitchFamily="34" charset="0"/>
                <a:cs typeface="Arial" panose="020B0604020202020204" pitchFamily="34" charset="0"/>
              </a:rPr>
              <a:t>إسأل إذا كان لدى المشاركين أسئلة عن البند المصنف «مناسب جزئيًّا». </a:t>
            </a:r>
            <a:endParaRPr lang="ar-LB" dirty="0" smtClean="0"/>
          </a:p>
          <a:p>
            <a:pPr marL="0" indent="0">
              <a:buClr>
                <a:schemeClr val="dk1"/>
              </a:buClr>
              <a:buSzPts val="1200"/>
            </a:pPr>
            <a:r>
              <a:rPr lang="en-US" dirty="0">
                <a:solidFill>
                  <a:srgbClr val="000000"/>
                </a:solidFill>
              </a:rPr>
              <a:t/>
            </a:r>
            <a:br>
              <a:rPr lang="en-US" dirty="0">
                <a:solidFill>
                  <a:srgbClr val="000000"/>
                </a:solidFill>
              </a:rPr>
            </a:br>
            <a:endParaRPr dirty="0"/>
          </a:p>
        </p:txBody>
      </p:sp>
      <p:sp>
        <p:nvSpPr>
          <p:cNvPr id="914" name="Google Shape;914;p26:notes"/>
          <p:cNvSpPr txBox="1">
            <a:spLocks noGrp="1"/>
          </p:cNvSpPr>
          <p:nvPr>
            <p:ph type="sldNum" idx="12"/>
          </p:nvPr>
        </p:nvSpPr>
        <p:spPr>
          <a:xfrm>
            <a:off x="4143589" y="9119476"/>
            <a:ext cx="3169920" cy="481727"/>
          </a:xfrm>
          <a:prstGeom prst="rect">
            <a:avLst/>
          </a:prstGeom>
          <a:noFill/>
          <a:ln>
            <a:noFill/>
          </a:ln>
        </p:spPr>
        <p:txBody>
          <a:bodyPr spcFirstLastPara="1" wrap="square" lIns="96631" tIns="48315" rIns="96631" bIns="48315" anchor="b" anchorCtr="0">
            <a:noAutofit/>
          </a:bodyPr>
          <a:lstStyle/>
          <a:p>
            <a:pPr algn="r">
              <a:buSzPts val="1400"/>
            </a:pPr>
            <a:fld id="{00000000-1234-1234-1234-123412341234}" type="slidenum">
              <a:rPr lang="en-US">
                <a:solidFill>
                  <a:srgbClr val="000000"/>
                </a:solidFill>
                <a:latin typeface="Calibri"/>
                <a:ea typeface="Calibri"/>
                <a:cs typeface="Calibri"/>
                <a:sym typeface="Calibri"/>
              </a:rPr>
              <a:pPr algn="r">
                <a:buSzPts val="1400"/>
              </a:pPr>
              <a:t>54</a:t>
            </a:fld>
            <a:endParaRPr>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650605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3: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3" name="Google Shape;353;p3:notes"/>
          <p:cNvSpPr txBox="1">
            <a:spLocks noGrp="1"/>
          </p:cNvSpPr>
          <p:nvPr>
            <p:ph type="body" idx="1"/>
          </p:nvPr>
        </p:nvSpPr>
        <p:spPr>
          <a:xfrm>
            <a:off x="731520" y="4620577"/>
            <a:ext cx="5852160" cy="3780472"/>
          </a:xfrm>
          <a:prstGeom prst="rect">
            <a:avLst/>
          </a:prstGeom>
          <a:noFill/>
          <a:ln>
            <a:noFill/>
          </a:ln>
        </p:spPr>
        <p:txBody>
          <a:bodyPr spcFirstLastPara="1" wrap="square" lIns="96631" tIns="48315" rIns="96631" bIns="48315" anchor="t" anchorCtr="0">
            <a:noAutofit/>
          </a:bodyPr>
          <a:lstStyle/>
          <a:p>
            <a:pPr marL="171450" indent="-171450" algn="r" rtl="1">
              <a:buFont typeface="Arial" panose="020B0604020202020204" pitchFamily="34" charset="0"/>
              <a:buChar char="•"/>
            </a:pPr>
            <a:r>
              <a:rPr lang="ar-LB" b="1" dirty="0" smtClean="0"/>
              <a:t>أضف الأسماء ذات الصلة</a:t>
            </a:r>
            <a:r>
              <a:rPr lang="ar-LB" b="1" baseline="0" dirty="0" smtClean="0"/>
              <a:t> إلى هذه الشريحة أو أحذف ما هو غير مناسب</a:t>
            </a:r>
          </a:p>
          <a:p>
            <a:pPr marL="171450" indent="-171450" algn="r" rtl="1">
              <a:buFont typeface="Arial" panose="020B0604020202020204" pitchFamily="34" charset="0"/>
              <a:buChar char="•"/>
            </a:pPr>
            <a:r>
              <a:rPr lang="ar-LB" b="1" baseline="0" dirty="0" smtClean="0"/>
              <a:t>أحذف إشارة «زائد» الصفراء قبل استخدام المحاضرة</a:t>
            </a:r>
          </a:p>
          <a:p>
            <a:pPr marL="0" indent="0" algn="r" rtl="1"/>
            <a:endParaRPr b="1" dirty="0"/>
          </a:p>
          <a:p>
            <a:pPr marL="0" indent="0" algn="r" rtl="1"/>
            <a:endParaRPr b="1" dirty="0"/>
          </a:p>
          <a:p>
            <a:pPr marL="0" indent="0" algn="r" rtl="1"/>
            <a:r>
              <a:rPr lang="ar-LB" b="1" dirty="0" smtClean="0"/>
              <a:t>ملاحظات الميسّر:</a:t>
            </a:r>
            <a:r>
              <a:rPr lang="en-US" b="1" dirty="0" smtClean="0"/>
              <a:t> </a:t>
            </a:r>
            <a:endParaRPr b="1" dirty="0"/>
          </a:p>
          <a:p>
            <a:pPr marL="177571" indent="-177571" algn="r" rtl="1">
              <a:buFont typeface="Arial"/>
              <a:buChar char="•"/>
            </a:pPr>
            <a:r>
              <a:rPr lang="ar-LB" dirty="0" smtClean="0">
                <a:solidFill>
                  <a:srgbClr val="000000"/>
                </a:solidFill>
                <a:latin typeface="Arial" panose="020B0604020202020204" pitchFamily="34" charset="0"/>
                <a:cs typeface="Arial" panose="020B0604020202020204" pitchFamily="34" charset="0"/>
              </a:rPr>
              <a:t>لائحة المشاركين مقسومة إلى شريحتين – يمكن دمجهما</a:t>
            </a:r>
            <a:r>
              <a:rPr lang="ar-LB" baseline="0" dirty="0" smtClean="0">
                <a:solidFill>
                  <a:srgbClr val="000000"/>
                </a:solidFill>
                <a:latin typeface="Arial" panose="020B0604020202020204" pitchFamily="34" charset="0"/>
                <a:cs typeface="Arial" panose="020B0604020202020204" pitchFamily="34" charset="0"/>
              </a:rPr>
              <a:t> في شريحة واحدة إن أمكن</a:t>
            </a:r>
          </a:p>
          <a:p>
            <a:pPr marL="177571" indent="-177571" algn="r" rtl="1">
              <a:buFont typeface="Arial"/>
              <a:buChar char="•"/>
            </a:pPr>
            <a:r>
              <a:rPr lang="ar-LB" baseline="0" dirty="0" smtClean="0">
                <a:solidFill>
                  <a:srgbClr val="000000"/>
                </a:solidFill>
                <a:latin typeface="Arial" panose="020B0604020202020204" pitchFamily="34" charset="0"/>
                <a:cs typeface="Arial" panose="020B0604020202020204" pitchFamily="34" charset="0"/>
              </a:rPr>
              <a:t>ليعرّف كلّ مشارك في الورشة عن نفسه بهذه الشريحة</a:t>
            </a:r>
          </a:p>
          <a:p>
            <a:pPr marL="177571" indent="-177571" algn="r" rtl="1">
              <a:buFont typeface="Arial"/>
              <a:buChar char="•"/>
            </a:pPr>
            <a:r>
              <a:rPr lang="ar-LB" baseline="0" dirty="0" smtClean="0">
                <a:solidFill>
                  <a:srgbClr val="000000"/>
                </a:solidFill>
                <a:latin typeface="Arial" panose="020B0604020202020204" pitchFamily="34" charset="0"/>
                <a:cs typeface="Arial" panose="020B0604020202020204" pitchFamily="34" charset="0"/>
              </a:rPr>
              <a:t>ليقتصر التعريف على الاسم، الموقع، والمركز، إلا بالنسبة إلى الميسّرين، فهم قد يرغبون في شرح الدور الذي يؤدّونه في الورشة. </a:t>
            </a:r>
          </a:p>
          <a:p>
            <a:pPr marL="177571" indent="-177571" algn="r" rtl="1">
              <a:buFont typeface="Arial"/>
              <a:buChar char="•"/>
            </a:pPr>
            <a:r>
              <a:rPr lang="ar-LB" baseline="0" dirty="0" smtClean="0">
                <a:solidFill>
                  <a:srgbClr val="000000"/>
                </a:solidFill>
                <a:latin typeface="Arial" panose="020B0604020202020204" pitchFamily="34" charset="0"/>
                <a:cs typeface="Arial" panose="020B0604020202020204" pitchFamily="34" charset="0"/>
              </a:rPr>
              <a:t>يشار إلى أنّ الأعداد التقريبية لورشة نموذجية بتقييمين هي كالآتي: مسؤولو وزارة التربية = 3؛ مسؤولو التقييم الحكوميون = 3؛ أعضاء الهيئة التحكيمية = 30؛ أشخاص مرجع/مراقبون = 3؛ مسؤولون عن التعليم في الوكالة الأميركية للتنمية الدولية = 2؛ ممثلون عن الشريك المنفِّذ = 2؛ منسّقو الورشة = 1 (أو أكثر؛ ميسّرون أساسيون = 2؛ ميسّرو المحتوى = 2؛ موظّفون إداريون = 2؛ المجموع = 50. لا يفترض بهذه الأرقام أن تكون مفروضة وهي تناقَش في رزمة الأدوات في الصفحتين 35-36. كحدّ أدنى، ستحتاج إلى ميسّر أساسي واحد، وميسّر اختصاصي للمحتوى واحد لكلّ صفّ/مادة/لغة خاضعة للتقييم ويجري ربطها، و15 عضوًا في الهيئة. </a:t>
            </a:r>
            <a:endParaRPr dirty="0"/>
          </a:p>
        </p:txBody>
      </p:sp>
      <p:sp>
        <p:nvSpPr>
          <p:cNvPr id="354" name="Google Shape;354;p3:notes"/>
          <p:cNvSpPr txBox="1">
            <a:spLocks noGrp="1"/>
          </p:cNvSpPr>
          <p:nvPr>
            <p:ph type="sldNum" idx="12"/>
          </p:nvPr>
        </p:nvSpPr>
        <p:spPr>
          <a:xfrm>
            <a:off x="4143589" y="9119476"/>
            <a:ext cx="3169920" cy="481727"/>
          </a:xfrm>
          <a:prstGeom prst="rect">
            <a:avLst/>
          </a:prstGeom>
          <a:noFill/>
          <a:ln>
            <a:noFill/>
          </a:ln>
        </p:spPr>
        <p:txBody>
          <a:bodyPr spcFirstLastPara="1" wrap="square" lIns="96631" tIns="48315" rIns="96631" bIns="48315" anchor="b" anchorCtr="0">
            <a:noAutofit/>
          </a:bodyPr>
          <a:lstStyle/>
          <a:p>
            <a:pPr algn="r">
              <a:buSzPts val="1400"/>
            </a:pPr>
            <a:fld id="{00000000-1234-1234-1234-123412341234}" type="slidenum">
              <a:rPr lang="en-US">
                <a:solidFill>
                  <a:srgbClr val="000000"/>
                </a:solidFill>
                <a:latin typeface="Calibri"/>
                <a:ea typeface="Calibri"/>
                <a:cs typeface="Calibri"/>
                <a:sym typeface="Calibri"/>
              </a:rPr>
              <a:pPr algn="r">
                <a:buSzPts val="1400"/>
              </a:pPr>
              <a:t>6</a:t>
            </a:fld>
            <a:endParaRPr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14098204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3"/>
        <p:cNvGrpSpPr/>
        <p:nvPr/>
      </p:nvGrpSpPr>
      <p:grpSpPr>
        <a:xfrm>
          <a:off x="0" y="0"/>
          <a:ext cx="0" cy="0"/>
          <a:chOff x="0" y="0"/>
          <a:chExt cx="0" cy="0"/>
        </a:xfrm>
      </p:grpSpPr>
      <p:sp>
        <p:nvSpPr>
          <p:cNvPr id="924" name="Google Shape;924;p27: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5" name="Google Shape;925;p27:notes"/>
          <p:cNvSpPr txBox="1">
            <a:spLocks noGrp="1"/>
          </p:cNvSpPr>
          <p:nvPr>
            <p:ph type="body" idx="1"/>
          </p:nvPr>
        </p:nvSpPr>
        <p:spPr>
          <a:xfrm>
            <a:off x="731520" y="4620577"/>
            <a:ext cx="5852160" cy="3780472"/>
          </a:xfrm>
          <a:prstGeom prst="rect">
            <a:avLst/>
          </a:prstGeom>
          <a:noFill/>
          <a:ln>
            <a:noFill/>
          </a:ln>
        </p:spPr>
        <p:txBody>
          <a:bodyPr spcFirstLastPara="1" wrap="square" lIns="96631" tIns="48315" rIns="96631" bIns="48315" anchor="t" anchorCtr="0">
            <a:noAutofit/>
          </a:bodyPr>
          <a:lstStyle/>
          <a:p>
            <a:pPr marL="177571" indent="-177571" algn="r" rtl="1">
              <a:buSzPts val="1200"/>
              <a:buFont typeface="Arial"/>
              <a:buChar char="•"/>
            </a:pPr>
            <a:r>
              <a:rPr lang="ar-LB" b="1" dirty="0" smtClean="0">
                <a:solidFill>
                  <a:srgbClr val="000000"/>
                </a:solidFill>
              </a:rPr>
              <a:t>أحذف هذا البند في</a:t>
            </a:r>
            <a:r>
              <a:rPr lang="ar-LB" b="1" baseline="0" dirty="0" smtClean="0">
                <a:solidFill>
                  <a:srgbClr val="000000"/>
                </a:solidFill>
              </a:rPr>
              <a:t> حال وضع المؤشرات المرجعية حول تقييم القراءة فقط.</a:t>
            </a:r>
          </a:p>
          <a:p>
            <a:pPr marL="177571" indent="-177571" algn="r" rtl="1">
              <a:buSzPts val="1200"/>
              <a:buFont typeface="Arial"/>
              <a:buChar char="•"/>
            </a:pPr>
            <a:r>
              <a:rPr lang="ar-LB" b="1" baseline="0" dirty="0" smtClean="0">
                <a:solidFill>
                  <a:srgbClr val="000000"/>
                </a:solidFill>
              </a:rPr>
              <a:t>قد ترغب في استبدال بنود التطبيق ببنود مناسبة أكثر للمستوى الصفي للتقييم. فهذا المثل لا ينفع إلاّ  عند استخدام الصف 2 للتبليغ عن الهدف 4.1.1. أ؛ ولأي صف أعلى يجب استبدال هذا المثل. والأمثلة يجب أن تكون بنودًا لا تتوافق مع بيانات المعارف و/أو المهارات / أدوات وصف الكفاءة العالمية من المستوى الصفي ذاك. </a:t>
            </a:r>
          </a:p>
          <a:p>
            <a:pPr marL="177571" indent="-177571" algn="r" rtl="1">
              <a:buSzPts val="1200"/>
              <a:buFont typeface="Arial"/>
              <a:buChar char="•"/>
            </a:pPr>
            <a:r>
              <a:rPr lang="ar-LB" b="1" baseline="0" dirty="0" smtClean="0">
                <a:solidFill>
                  <a:srgbClr val="000000"/>
                </a:solidFill>
              </a:rPr>
              <a:t>ملاحظة: في حال أردت المزيد من البنود العيّنات، سيتحتّم عليك ابتكارها. من المفيد أحيانًا أن يكون اثنان مناسبين كليًّا واثنان مناسبين جزئيًّا كحدّ أدنى. كما قد ترغب في وجود بند «غير مناسب» لا يتوافق في المستوى الصفي المعني (أي أنّ المستوى الصفّي لا يحمل علامة «</a:t>
            </a:r>
            <a:r>
              <a:rPr lang="en-US" b="1" dirty="0" smtClean="0">
                <a:solidFill>
                  <a:srgbClr val="000000"/>
                </a:solidFill>
              </a:rPr>
              <a:t>x</a:t>
            </a:r>
            <a:r>
              <a:rPr lang="ar-LB" b="1" baseline="0" dirty="0" smtClean="0">
                <a:solidFill>
                  <a:srgbClr val="000000"/>
                </a:solidFill>
              </a:rPr>
              <a:t>» لبيان المعرفة و/أو المهارة في جدول المعارف أو المهارات) وبند لا يتوافق في أي مكان في إطار الكفاءة العالمي (مثلاً، سؤال قواعد للقراءة). </a:t>
            </a:r>
          </a:p>
          <a:p>
            <a:pPr marL="177571" indent="-177571" algn="r" rtl="1">
              <a:buFont typeface="Arial"/>
              <a:buChar char="•"/>
            </a:pPr>
            <a:r>
              <a:rPr lang="ar-LB" b="1" baseline="0" dirty="0" smtClean="0"/>
              <a:t>أحذف إشارة «زائد» الصفراء قبل استخدام المحاضرة</a:t>
            </a:r>
          </a:p>
          <a:p>
            <a:pPr marL="177571" indent="-177571">
              <a:buSzPts val="1200"/>
              <a:buFont typeface="Arial"/>
              <a:buChar char="•"/>
            </a:pPr>
            <a:endParaRPr dirty="0">
              <a:solidFill>
                <a:srgbClr val="000000"/>
              </a:solidFill>
            </a:endParaRPr>
          </a:p>
          <a:p>
            <a:pPr marL="0" indent="0" algn="r" rtl="1">
              <a:buFont typeface="Arial" panose="020B0604020202020204" pitchFamily="34" charset="0"/>
              <a:buNone/>
            </a:pPr>
            <a:r>
              <a:rPr lang="ar-LB" b="1" baseline="0" dirty="0" smtClean="0"/>
              <a:t>ملاحظات الميسّر:</a:t>
            </a:r>
          </a:p>
          <a:p>
            <a:pPr marL="177571" indent="-177571" algn="r" rtl="1">
              <a:buFont typeface="Arial"/>
              <a:buChar char="•"/>
            </a:pPr>
            <a:r>
              <a:rPr lang="ar-LB" dirty="0" smtClean="0">
                <a:solidFill>
                  <a:srgbClr val="000000"/>
                </a:solidFill>
                <a:latin typeface="Arial" panose="020B0604020202020204" pitchFamily="34" charset="0"/>
                <a:cs typeface="Arial" panose="020B0604020202020204" pitchFamily="34" charset="0"/>
              </a:rPr>
              <a:t>إقرأ الأساس والخيارات؛</a:t>
            </a:r>
            <a:r>
              <a:rPr lang="ar-LB" baseline="0" dirty="0" smtClean="0">
                <a:solidFill>
                  <a:srgbClr val="000000"/>
                </a:solidFill>
                <a:latin typeface="Arial" panose="020B0604020202020204" pitchFamily="34" charset="0"/>
                <a:cs typeface="Arial" panose="020B0604020202020204" pitchFamily="34" charset="0"/>
              </a:rPr>
              <a:t> إشرح أنّ الأساس هو الجواب الصحيح، والخيارات الأخرى هي من عوامل التشتيت؛ ثم اسأل أعضاء الهيئة ما إذا كانت أي مجالات ونواتج ونواتج فرعية وبيانات معارف و/أو مهارات تتوافق مع البند. </a:t>
            </a:r>
          </a:p>
          <a:p>
            <a:pPr marL="177571" indent="-177571" algn="r" rtl="1">
              <a:buFont typeface="Arial"/>
              <a:buChar char="•"/>
            </a:pPr>
            <a:r>
              <a:rPr lang="ar-LB" baseline="0" dirty="0" smtClean="0">
                <a:solidFill>
                  <a:srgbClr val="000000"/>
                </a:solidFill>
                <a:latin typeface="Arial" panose="020B0604020202020204" pitchFamily="34" charset="0"/>
                <a:cs typeface="Arial" panose="020B0604020202020204" pitchFamily="34" charset="0"/>
              </a:rPr>
              <a:t>إشرح كيف أنّ هذا بند  غير مناسب بما أن المعارف والمهارات المطلوبة للإجابة عن هذا السؤال غير مشمولة قبل مستوى صفي أعلى. أشر أيضًا إلى أنّه إذا كانت المعرفة أو المهارات متوقّعة في مستوى صفي أدنى، عندئذ يكون هذا مناسبًا بما أنّ المتعلّمين في هذا الصف يجب أن يكونوا قادرين على الإجابة بشكل صحيح عن البنود من صف أدنى (ليس من صف أعلى فقط) </a:t>
            </a:r>
          </a:p>
          <a:p>
            <a:pPr marL="177571" indent="-177571" algn="r" rtl="1">
              <a:buFont typeface="Arial"/>
              <a:buChar char="•"/>
            </a:pPr>
            <a:r>
              <a:rPr lang="ar-LB" baseline="0" dirty="0" smtClean="0">
                <a:solidFill>
                  <a:srgbClr val="000000"/>
                </a:solidFill>
                <a:latin typeface="Arial" panose="020B0604020202020204" pitchFamily="34" charset="0"/>
                <a:cs typeface="Arial" panose="020B0604020202020204" pitchFamily="34" charset="0"/>
              </a:rPr>
              <a:t>أذكر أيضًا أنّ بنودًا أخرى غير مناسبة قد تكون متصلة بالمحتوى المشمول في البلد المحدّد والذي لا يتوافق مع إطار الكفاءة العالمي. </a:t>
            </a:r>
          </a:p>
          <a:p>
            <a:pPr marL="177571" indent="-177571" algn="r" rtl="1">
              <a:buFont typeface="Arial"/>
              <a:buChar char="•"/>
            </a:pPr>
            <a:r>
              <a:rPr lang="ar-LB" baseline="0" dirty="0" smtClean="0">
                <a:solidFill>
                  <a:srgbClr val="000000"/>
                </a:solidFill>
                <a:latin typeface="Arial" panose="020B0604020202020204" pitchFamily="34" charset="0"/>
                <a:cs typeface="Arial" panose="020B0604020202020204" pitchFamily="34" charset="0"/>
              </a:rPr>
              <a:t>إسأل إذا كان لدى المشاركين أسئلة عن البند المصنف «غير مناسب». </a:t>
            </a:r>
            <a:endParaRPr lang="ar-LB" dirty="0" smtClean="0"/>
          </a:p>
          <a:p>
            <a:pPr marL="0" indent="0">
              <a:buClr>
                <a:schemeClr val="dk1"/>
              </a:buClr>
              <a:buSzPts val="1200"/>
            </a:pPr>
            <a:endParaRPr dirty="0"/>
          </a:p>
        </p:txBody>
      </p:sp>
      <p:sp>
        <p:nvSpPr>
          <p:cNvPr id="926" name="Google Shape;926;p27:notes"/>
          <p:cNvSpPr txBox="1">
            <a:spLocks noGrp="1"/>
          </p:cNvSpPr>
          <p:nvPr>
            <p:ph type="sldNum" idx="12"/>
          </p:nvPr>
        </p:nvSpPr>
        <p:spPr>
          <a:xfrm>
            <a:off x="4143589" y="9119476"/>
            <a:ext cx="3169920" cy="481727"/>
          </a:xfrm>
          <a:prstGeom prst="rect">
            <a:avLst/>
          </a:prstGeom>
          <a:noFill/>
          <a:ln>
            <a:noFill/>
          </a:ln>
        </p:spPr>
        <p:txBody>
          <a:bodyPr spcFirstLastPara="1" wrap="square" lIns="96631" tIns="48315" rIns="96631" bIns="48315" anchor="b" anchorCtr="0">
            <a:noAutofit/>
          </a:bodyPr>
          <a:lstStyle/>
          <a:p>
            <a:pPr algn="r">
              <a:buSzPts val="1400"/>
            </a:pPr>
            <a:fld id="{00000000-1234-1234-1234-123412341234}" type="slidenum">
              <a:rPr lang="en-US">
                <a:solidFill>
                  <a:srgbClr val="000000"/>
                </a:solidFill>
                <a:latin typeface="Calibri"/>
                <a:ea typeface="Calibri"/>
                <a:cs typeface="Calibri"/>
                <a:sym typeface="Calibri"/>
              </a:rPr>
              <a:pPr algn="r">
                <a:buSzPts val="1400"/>
              </a:pPr>
              <a:t>55</a:t>
            </a:fld>
            <a:endParaRPr>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418507872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8"/>
        <p:cNvGrpSpPr/>
        <p:nvPr/>
      </p:nvGrpSpPr>
      <p:grpSpPr>
        <a:xfrm>
          <a:off x="0" y="0"/>
          <a:ext cx="0" cy="0"/>
          <a:chOff x="0" y="0"/>
          <a:chExt cx="0" cy="0"/>
        </a:xfrm>
      </p:grpSpPr>
      <p:sp>
        <p:nvSpPr>
          <p:cNvPr id="1299" name="Google Shape;1299;ga364daea06_0_3: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0" name="Google Shape;1300;ga364daea06_0_3:notes"/>
          <p:cNvSpPr txBox="1">
            <a:spLocks noGrp="1"/>
          </p:cNvSpPr>
          <p:nvPr>
            <p:ph type="body" idx="1"/>
          </p:nvPr>
        </p:nvSpPr>
        <p:spPr>
          <a:xfrm>
            <a:off x="702310" y="4480004"/>
            <a:ext cx="5618400" cy="3665400"/>
          </a:xfrm>
          <a:prstGeom prst="rect">
            <a:avLst/>
          </a:prstGeom>
          <a:noFill/>
          <a:ln>
            <a:noFill/>
          </a:ln>
        </p:spPr>
        <p:txBody>
          <a:bodyPr spcFirstLastPara="1" wrap="square" lIns="93300" tIns="46650" rIns="93300" bIns="46650" anchor="t" anchorCtr="0">
            <a:noAutofit/>
          </a:bodyPr>
          <a:lstStyle/>
          <a:p>
            <a:pPr marL="177571" indent="-177571" algn="r" rtl="1">
              <a:buSzPts val="1200"/>
              <a:buFont typeface="Arial"/>
              <a:buChar char="•"/>
            </a:pPr>
            <a:r>
              <a:rPr lang="ar-LB" b="1" dirty="0" smtClean="0">
                <a:solidFill>
                  <a:srgbClr val="000000"/>
                </a:solidFill>
              </a:rPr>
              <a:t>أحذف هذا البند في</a:t>
            </a:r>
            <a:r>
              <a:rPr lang="ar-LB" b="1" baseline="0" dirty="0" smtClean="0">
                <a:solidFill>
                  <a:srgbClr val="000000"/>
                </a:solidFill>
              </a:rPr>
              <a:t> حال وضع المؤشرات المرجعية حول تقييم الرياضيات فقط.</a:t>
            </a:r>
          </a:p>
          <a:p>
            <a:pPr marL="177571" marR="0" indent="-177571" algn="r" defTabSz="914400" rtl="1" eaLnBrk="1" fontAlgn="auto" latinLnBrk="0" hangingPunct="1">
              <a:lnSpc>
                <a:spcPct val="100000"/>
              </a:lnSpc>
              <a:spcBef>
                <a:spcPts val="0"/>
              </a:spcBef>
              <a:spcAft>
                <a:spcPts val="0"/>
              </a:spcAft>
              <a:buClr>
                <a:srgbClr val="000000"/>
              </a:buClr>
              <a:buSzPts val="1200"/>
              <a:buFont typeface="Arial"/>
              <a:buChar char="•"/>
              <a:tabLst/>
              <a:defRPr/>
            </a:pPr>
            <a:r>
              <a:rPr lang="ar-LB" b="1" baseline="0" dirty="0" smtClean="0">
                <a:solidFill>
                  <a:srgbClr val="000000"/>
                </a:solidFill>
              </a:rPr>
              <a:t>قد ترغب في استبدال بنود التطبيق ببنود مناسبة أكثر للمستوى الصفي للتقييم؛ يجب أن تكون بنودًا تتوافق مع بيانات المعارف و/أو المهارات / أدوات وصف الكفاءة العالمية من ذاك المستوى الصفي؛ ولكن الأمثلة يجب أن تكون أمثلة فقط لا غير، وليس بنودًا من التقييم قيد الربط. ومن المفيد أن تكون الأمثلة مماثلة للبنود في التقييم على ألاّ تكون مشابهة كثيرًا بشكل يجعل استعراضها يؤثر على التصنيفات. </a:t>
            </a:r>
          </a:p>
          <a:p>
            <a:pPr marL="177571" indent="-177571" algn="r" rtl="1">
              <a:buSzPts val="1200"/>
              <a:buFont typeface="Arial"/>
              <a:buChar char="•"/>
            </a:pPr>
            <a:r>
              <a:rPr lang="ar-LB" b="1" baseline="0" dirty="0" smtClean="0">
                <a:solidFill>
                  <a:srgbClr val="000000"/>
                </a:solidFill>
              </a:rPr>
              <a:t>ملاحظة: في حال أردت المزيد من البنود العيّنات، سيتحتّم عليك ابتكارها. من المفيد أحيانًا أن يكون اثنان مناسبين كليًّا واثنان مناسبين جزئيًّا كحدّ أدنى. </a:t>
            </a:r>
          </a:p>
          <a:p>
            <a:pPr marL="177571" indent="-177571" algn="r" rtl="1">
              <a:buFont typeface="Arial"/>
              <a:buChar char="•"/>
            </a:pPr>
            <a:r>
              <a:rPr lang="ar-LB" b="1" baseline="0" dirty="0" smtClean="0"/>
              <a:t>أحذف إشارة «زائد» الصفراء قبل استخدام المحاضرة</a:t>
            </a:r>
          </a:p>
          <a:p>
            <a:pPr marL="177571" indent="-177571" algn="r" rtl="1">
              <a:buFont typeface="Arial"/>
              <a:buChar char="•"/>
            </a:pPr>
            <a:endParaRPr lang="ar-LB" b="1" baseline="0" dirty="0" smtClean="0"/>
          </a:p>
          <a:p>
            <a:pPr marL="0" indent="0" algn="r" rtl="1">
              <a:buFont typeface="Arial"/>
              <a:buNone/>
            </a:pPr>
            <a:r>
              <a:rPr lang="ar-LB" b="1" baseline="0" dirty="0" smtClean="0"/>
              <a:t>ملاحظات الميسّر:</a:t>
            </a:r>
            <a:endParaRPr dirty="0">
              <a:latin typeface="Arial"/>
              <a:ea typeface="Arial"/>
              <a:cs typeface="Arial"/>
              <a:sym typeface="Arial"/>
            </a:endParaRPr>
          </a:p>
          <a:p>
            <a:pPr marL="177571" indent="-177571" algn="r" rtl="1">
              <a:buFont typeface="Arial"/>
              <a:buChar char="•"/>
            </a:pPr>
            <a:r>
              <a:rPr lang="ar-LB" dirty="0" smtClean="0">
                <a:solidFill>
                  <a:srgbClr val="000000"/>
                </a:solidFill>
                <a:latin typeface="Arial" panose="020B0604020202020204" pitchFamily="34" charset="0"/>
                <a:cs typeface="Arial" panose="020B0604020202020204" pitchFamily="34" charset="0"/>
              </a:rPr>
              <a:t>إقرأ البند؛</a:t>
            </a:r>
            <a:r>
              <a:rPr lang="ar-LB" baseline="0" dirty="0" smtClean="0">
                <a:solidFill>
                  <a:srgbClr val="000000"/>
                </a:solidFill>
                <a:latin typeface="Arial" panose="020B0604020202020204" pitchFamily="34" charset="0"/>
                <a:cs typeface="Arial" panose="020B0604020202020204" pitchFamily="34" charset="0"/>
              </a:rPr>
              <a:t> ثم اقرأ المجال، والناتج، والناتج الفرعي، التي تتوافق مع البند. </a:t>
            </a:r>
          </a:p>
          <a:p>
            <a:pPr marL="177571" indent="-177571" algn="r" rtl="1">
              <a:buFont typeface="Arial"/>
              <a:buChar char="•"/>
            </a:pPr>
            <a:r>
              <a:rPr lang="ar-LB" baseline="0" dirty="0" smtClean="0">
                <a:solidFill>
                  <a:srgbClr val="000000"/>
                </a:solidFill>
                <a:latin typeface="Arial" panose="020B0604020202020204" pitchFamily="34" charset="0"/>
                <a:cs typeface="Arial" panose="020B0604020202020204" pitchFamily="34" charset="0"/>
              </a:rPr>
              <a:t>إستخدم بيانات المعارف و/أو المهارات كشرح إضافي للناتج الفرعي. </a:t>
            </a:r>
          </a:p>
          <a:p>
            <a:pPr marL="177571" indent="-177571" algn="r" rtl="1">
              <a:buFont typeface="Arial"/>
              <a:buChar char="•"/>
            </a:pPr>
            <a:r>
              <a:rPr lang="ar-LB" baseline="0" dirty="0" smtClean="0">
                <a:solidFill>
                  <a:srgbClr val="000000"/>
                </a:solidFill>
                <a:latin typeface="Arial" panose="020B0604020202020204" pitchFamily="34" charset="0"/>
                <a:cs typeface="Arial" panose="020B0604020202020204" pitchFamily="34" charset="0"/>
              </a:rPr>
              <a:t>إشرح كيف أنّ هذا بند مناسب كلّيًّا بما أن المعارف والمهارات المطلوبة «للإجابة بشكل صحيح» عن البند موجودة كلها في ذاك البيان الوحيد عن المعارف والمهارات. </a:t>
            </a:r>
          </a:p>
          <a:p>
            <a:pPr marL="177571" indent="-177571" algn="r" rtl="1">
              <a:buFont typeface="Arial"/>
              <a:buChar char="•"/>
            </a:pPr>
            <a:r>
              <a:rPr lang="ar-LB" sz="1200" b="0" i="0" u="none" strike="noStrike" cap="none" baseline="0" dirty="0" smtClean="0">
                <a:solidFill>
                  <a:srgbClr val="000000"/>
                </a:solidFill>
                <a:latin typeface="Arial" panose="020B0604020202020204" pitchFamily="34" charset="0"/>
                <a:ea typeface="Arial"/>
                <a:cs typeface="Arial" panose="020B0604020202020204" pitchFamily="34" charset="0"/>
                <a:sym typeface="Arial"/>
              </a:rPr>
              <a:t>ولكن أذكر أننا سنحتاج أيضًا إلى التحقق مما إذا كان النصّ ملائمًا. تذكّر أنّه لتقييم الصف 3 مثل المثل الذي في الشريحة، سوف نربط بالصف 2 في إطار الكفاءة العالمي للتبليغ عن الهدف 4.1.1(أ). أنظر الشريحة التالية للمعايير الخاصة بمقاطع الصف 2 (مأخوذة من الملحق ب من إطار الكفاءة العالمي). </a:t>
            </a:r>
          </a:p>
          <a:p>
            <a:pPr marL="177571" marR="0" indent="-177571" algn="r" defTabSz="914400" rtl="1" eaLnBrk="1" fontAlgn="auto" latinLnBrk="0" hangingPunct="1">
              <a:lnSpc>
                <a:spcPct val="100000"/>
              </a:lnSpc>
              <a:spcBef>
                <a:spcPts val="0"/>
              </a:spcBef>
              <a:spcAft>
                <a:spcPts val="0"/>
              </a:spcAft>
              <a:buClr>
                <a:srgbClr val="000000"/>
              </a:buClr>
              <a:buSzPts val="1400"/>
              <a:buFont typeface="Arial"/>
              <a:buChar char="•"/>
              <a:tabLst/>
              <a:defRPr/>
            </a:pPr>
            <a:r>
              <a:rPr lang="ar-LB" baseline="0" dirty="0" smtClean="0">
                <a:solidFill>
                  <a:srgbClr val="000000"/>
                </a:solidFill>
                <a:latin typeface="Arial" panose="020B0604020202020204" pitchFamily="34" charset="0"/>
                <a:cs typeface="Arial" panose="020B0604020202020204" pitchFamily="34" charset="0"/>
              </a:rPr>
              <a:t>إسأل إذا كان لدى المشاركين أسئلة عن البند المصنف «مناسب كلّيًّا». </a:t>
            </a:r>
            <a:endParaRPr lang="ar-LB" dirty="0" smtClean="0"/>
          </a:p>
        </p:txBody>
      </p:sp>
      <p:sp>
        <p:nvSpPr>
          <p:cNvPr id="1301" name="Google Shape;1301;ga364daea06_0_3:notes"/>
          <p:cNvSpPr txBox="1">
            <a:spLocks noGrp="1"/>
          </p:cNvSpPr>
          <p:nvPr>
            <p:ph type="sldNum" idx="12"/>
          </p:nvPr>
        </p:nvSpPr>
        <p:spPr>
          <a:xfrm>
            <a:off x="3978133" y="8842031"/>
            <a:ext cx="3043200" cy="467100"/>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56</a:t>
            </a:fld>
            <a:endParaRPr/>
          </a:p>
        </p:txBody>
      </p:sp>
    </p:spTree>
    <p:extLst>
      <p:ext uri="{BB962C8B-B14F-4D97-AF65-F5344CB8AC3E}">
        <p14:creationId xmlns:p14="http://schemas.microsoft.com/office/powerpoint/2010/main" val="141868696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7"/>
        <p:cNvGrpSpPr/>
        <p:nvPr/>
      </p:nvGrpSpPr>
      <p:grpSpPr>
        <a:xfrm>
          <a:off x="0" y="0"/>
          <a:ext cx="0" cy="0"/>
          <a:chOff x="0" y="0"/>
          <a:chExt cx="0" cy="0"/>
        </a:xfrm>
      </p:grpSpPr>
      <p:sp>
        <p:nvSpPr>
          <p:cNvPr id="1308" name="Google Shape;1308;ga5b09a2ba6_0_51: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9" name="Google Shape;1309;ga5b09a2ba6_0_51:notes"/>
          <p:cNvSpPr txBox="1">
            <a:spLocks noGrp="1"/>
          </p:cNvSpPr>
          <p:nvPr>
            <p:ph type="body" idx="1"/>
          </p:nvPr>
        </p:nvSpPr>
        <p:spPr>
          <a:xfrm>
            <a:off x="702310" y="4480004"/>
            <a:ext cx="5618400" cy="3665400"/>
          </a:xfrm>
          <a:prstGeom prst="rect">
            <a:avLst/>
          </a:prstGeom>
          <a:noFill/>
          <a:ln>
            <a:noFill/>
          </a:ln>
        </p:spPr>
        <p:txBody>
          <a:bodyPr spcFirstLastPara="1" wrap="square" lIns="93300" tIns="46650" rIns="93300" bIns="46650" anchor="t" anchorCtr="0">
            <a:noAutofit/>
          </a:bodyPr>
          <a:lstStyle/>
          <a:p>
            <a:pPr marL="177571" indent="-177571" algn="r" rtl="1">
              <a:buSzPts val="1200"/>
              <a:buFont typeface="Arial"/>
              <a:buChar char="•"/>
            </a:pPr>
            <a:r>
              <a:rPr lang="ar-LB" b="1" dirty="0" smtClean="0">
                <a:solidFill>
                  <a:srgbClr val="000000"/>
                </a:solidFill>
              </a:rPr>
              <a:t>أحذف هذا البند في</a:t>
            </a:r>
            <a:r>
              <a:rPr lang="ar-LB" b="1" baseline="0" dirty="0" smtClean="0">
                <a:solidFill>
                  <a:srgbClr val="000000"/>
                </a:solidFill>
              </a:rPr>
              <a:t> حال وضع المؤشرات المرجعية حول تقييم الرياضيات فقط.</a:t>
            </a:r>
          </a:p>
          <a:p>
            <a:pPr marL="177571" indent="-177571" algn="r" rtl="1">
              <a:buSzPts val="1200"/>
              <a:buFont typeface="Arial"/>
              <a:buChar char="•"/>
            </a:pPr>
            <a:r>
              <a:rPr lang="ar-LB" b="1" baseline="0" dirty="0" smtClean="0">
                <a:solidFill>
                  <a:srgbClr val="000000"/>
                </a:solidFill>
              </a:rPr>
              <a:t>يجب استبدال هذا الجدول بجدول المستوى الصفي المناسب للصف ذات الصلة في إطار الكفاءة العالمي، إمّا من مجال فهم النص المقروء أو من مجال فهم اللغة المنطوقة أو لغة الإشارة (الصف 2 للهدف 4.1.1.(أ)، والصف 5 للهدف 4.1.1.(ب) والصف 8 للهدف 4.1.1.(ج)). هنا لقد أدرجنا جدول فهم النص المقروء للصف 2. من المهم بالنسبة إلى تمرين التوافق الفعلي أن يستخدم أعضاء الهيئة الجداول المناسبة من الملاحق. وقد يعني هذا الأمر أنك ستضطر إلى إضافة شرائح إضافية لتبيّن الجداول من كلا المجالين، وقد ترغب في إعادة النظر في تلك الجداول عندما تصل إلى النشاط الفعلي. </a:t>
            </a:r>
          </a:p>
          <a:p>
            <a:pPr marL="177571" indent="-177571" algn="r" rtl="1">
              <a:buFont typeface="Arial"/>
              <a:buChar char="•"/>
            </a:pPr>
            <a:r>
              <a:rPr lang="ar-LB" b="1" baseline="0" dirty="0" smtClean="0"/>
              <a:t>أحذف إشارة «زائد» الصفراء قبل استخدام المحاضرة</a:t>
            </a:r>
          </a:p>
          <a:p>
            <a:pPr marL="177571" indent="-177571" algn="r" rtl="1">
              <a:buFont typeface="Arial"/>
              <a:buChar char="•"/>
            </a:pPr>
            <a:endParaRPr lang="ar-LB" b="1" baseline="0" dirty="0" smtClean="0"/>
          </a:p>
          <a:p>
            <a:pPr marL="0" indent="0" algn="r" rtl="1">
              <a:buFont typeface="Arial"/>
              <a:buNone/>
            </a:pPr>
            <a:r>
              <a:rPr lang="ar-LB" b="1" baseline="0" dirty="0" smtClean="0"/>
              <a:t>ملاحظات الميسّر:</a:t>
            </a:r>
            <a:endParaRPr lang="ar-LB" dirty="0" smtClean="0">
              <a:latin typeface="Arial"/>
              <a:ea typeface="Arial"/>
              <a:cs typeface="Arial"/>
              <a:sym typeface="Arial"/>
            </a:endParaRPr>
          </a:p>
          <a:p>
            <a:pPr marL="177571" indent="-177571" algn="r" rtl="1">
              <a:buFont typeface="Arial"/>
              <a:buChar char="•"/>
            </a:pPr>
            <a:r>
              <a:rPr lang="ar-LB" dirty="0" smtClean="0">
                <a:solidFill>
                  <a:srgbClr val="000000"/>
                </a:solidFill>
                <a:latin typeface="Arial" panose="020B0604020202020204" pitchFamily="34" charset="0"/>
                <a:cs typeface="Arial" panose="020B0604020202020204" pitchFamily="34" charset="0"/>
              </a:rPr>
              <a:t>إشرح أهمية</a:t>
            </a:r>
            <a:r>
              <a:rPr lang="ar-LB" baseline="0" dirty="0" smtClean="0">
                <a:solidFill>
                  <a:srgbClr val="000000"/>
                </a:solidFill>
                <a:latin typeface="Arial" panose="020B0604020202020204" pitchFamily="34" charset="0"/>
                <a:cs typeface="Arial" panose="020B0604020202020204" pitchFamily="34" charset="0"/>
              </a:rPr>
              <a:t> قيام أعضاء الهيئة بتقييم المستوى الصفي للكلمات والنصوص المشمولة في التقييم. ويمكن أن تشير لهم إلى أنّ التقييمات غالبًا ما لا تكون متوافقة مع المستوى الصفي أو قد تكون أكثر صعوبة في </a:t>
            </a:r>
            <a:r>
              <a:rPr lang="ar-LB" baseline="0" dirty="0" smtClean="0">
                <a:solidFill>
                  <a:srgbClr val="000000"/>
                </a:solidFill>
                <a:latin typeface="Arial" panose="020B0604020202020204" pitchFamily="34" charset="0"/>
                <a:cs typeface="Arial" panose="020B0604020202020204" pitchFamily="34" charset="0"/>
              </a:rPr>
              <a:t>بعض </a:t>
            </a:r>
            <a:r>
              <a:rPr lang="ar-LB" baseline="0" dirty="0" smtClean="0">
                <a:solidFill>
                  <a:srgbClr val="000000"/>
                </a:solidFill>
                <a:latin typeface="Arial" panose="020B0604020202020204" pitchFamily="34" charset="0"/>
                <a:cs typeface="Arial" panose="020B0604020202020204" pitchFamily="34" charset="0"/>
              </a:rPr>
              <a:t>السياقات من غيرها. ولكن، للتمكن من مقارنة النتائج التعلّمية بين بلدان مختلفة، يحب أن نعرف أنّ المقاطع المستخدمة في المستوى الصفي نفسه هي متكافئة نوعًا ما لناحية الصعوبة. </a:t>
            </a:r>
          </a:p>
          <a:p>
            <a:pPr marL="177571" indent="-177571" algn="r" rtl="1">
              <a:buFont typeface="Arial"/>
              <a:buChar char="•"/>
            </a:pPr>
            <a:r>
              <a:rPr lang="ar-LB" baseline="0" dirty="0" smtClean="0">
                <a:solidFill>
                  <a:srgbClr val="000000"/>
                </a:solidFill>
                <a:latin typeface="Arial" panose="020B0604020202020204" pitchFamily="34" charset="0"/>
                <a:cs typeface="Arial" panose="020B0604020202020204" pitchFamily="34" charset="0"/>
              </a:rPr>
              <a:t>أشر إلى أنّ أدوات وصف الكفاءة العالمية في القراءة تعتمد إلى حدّ كبير على تقييم الصعوبة، وفي الواقع، لا تتغيّر كثيرًا بين بعض المستويات الصفية في اي عامل غير المستوى الصفي للتقييم. بالتالي يعتبر هذا التقييم حيويًا. </a:t>
            </a:r>
          </a:p>
          <a:p>
            <a:pPr marL="177571" indent="-177571" algn="r" rtl="1">
              <a:buFont typeface="Arial"/>
              <a:buChar char="•"/>
            </a:pPr>
            <a:r>
              <a:rPr lang="ar-LB" baseline="0" dirty="0" smtClean="0">
                <a:solidFill>
                  <a:srgbClr val="000000"/>
                </a:solidFill>
                <a:latin typeface="Arial" panose="020B0604020202020204" pitchFamily="34" charset="0"/>
                <a:cs typeface="Arial" panose="020B0604020202020204" pitchFamily="34" charset="0"/>
              </a:rPr>
              <a:t>في الحالة </a:t>
            </a:r>
            <a:r>
              <a:rPr lang="ar-LB" baseline="0" dirty="0" smtClean="0">
                <a:solidFill>
                  <a:srgbClr val="000000"/>
                </a:solidFill>
                <a:latin typeface="Arial" panose="020B0604020202020204" pitchFamily="34" charset="0"/>
                <a:cs typeface="Arial" panose="020B0604020202020204" pitchFamily="34" charset="0"/>
              </a:rPr>
              <a:t>المعطاة </a:t>
            </a:r>
            <a:r>
              <a:rPr lang="ar-LB" baseline="0" dirty="0" smtClean="0">
                <a:solidFill>
                  <a:srgbClr val="000000"/>
                </a:solidFill>
                <a:latin typeface="Arial" panose="020B0604020202020204" pitchFamily="34" charset="0"/>
                <a:cs typeface="Arial" panose="020B0604020202020204" pitchFamily="34" charset="0"/>
              </a:rPr>
              <a:t>كمثل هنا، وهي لتقييم الصف 3، النص أصعب من أن يكون قابلاً للوصول لمتعلّم في الصف 2 من مستوى «التحقيق».</a:t>
            </a:r>
            <a:endParaRPr dirty="0">
              <a:latin typeface="Arial"/>
              <a:ea typeface="Arial"/>
              <a:cs typeface="Arial"/>
              <a:sym typeface="Arial"/>
            </a:endParaRPr>
          </a:p>
        </p:txBody>
      </p:sp>
      <p:sp>
        <p:nvSpPr>
          <p:cNvPr id="1310" name="Google Shape;1310;ga5b09a2ba6_0_51:notes"/>
          <p:cNvSpPr txBox="1">
            <a:spLocks noGrp="1"/>
          </p:cNvSpPr>
          <p:nvPr>
            <p:ph type="sldNum" idx="12"/>
          </p:nvPr>
        </p:nvSpPr>
        <p:spPr>
          <a:xfrm>
            <a:off x="3978133" y="8842031"/>
            <a:ext cx="3043200" cy="467100"/>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57</a:t>
            </a:fld>
            <a:endParaRPr/>
          </a:p>
        </p:txBody>
      </p:sp>
    </p:spTree>
    <p:extLst>
      <p:ext uri="{BB962C8B-B14F-4D97-AF65-F5344CB8AC3E}">
        <p14:creationId xmlns:p14="http://schemas.microsoft.com/office/powerpoint/2010/main" val="164346490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5"/>
        <p:cNvGrpSpPr/>
        <p:nvPr/>
      </p:nvGrpSpPr>
      <p:grpSpPr>
        <a:xfrm>
          <a:off x="0" y="0"/>
          <a:ext cx="0" cy="0"/>
          <a:chOff x="0" y="0"/>
          <a:chExt cx="0" cy="0"/>
        </a:xfrm>
      </p:grpSpPr>
      <p:sp>
        <p:nvSpPr>
          <p:cNvPr id="1316" name="Google Shape;1316;p26: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7" name="Google Shape;1317;p26: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177571" indent="-177571" algn="r" rtl="1">
              <a:buSzPts val="1200"/>
              <a:buFont typeface="Arial"/>
              <a:buChar char="•"/>
            </a:pPr>
            <a:r>
              <a:rPr lang="ar-LB" b="1" dirty="0" smtClean="0">
                <a:solidFill>
                  <a:srgbClr val="000000"/>
                </a:solidFill>
              </a:rPr>
              <a:t>أحذف هذا البند في</a:t>
            </a:r>
            <a:r>
              <a:rPr lang="ar-LB" b="1" baseline="0" dirty="0" smtClean="0">
                <a:solidFill>
                  <a:srgbClr val="000000"/>
                </a:solidFill>
              </a:rPr>
              <a:t> حال وضع المؤشرات المرجعية حول تقييم الرياضيات فقط.</a:t>
            </a:r>
          </a:p>
          <a:p>
            <a:pPr marL="177571" marR="0" indent="-177571" algn="r" defTabSz="914400" rtl="1" eaLnBrk="1" fontAlgn="auto" latinLnBrk="0" hangingPunct="1">
              <a:lnSpc>
                <a:spcPct val="100000"/>
              </a:lnSpc>
              <a:spcBef>
                <a:spcPts val="0"/>
              </a:spcBef>
              <a:spcAft>
                <a:spcPts val="0"/>
              </a:spcAft>
              <a:buClr>
                <a:srgbClr val="000000"/>
              </a:buClr>
              <a:buSzPts val="1200"/>
              <a:buFont typeface="Arial"/>
              <a:buChar char="•"/>
              <a:tabLst/>
              <a:defRPr/>
            </a:pPr>
            <a:r>
              <a:rPr lang="ar-LB" b="1" baseline="0" dirty="0" smtClean="0">
                <a:solidFill>
                  <a:srgbClr val="000000"/>
                </a:solidFill>
              </a:rPr>
              <a:t>قد ترغب في استبدال بنود التطبيق ببنود مناسبة أكثر للمستوى الصفي للتقييم؛ يجب أن تكون بنودًا تتوافق مع بيانات المعارف و/أو المهارات / أدوات وصف الكفاءة العالمية من ذاك المستوى الصفي</a:t>
            </a:r>
          </a:p>
          <a:p>
            <a:pPr marL="177571" indent="-177571" algn="r" rtl="1">
              <a:buSzPts val="1200"/>
              <a:buFont typeface="Arial"/>
              <a:buChar char="•"/>
            </a:pPr>
            <a:r>
              <a:rPr lang="ar-LB" b="1" baseline="0" dirty="0" smtClean="0">
                <a:solidFill>
                  <a:srgbClr val="000000"/>
                </a:solidFill>
              </a:rPr>
              <a:t>ملاحظة: في حال أردت المزيد من البنود العيّنات، سيتحتّم عليك ابتكارها. من المفيد أحيانًا أن يكون اثنان مناسبين كليًّا واثنان مناسبين جزئيًّا كحدّ أدنى. </a:t>
            </a:r>
          </a:p>
          <a:p>
            <a:pPr marL="177571" indent="-177571" algn="r" rtl="1">
              <a:buFont typeface="Arial"/>
              <a:buChar char="•"/>
            </a:pPr>
            <a:r>
              <a:rPr lang="ar-LB" b="1" baseline="0" dirty="0" smtClean="0"/>
              <a:t>أحذف إشارة «زائد» الصفراء قبل استخدام المحاضرة</a:t>
            </a:r>
          </a:p>
          <a:p>
            <a:pPr marL="177571" indent="-177571" algn="r" rtl="1">
              <a:buFont typeface="Arial"/>
              <a:buChar char="•"/>
            </a:pPr>
            <a:endParaRPr lang="ar-LB" b="1" baseline="0" dirty="0" smtClean="0"/>
          </a:p>
          <a:p>
            <a:pPr marL="0" indent="0" algn="r" rtl="1">
              <a:buFont typeface="Arial"/>
              <a:buNone/>
            </a:pPr>
            <a:r>
              <a:rPr lang="ar-LB" b="1" baseline="0" dirty="0" smtClean="0"/>
              <a:t>ملاحظات الميسّر:</a:t>
            </a:r>
            <a:endParaRPr lang="ar-LB" dirty="0" smtClean="0">
              <a:latin typeface="Arial"/>
              <a:ea typeface="Arial"/>
              <a:cs typeface="Arial"/>
              <a:sym typeface="Arial"/>
            </a:endParaRPr>
          </a:p>
          <a:p>
            <a:pPr marL="177571" indent="-177571" algn="r" rtl="1">
              <a:buFont typeface="Arial"/>
              <a:buChar char="•"/>
            </a:pPr>
            <a:r>
              <a:rPr lang="ar-LB" dirty="0" smtClean="0">
                <a:solidFill>
                  <a:srgbClr val="000000"/>
                </a:solidFill>
                <a:latin typeface="Arial" panose="020B0604020202020204" pitchFamily="34" charset="0"/>
                <a:cs typeface="Arial" panose="020B0604020202020204" pitchFamily="34" charset="0"/>
              </a:rPr>
              <a:t>إقرأ البند؛</a:t>
            </a:r>
            <a:r>
              <a:rPr lang="ar-LB" baseline="0" dirty="0" smtClean="0">
                <a:solidFill>
                  <a:srgbClr val="000000"/>
                </a:solidFill>
                <a:latin typeface="Arial" panose="020B0604020202020204" pitchFamily="34" charset="0"/>
                <a:cs typeface="Arial" panose="020B0604020202020204" pitchFamily="34" charset="0"/>
              </a:rPr>
              <a:t> ثم اقرأ المجال، والناتج، والناتج الفرعي، التي تتوافق مع البند. </a:t>
            </a:r>
          </a:p>
          <a:p>
            <a:pPr marL="177571" indent="-177571" algn="r" rtl="1">
              <a:buFont typeface="Arial"/>
              <a:buChar char="•"/>
            </a:pPr>
            <a:r>
              <a:rPr lang="ar-LB" baseline="0" dirty="0" smtClean="0">
                <a:solidFill>
                  <a:srgbClr val="000000"/>
                </a:solidFill>
                <a:latin typeface="Arial" panose="020B0604020202020204" pitchFamily="34" charset="0"/>
                <a:cs typeface="Arial" panose="020B0604020202020204" pitchFamily="34" charset="0"/>
              </a:rPr>
              <a:t>إستخدم بيانات المعارف و/أو المهارات كشرح إضافي للناتج الفرعي. </a:t>
            </a:r>
          </a:p>
          <a:p>
            <a:pPr marL="177571" indent="-177571" algn="r" rtl="1">
              <a:buFont typeface="Arial"/>
              <a:buChar char="•"/>
            </a:pPr>
            <a:r>
              <a:rPr lang="ar-LB" baseline="0" dirty="0" smtClean="0">
                <a:solidFill>
                  <a:srgbClr val="000000"/>
                </a:solidFill>
                <a:latin typeface="Arial" panose="020B0604020202020204" pitchFamily="34" charset="0"/>
                <a:cs typeface="Arial" panose="020B0604020202020204" pitchFamily="34" charset="0"/>
              </a:rPr>
              <a:t>إشرح كيف أنّ هذا بند مناسب جزئّيًّا مع معارف ومهارات من بيانين من بيانات المعارف و/أو المهارات (</a:t>
            </a:r>
            <a:r>
              <a:rPr lang="ar-LB" sz="1200" dirty="0" smtClean="0">
                <a:latin typeface="Gill Sans"/>
                <a:ea typeface="Gill Sans"/>
                <a:cs typeface="Gill Sans"/>
                <a:sym typeface="Gill Sans"/>
              </a:rPr>
              <a:t>تلاوة أو القراءة بالإشارة بطلاقة لنص متتالٍ بمستوى صفي </a:t>
            </a:r>
            <a:r>
              <a:rPr lang="ar-LB" sz="1200" dirty="0" smtClean="0">
                <a:latin typeface="Gill Sans"/>
                <a:ea typeface="Gill Sans"/>
                <a:cs typeface="Gill Sans"/>
                <a:sym typeface="Gill Sans"/>
              </a:rPr>
              <a:t>معيّن</a:t>
            </a:r>
            <a:endParaRPr lang="ar-LB" sz="1200" baseline="0" dirty="0" smtClean="0">
              <a:solidFill>
                <a:srgbClr val="000000"/>
              </a:solidFill>
              <a:latin typeface="Arial" panose="020B0604020202020204" pitchFamily="34" charset="0"/>
              <a:ea typeface="Calibri"/>
              <a:cs typeface="Arial" panose="020B0604020202020204" pitchFamily="34" charset="0"/>
              <a:sym typeface="Calibri"/>
            </a:endParaRPr>
          </a:p>
          <a:p>
            <a:pPr marL="177571" indent="-177571" algn="r" rtl="1">
              <a:buFont typeface="Arial"/>
              <a:buChar char="•"/>
            </a:pPr>
            <a:r>
              <a:rPr lang="ar-SA" sz="1200" dirty="0" smtClean="0"/>
              <a:t>إسترجاع معلو</a:t>
            </a:r>
            <a:r>
              <a:rPr lang="ar-LB" sz="1200" dirty="0" smtClean="0"/>
              <a:t>ة واحدة</a:t>
            </a:r>
            <a:r>
              <a:rPr lang="ar-SA" sz="1200" dirty="0" smtClean="0"/>
              <a:t> صريحة في نصّ خاص بالمستوى الصفّي المعنيّ بواسطة مطابقة الكلمات - المباشرة – أو القريبة</a:t>
            </a:r>
            <a:r>
              <a:rPr lang="ar-LB" sz="1200" dirty="0" smtClean="0"/>
              <a:t>). هذا لأنه في الـ </a:t>
            </a:r>
            <a:r>
              <a:rPr lang="en-US" sz="1200" b="0" i="0" u="none" strike="noStrike" cap="none" dirty="0" smtClean="0">
                <a:solidFill>
                  <a:srgbClr val="000000"/>
                </a:solidFill>
                <a:latin typeface="Arial"/>
                <a:ea typeface="Arial"/>
                <a:cs typeface="Arial"/>
                <a:sym typeface="Arial"/>
              </a:rPr>
              <a:t>EGRA</a:t>
            </a:r>
            <a:r>
              <a:rPr lang="ar-LB" sz="1200" b="0" i="0" u="none" strike="noStrike" cap="none" dirty="0" smtClean="0">
                <a:solidFill>
                  <a:srgbClr val="000000"/>
                </a:solidFill>
                <a:latin typeface="Arial"/>
                <a:ea typeface="Arial"/>
                <a:cs typeface="Arial"/>
                <a:sym typeface="Arial"/>
              </a:rPr>
              <a:t> يعطى المتعلّمون دقيقة واحدة فقط ليقرأوا مقطع فهم النص، وفي حال </a:t>
            </a:r>
            <a:r>
              <a:rPr lang="ar-LB" sz="1200" b="0" i="0" u="none" strike="noStrike" cap="none" dirty="0" smtClean="0">
                <a:solidFill>
                  <a:srgbClr val="000000"/>
                </a:solidFill>
                <a:latin typeface="Arial"/>
                <a:ea typeface="Arial"/>
                <a:cs typeface="Arial"/>
                <a:sym typeface="Arial"/>
              </a:rPr>
              <a:t>لم يقرأوا </a:t>
            </a:r>
            <a:r>
              <a:rPr lang="ar-LB" sz="1200" b="0" i="0" u="none" strike="noStrike" cap="none" dirty="0" smtClean="0">
                <a:solidFill>
                  <a:srgbClr val="000000"/>
                </a:solidFill>
                <a:latin typeface="Arial"/>
                <a:ea typeface="Arial"/>
                <a:cs typeface="Arial"/>
                <a:sym typeface="Arial"/>
              </a:rPr>
              <a:t>المقطع بكامله لا تطرح</a:t>
            </a:r>
            <a:r>
              <a:rPr lang="ar-LB" sz="1200" b="0" i="0" u="none" strike="noStrike" cap="none" baseline="0" dirty="0" smtClean="0">
                <a:solidFill>
                  <a:srgbClr val="000000"/>
                </a:solidFill>
                <a:latin typeface="Arial"/>
                <a:ea typeface="Arial"/>
                <a:cs typeface="Arial"/>
                <a:sym typeface="Arial"/>
              </a:rPr>
              <a:t> عليهم أسئلة فهم النص كلّها. </a:t>
            </a:r>
            <a:endParaRPr lang="ar-LB" baseline="0" dirty="0" smtClean="0">
              <a:solidFill>
                <a:srgbClr val="000000"/>
              </a:solidFill>
              <a:latin typeface="Arial" panose="020B0604020202020204" pitchFamily="34" charset="0"/>
              <a:cs typeface="Arial" panose="020B0604020202020204" pitchFamily="34" charset="0"/>
            </a:endParaRPr>
          </a:p>
          <a:p>
            <a:pPr marL="177571" indent="-177571" algn="r" rtl="1">
              <a:buFont typeface="Arial"/>
              <a:buChar char="•"/>
            </a:pPr>
            <a:r>
              <a:rPr lang="ar-LB" sz="1200" b="0" i="0" u="none" strike="noStrike" cap="none" baseline="0" dirty="0" smtClean="0">
                <a:solidFill>
                  <a:srgbClr val="000000"/>
                </a:solidFill>
                <a:latin typeface="Arial" panose="020B0604020202020204" pitchFamily="34" charset="0"/>
                <a:ea typeface="Arial"/>
                <a:cs typeface="Arial" panose="020B0604020202020204" pitchFamily="34" charset="0"/>
                <a:sym typeface="Arial"/>
              </a:rPr>
              <a:t>ذكّر أعضاء الهيئة أيضًا بأنّهم يجب أن يكونوا قد حدّدوا ما إذا كان المقطع ملائمًا من حيث الصعوبة للمستوى الصفي المعين (</a:t>
            </a:r>
            <a:r>
              <a:rPr lang="ar-LB" b="0" baseline="0" dirty="0" smtClean="0">
                <a:solidFill>
                  <a:srgbClr val="000000"/>
                </a:solidFill>
              </a:rPr>
              <a:t>الصف 2 للهدف 4.1.1.(أ)، الصف 5 للهدف 4.1.1. (ب)، والصف 8 للهدف 4.1.1.(ج))</a:t>
            </a:r>
            <a:endParaRPr lang="ar-LB" sz="1200" b="0" i="0" u="none" strike="noStrike" cap="none" baseline="0" dirty="0" smtClean="0">
              <a:solidFill>
                <a:srgbClr val="000000"/>
              </a:solidFill>
              <a:latin typeface="Arial" panose="020B0604020202020204" pitchFamily="34" charset="0"/>
              <a:ea typeface="Arial"/>
              <a:cs typeface="Arial" panose="020B0604020202020204" pitchFamily="34" charset="0"/>
              <a:sym typeface="Arial"/>
            </a:endParaRPr>
          </a:p>
          <a:p>
            <a:pPr marL="177571" marR="0" indent="-177571" algn="r" defTabSz="914400" rtl="1" eaLnBrk="1" fontAlgn="auto" latinLnBrk="0" hangingPunct="1">
              <a:lnSpc>
                <a:spcPct val="100000"/>
              </a:lnSpc>
              <a:spcBef>
                <a:spcPts val="0"/>
              </a:spcBef>
              <a:spcAft>
                <a:spcPts val="0"/>
              </a:spcAft>
              <a:buClr>
                <a:srgbClr val="000000"/>
              </a:buClr>
              <a:buSzPts val="1400"/>
              <a:buFont typeface="Arial"/>
              <a:buChar char="•"/>
              <a:tabLst/>
              <a:defRPr/>
            </a:pPr>
            <a:r>
              <a:rPr lang="ar-LB" baseline="0" dirty="0" smtClean="0">
                <a:solidFill>
                  <a:srgbClr val="000000"/>
                </a:solidFill>
                <a:latin typeface="Arial" panose="020B0604020202020204" pitchFamily="34" charset="0"/>
                <a:cs typeface="Arial" panose="020B0604020202020204" pitchFamily="34" charset="0"/>
              </a:rPr>
              <a:t>إسأل إذا كان لدى المشاركين أسئلة عن البند المصنف «مناسب جزئّيًّا». </a:t>
            </a:r>
            <a:endParaRPr dirty="0">
              <a:latin typeface="Arial"/>
              <a:ea typeface="Arial"/>
              <a:cs typeface="Arial"/>
              <a:sym typeface="Arial"/>
            </a:endParaRPr>
          </a:p>
        </p:txBody>
      </p:sp>
      <p:sp>
        <p:nvSpPr>
          <p:cNvPr id="1318" name="Google Shape;1318;p26:notes"/>
          <p:cNvSpPr txBox="1">
            <a:spLocks noGrp="1"/>
          </p:cNvSpPr>
          <p:nvPr>
            <p:ph type="sldNum" idx="12"/>
          </p:nvPr>
        </p:nvSpPr>
        <p:spPr>
          <a:xfrm>
            <a:off x="3978133" y="8842031"/>
            <a:ext cx="3043343" cy="467071"/>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SzPts val="1400"/>
              <a:buNone/>
            </a:pPr>
            <a:fld id="{00000000-1234-1234-1234-123412341234}" type="slidenum">
              <a:rPr lang="en-US">
                <a:solidFill>
                  <a:srgbClr val="000000"/>
                </a:solidFill>
              </a:rPr>
              <a:t>58</a:t>
            </a:fld>
            <a:endParaRPr>
              <a:solidFill>
                <a:srgbClr val="000000"/>
              </a:solidFill>
            </a:endParaRPr>
          </a:p>
        </p:txBody>
      </p:sp>
    </p:spTree>
    <p:extLst>
      <p:ext uri="{BB962C8B-B14F-4D97-AF65-F5344CB8AC3E}">
        <p14:creationId xmlns:p14="http://schemas.microsoft.com/office/powerpoint/2010/main" val="303597819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6"/>
        <p:cNvGrpSpPr/>
        <p:nvPr/>
      </p:nvGrpSpPr>
      <p:grpSpPr>
        <a:xfrm>
          <a:off x="0" y="0"/>
          <a:ext cx="0" cy="0"/>
          <a:chOff x="0" y="0"/>
          <a:chExt cx="0" cy="0"/>
        </a:xfrm>
      </p:grpSpPr>
      <p:sp>
        <p:nvSpPr>
          <p:cNvPr id="1327" name="Google Shape;1327;p27: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28" name="Google Shape;1328;p27: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177571" indent="-177571" algn="r" rtl="1">
              <a:buSzPts val="1200"/>
              <a:buFont typeface="Arial"/>
              <a:buChar char="•"/>
            </a:pPr>
            <a:r>
              <a:rPr lang="ar-LB" b="1" dirty="0" smtClean="0">
                <a:solidFill>
                  <a:srgbClr val="000000"/>
                </a:solidFill>
              </a:rPr>
              <a:t>أحذف هذا البند في</a:t>
            </a:r>
            <a:r>
              <a:rPr lang="ar-LB" b="1" baseline="0" dirty="0" smtClean="0">
                <a:solidFill>
                  <a:srgbClr val="000000"/>
                </a:solidFill>
              </a:rPr>
              <a:t> حال وضع المؤشرات المرجعية حول تقييم الرياضيات فقط.</a:t>
            </a:r>
          </a:p>
          <a:p>
            <a:pPr marL="177571" marR="0" indent="-177571" algn="r" defTabSz="914400" rtl="1" eaLnBrk="1" fontAlgn="auto" latinLnBrk="0" hangingPunct="1">
              <a:lnSpc>
                <a:spcPct val="100000"/>
              </a:lnSpc>
              <a:spcBef>
                <a:spcPts val="0"/>
              </a:spcBef>
              <a:spcAft>
                <a:spcPts val="0"/>
              </a:spcAft>
              <a:buClr>
                <a:srgbClr val="000000"/>
              </a:buClr>
              <a:buSzPts val="1200"/>
              <a:buFont typeface="Arial"/>
              <a:buChar char="•"/>
              <a:tabLst/>
              <a:defRPr/>
            </a:pPr>
            <a:r>
              <a:rPr lang="ar-LB" b="1" baseline="0" dirty="0" smtClean="0">
                <a:solidFill>
                  <a:srgbClr val="000000"/>
                </a:solidFill>
              </a:rPr>
              <a:t>قد ترغب في استبدال بنود التطبيق ببنود مناسبة أكثر للمستوى الصفي للتقييم</a:t>
            </a:r>
          </a:p>
          <a:p>
            <a:pPr marL="177571" indent="-177571" algn="r" rtl="1">
              <a:buSzPts val="1200"/>
              <a:buFont typeface="Arial"/>
              <a:buChar char="•"/>
            </a:pPr>
            <a:r>
              <a:rPr lang="ar-LB" b="1" baseline="0" dirty="0" smtClean="0">
                <a:solidFill>
                  <a:srgbClr val="000000"/>
                </a:solidFill>
              </a:rPr>
              <a:t>ملاحظة: في حال أردت المزيد من البنود العيّنات، سيتحتّم عليك ابتكارها. من المفيد أحيانًا أن يكون اثنان مناسبين كليًّا واثنان مناسبين جزئيًّا كحدّ أدنى. وقد ترغب أيضًا في وجود بند «غير مناسب» لا يتوافق مع المستوى الصفي المعني (أي أنّ المستوى الصفّي لا يحمل علامة «</a:t>
            </a:r>
            <a:r>
              <a:rPr lang="en-US" b="1" dirty="0" smtClean="0">
                <a:solidFill>
                  <a:srgbClr val="000000"/>
                </a:solidFill>
              </a:rPr>
              <a:t>x</a:t>
            </a:r>
            <a:r>
              <a:rPr lang="ar-LB" b="1" baseline="0" dirty="0" smtClean="0">
                <a:solidFill>
                  <a:srgbClr val="000000"/>
                </a:solidFill>
              </a:rPr>
              <a:t>» لبيان المعرفة و/أو المهارة في جدول المعارف أو المهارات) وبند لا يتوافق في أي مكان في إطار الكفاءة العالمي (مثلاً، سؤال قواعد للقراءة). </a:t>
            </a:r>
          </a:p>
          <a:p>
            <a:pPr marL="177571" indent="-177571" algn="r" rtl="1">
              <a:buFont typeface="Arial"/>
              <a:buChar char="•"/>
            </a:pPr>
            <a:r>
              <a:rPr lang="ar-LB" b="1" baseline="0" dirty="0" smtClean="0"/>
              <a:t>أحذف إشارة «زائد» الصفراء قبل استخدام المحاضرة</a:t>
            </a:r>
          </a:p>
          <a:p>
            <a:pPr marL="177571" marR="0" indent="-177571" algn="r" defTabSz="914400" rtl="1" eaLnBrk="1" fontAlgn="auto" latinLnBrk="0" hangingPunct="1">
              <a:lnSpc>
                <a:spcPct val="100000"/>
              </a:lnSpc>
              <a:spcBef>
                <a:spcPts val="0"/>
              </a:spcBef>
              <a:spcAft>
                <a:spcPts val="0"/>
              </a:spcAft>
              <a:buClr>
                <a:srgbClr val="000000"/>
              </a:buClr>
              <a:buSzPts val="1200"/>
              <a:buFont typeface="Arial"/>
              <a:buChar char="•"/>
              <a:tabLst/>
              <a:defRPr/>
            </a:pPr>
            <a:endParaRPr sz="1200" b="1" i="0" u="none" strike="noStrike" cap="none" dirty="0" smtClean="0">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400"/>
              <a:buFont typeface="Arial"/>
              <a:buChar char="•"/>
            </a:pPr>
            <a:endParaRPr dirty="0">
              <a:latin typeface="Arial"/>
              <a:ea typeface="Arial"/>
              <a:cs typeface="Arial"/>
              <a:sym typeface="Arial"/>
            </a:endParaRPr>
          </a:p>
          <a:p>
            <a:pPr marL="0" lvl="0" indent="0" algn="r" rtl="1">
              <a:lnSpc>
                <a:spcPct val="100000"/>
              </a:lnSpc>
              <a:spcBef>
                <a:spcPts val="0"/>
              </a:spcBef>
              <a:spcAft>
                <a:spcPts val="0"/>
              </a:spcAft>
              <a:buSzPts val="1400"/>
              <a:buNone/>
            </a:pPr>
            <a:r>
              <a:rPr lang="ar-LB" b="1" dirty="0" smtClean="0">
                <a:latin typeface="Arial"/>
                <a:ea typeface="Arial"/>
                <a:cs typeface="Arial"/>
                <a:sym typeface="Arial"/>
              </a:rPr>
              <a:t>ملاحظات الميسّر: </a:t>
            </a:r>
          </a:p>
          <a:p>
            <a:pPr marL="0" lvl="0" indent="0" algn="r" rtl="1">
              <a:lnSpc>
                <a:spcPct val="100000"/>
              </a:lnSpc>
              <a:spcBef>
                <a:spcPts val="0"/>
              </a:spcBef>
              <a:spcAft>
                <a:spcPts val="0"/>
              </a:spcAft>
              <a:buSzPts val="1400"/>
              <a:buNone/>
            </a:pPr>
            <a:endParaRPr lang="ar-LB" b="1" dirty="0" smtClean="0">
              <a:latin typeface="Arial"/>
              <a:ea typeface="Arial"/>
              <a:cs typeface="Arial"/>
              <a:sym typeface="Arial"/>
            </a:endParaRPr>
          </a:p>
          <a:p>
            <a:pPr marL="177571" indent="-177571" algn="r" rtl="1">
              <a:buFont typeface="Arial"/>
              <a:buChar char="•"/>
            </a:pPr>
            <a:r>
              <a:rPr lang="ar-LB" dirty="0" smtClean="0">
                <a:solidFill>
                  <a:srgbClr val="000000"/>
                </a:solidFill>
                <a:latin typeface="Arial" panose="020B0604020202020204" pitchFamily="34" charset="0"/>
                <a:cs typeface="Arial" panose="020B0604020202020204" pitchFamily="34" charset="0"/>
              </a:rPr>
              <a:t>إقرأ الأساس والخيارات؛</a:t>
            </a:r>
            <a:r>
              <a:rPr lang="ar-LB" baseline="0" dirty="0" smtClean="0">
                <a:solidFill>
                  <a:srgbClr val="000000"/>
                </a:solidFill>
                <a:latin typeface="Arial" panose="020B0604020202020204" pitchFamily="34" charset="0"/>
                <a:cs typeface="Arial" panose="020B0604020202020204" pitchFamily="34" charset="0"/>
              </a:rPr>
              <a:t> إشرح أنّ الأساس هو الجواب الصحيح، والخيارات الأخرى هي من عوامل التشتيت؛ ثم اسأل أعضاء الهيئة ما إذا كانت أي مجالات ونواتج ونواتج فرعية وبيانات معارف و/أو مهارات تتوافق مع البند. </a:t>
            </a:r>
          </a:p>
          <a:p>
            <a:pPr marL="177571" indent="-177571" algn="r" rtl="1">
              <a:buFont typeface="Arial"/>
              <a:buChar char="•"/>
            </a:pPr>
            <a:r>
              <a:rPr lang="ar-LB" baseline="0" dirty="0" smtClean="0">
                <a:solidFill>
                  <a:srgbClr val="000000"/>
                </a:solidFill>
                <a:latin typeface="Arial" panose="020B0604020202020204" pitchFamily="34" charset="0"/>
                <a:cs typeface="Arial" panose="020B0604020202020204" pitchFamily="34" charset="0"/>
              </a:rPr>
              <a:t>إشرح كيف أنّ هذا بند  غير مناسب بما أن المعارف والمهارات المطلوبة للإجابة عن هذا السؤال غير مشمولة في إطار الكفاءة العالمي. أشر أيضًا إلى أنّه إذا كانت المعرفة أو المهارات متوقّعة في مستوى صفي أدنى، عندئذ يكون هذا مناسبًا بما أنّ المتعلّمين في هذا الصف يجب أن يكونوا قادرين على الإجابة بشكل صحيح عن البنود من صف أدنى (ليس من صف أعلى فقط) </a:t>
            </a:r>
          </a:p>
          <a:p>
            <a:pPr marL="177571" indent="-177571" algn="r" rtl="1">
              <a:buFont typeface="Arial"/>
              <a:buChar char="•"/>
            </a:pPr>
            <a:r>
              <a:rPr lang="ar-LB" baseline="0" dirty="0" smtClean="0">
                <a:solidFill>
                  <a:srgbClr val="000000"/>
                </a:solidFill>
                <a:latin typeface="Arial" panose="020B0604020202020204" pitchFamily="34" charset="0"/>
                <a:cs typeface="Arial" panose="020B0604020202020204" pitchFamily="34" charset="0"/>
              </a:rPr>
              <a:t>أذكر أيضًا أنّ بنودًا أخرى غير مناسبة قد تكون متصلة بالمحتوى المشمول في مستوى صفي أعلى. </a:t>
            </a:r>
          </a:p>
          <a:p>
            <a:pPr marL="177571" indent="-177571" algn="r" rtl="1">
              <a:buFont typeface="Arial"/>
              <a:buChar char="•"/>
            </a:pPr>
            <a:r>
              <a:rPr lang="ar-LB" baseline="0" dirty="0" smtClean="0">
                <a:solidFill>
                  <a:srgbClr val="000000"/>
                </a:solidFill>
                <a:latin typeface="Arial" panose="020B0604020202020204" pitchFamily="34" charset="0"/>
                <a:cs typeface="Arial" panose="020B0604020202020204" pitchFamily="34" charset="0"/>
              </a:rPr>
              <a:t>إسأل إذا كان لدى المشاركين أسئلة عن البند المصنف «غير مناسب». </a:t>
            </a:r>
            <a:endParaRPr dirty="0">
              <a:latin typeface="Arial"/>
              <a:ea typeface="Arial"/>
              <a:cs typeface="Arial"/>
              <a:sym typeface="Arial"/>
            </a:endParaRPr>
          </a:p>
        </p:txBody>
      </p:sp>
      <p:sp>
        <p:nvSpPr>
          <p:cNvPr id="1329" name="Google Shape;1329;p27:notes"/>
          <p:cNvSpPr txBox="1">
            <a:spLocks noGrp="1"/>
          </p:cNvSpPr>
          <p:nvPr>
            <p:ph type="sldNum" idx="12"/>
          </p:nvPr>
        </p:nvSpPr>
        <p:spPr>
          <a:xfrm>
            <a:off x="3978133" y="8842031"/>
            <a:ext cx="3043343" cy="467071"/>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SzPts val="1400"/>
              <a:buNone/>
            </a:pPr>
            <a:fld id="{00000000-1234-1234-1234-123412341234}" type="slidenum">
              <a:rPr lang="en-US">
                <a:solidFill>
                  <a:srgbClr val="000000"/>
                </a:solidFill>
              </a:rPr>
              <a:t>59</a:t>
            </a:fld>
            <a:endParaRPr>
              <a:solidFill>
                <a:srgbClr val="000000"/>
              </a:solidFill>
            </a:endParaRPr>
          </a:p>
        </p:txBody>
      </p:sp>
    </p:spTree>
    <p:extLst>
      <p:ext uri="{BB962C8B-B14F-4D97-AF65-F5344CB8AC3E}">
        <p14:creationId xmlns:p14="http://schemas.microsoft.com/office/powerpoint/2010/main" val="249369719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r" rtl="1">
              <a:buClr>
                <a:schemeClr val="dk1"/>
              </a:buClr>
              <a:buSzPts val="1200"/>
            </a:pPr>
            <a:r>
              <a:rPr lang="ar-LB" b="1" dirty="0" smtClean="0">
                <a:solidFill>
                  <a:srgbClr val="000000"/>
                </a:solidFill>
              </a:rPr>
              <a:t>ملاحظات الميسّر: </a:t>
            </a:r>
            <a:endParaRPr lang="en-GB" dirty="0" smtClean="0">
              <a:solidFill>
                <a:srgbClr val="000000"/>
              </a:solidFill>
            </a:endParaRPr>
          </a:p>
          <a:p>
            <a:pPr marL="177571" indent="-177571" algn="r" rtl="1">
              <a:buSzPts val="1200"/>
              <a:buFont typeface="Arial"/>
              <a:buChar char="•"/>
            </a:pPr>
            <a:r>
              <a:rPr lang="ar-LB" dirty="0" smtClean="0">
                <a:solidFill>
                  <a:srgbClr val="000000"/>
                </a:solidFill>
              </a:rPr>
              <a:t>إشرح كيف يتمّ تسجيل البنود على استمارة التصنيف</a:t>
            </a:r>
            <a:endParaRPr lang="en-GB" dirty="0" smtClean="0">
              <a:solidFill>
                <a:srgbClr val="000000"/>
              </a:solidFill>
            </a:endParaRPr>
          </a:p>
          <a:p>
            <a:pPr marL="651093" lvl="1" indent="-177571" algn="r" rtl="1">
              <a:buSzPts val="1200"/>
              <a:buFont typeface="Arial"/>
              <a:buChar char="•"/>
            </a:pPr>
            <a:r>
              <a:rPr lang="ar-LB" dirty="0" smtClean="0">
                <a:solidFill>
                  <a:srgbClr val="000000"/>
                </a:solidFill>
              </a:rPr>
              <a:t>يدخل أعضاء الهيئة المجال، والناتج، والناتج الفرعي وبيان المعرفة و/أو المهارة على الاستمارة (ملاحظة: في </a:t>
            </a:r>
            <a:r>
              <a:rPr lang="ar-LB" dirty="0" smtClean="0">
                <a:solidFill>
                  <a:srgbClr val="000000"/>
                </a:solidFill>
              </a:rPr>
              <a:t>حال </a:t>
            </a:r>
            <a:r>
              <a:rPr lang="ar-LB" dirty="0" smtClean="0">
                <a:solidFill>
                  <a:srgbClr val="000000"/>
                </a:solidFill>
              </a:rPr>
              <a:t>ملء استمارة إلكترونية</a:t>
            </a:r>
            <a:r>
              <a:rPr lang="ar-LB" baseline="0" dirty="0" smtClean="0">
                <a:solidFill>
                  <a:srgbClr val="000000"/>
                </a:solidFill>
              </a:rPr>
              <a:t> قد ترغب </a:t>
            </a:r>
            <a:r>
              <a:rPr lang="ar-SA" sz="1200" b="0" i="0" u="none" strike="noStrike" cap="none" dirty="0" smtClean="0">
                <a:solidFill>
                  <a:schemeClr val="dk1"/>
                </a:solidFill>
                <a:effectLst/>
                <a:latin typeface="Calibri"/>
                <a:ea typeface="Calibri"/>
                <a:cs typeface="Calibri"/>
                <a:sym typeface="Calibri"/>
              </a:rPr>
              <a:t>في </a:t>
            </a:r>
            <a:r>
              <a:rPr lang="ar-SA" sz="1200" b="0" i="0" u="none" strike="noStrike" cap="none" dirty="0" smtClean="0">
                <a:solidFill>
                  <a:schemeClr val="dk1"/>
                </a:solidFill>
                <a:effectLst/>
                <a:latin typeface="Calibri"/>
                <a:ea typeface="Calibri"/>
                <a:cs typeface="Calibri"/>
                <a:sym typeface="Calibri"/>
              </a:rPr>
              <a:t>ابتكار قوائم منزلة مشروطة أو ملء بعض العواميد ذاتيًّا</a:t>
            </a:r>
            <a:r>
              <a:rPr lang="ar-LB" sz="1200" b="0" i="0" u="none" strike="noStrike" cap="none" dirty="0" smtClean="0">
                <a:solidFill>
                  <a:schemeClr val="dk1"/>
                </a:solidFill>
                <a:effectLst/>
                <a:latin typeface="Calibri"/>
                <a:ea typeface="Calibri"/>
                <a:cs typeface="Calibri"/>
                <a:sym typeface="Calibri"/>
              </a:rPr>
              <a:t> لكي يتمكن أعضاء الهيئة من اختيار رقم المجال والناتج والناتج</a:t>
            </a:r>
            <a:r>
              <a:rPr lang="ar-LB" sz="1200" b="0" i="0" u="none" strike="noStrike" cap="none" baseline="0" dirty="0" smtClean="0">
                <a:solidFill>
                  <a:schemeClr val="dk1"/>
                </a:solidFill>
                <a:effectLst/>
                <a:latin typeface="Calibri"/>
                <a:ea typeface="Calibri"/>
                <a:cs typeface="Calibri"/>
                <a:sym typeface="Calibri"/>
              </a:rPr>
              <a:t> </a:t>
            </a:r>
            <a:r>
              <a:rPr lang="ar-LB" sz="1200" b="0" i="0" u="none" strike="noStrike" cap="none" baseline="0" dirty="0" smtClean="0">
                <a:solidFill>
                  <a:schemeClr val="dk1"/>
                </a:solidFill>
                <a:effectLst/>
                <a:latin typeface="Calibri"/>
                <a:ea typeface="Calibri"/>
                <a:cs typeface="Calibri"/>
                <a:sym typeface="Calibri"/>
              </a:rPr>
              <a:t>الفرعي </a:t>
            </a:r>
            <a:r>
              <a:rPr lang="ar-LB" sz="1200" b="0" i="0" u="none" strike="noStrike" cap="none" baseline="0" dirty="0" smtClean="0">
                <a:solidFill>
                  <a:schemeClr val="dk1"/>
                </a:solidFill>
                <a:effectLst/>
                <a:latin typeface="Calibri"/>
                <a:ea typeface="Calibri"/>
                <a:cs typeface="Calibri"/>
                <a:sym typeface="Calibri"/>
              </a:rPr>
              <a:t>المناسب ومن ثم يظهر النص في العمود التالي). </a:t>
            </a:r>
          </a:p>
          <a:p>
            <a:pPr marL="651093" lvl="1" indent="-177571" algn="r" rtl="1">
              <a:buSzPts val="1200"/>
              <a:buFont typeface="Arial"/>
              <a:buChar char="•"/>
            </a:pPr>
            <a:r>
              <a:rPr lang="ar-LB" sz="1200" b="0" i="0" u="none" strike="noStrike" cap="none" baseline="0" dirty="0" smtClean="0">
                <a:solidFill>
                  <a:schemeClr val="dk1"/>
                </a:solidFill>
                <a:effectLst/>
                <a:latin typeface="Calibri"/>
                <a:ea typeface="Calibri"/>
                <a:cs typeface="Calibri"/>
                <a:sym typeface="Calibri"/>
              </a:rPr>
              <a:t>ثم، يحدّد أعضاء الهيئة إذا ما كان البند كليًا، أو جزئيًّا، أو غير مناسب، على أساس المعايير الناشئة من الشرائح السابقة. </a:t>
            </a:r>
          </a:p>
          <a:p>
            <a:pPr marL="651093" lvl="1" indent="-177571" algn="r" rtl="1">
              <a:buSzPts val="1200"/>
              <a:buFont typeface="Arial"/>
              <a:buChar char="•"/>
            </a:pPr>
            <a:r>
              <a:rPr lang="ar-LB" sz="1200" b="0" i="0" u="none" strike="noStrike" cap="none" baseline="0" dirty="0" smtClean="0">
                <a:solidFill>
                  <a:schemeClr val="dk1"/>
                </a:solidFill>
                <a:effectLst/>
                <a:latin typeface="Calibri"/>
                <a:ea typeface="Calibri"/>
                <a:cs typeface="Calibri"/>
                <a:sym typeface="Calibri"/>
              </a:rPr>
              <a:t>بصورة عامة، إذا اختاروا مناسب كليًّا، يوردون فقط مجالاً واحدًا وناتجًا واحدًا وناتجًا فرعيًّا واحدًا وبيان معرفة واحدًا في صفّ (أي أنّهم لن يستعملوا العواميد في النصف الأيمن للاستمارة). إذا اختاروا مناسب جزئيًّا يجب أن يظهر عادةً </a:t>
            </a:r>
            <a:r>
              <a:rPr lang="ar-LB" sz="1200" b="0" i="0" u="none" strike="noStrike" cap="none" baseline="0" dirty="0" smtClean="0">
                <a:solidFill>
                  <a:schemeClr val="dk1"/>
                </a:solidFill>
                <a:effectLst/>
                <a:latin typeface="Calibri"/>
                <a:ea typeface="Calibri"/>
                <a:cs typeface="Calibri"/>
                <a:sym typeface="Calibri"/>
              </a:rPr>
              <a:t>مجالان</a:t>
            </a:r>
            <a:r>
              <a:rPr lang="ar-LB" sz="1200" b="0" i="0" u="none" strike="noStrike" cap="none" baseline="0" dirty="0" smtClean="0">
                <a:solidFill>
                  <a:schemeClr val="dk1"/>
                </a:solidFill>
                <a:effectLst/>
                <a:latin typeface="Calibri"/>
                <a:ea typeface="Calibri"/>
                <a:cs typeface="Calibri"/>
                <a:sym typeface="Calibri"/>
              </a:rPr>
              <a:t>، </a:t>
            </a:r>
            <a:r>
              <a:rPr lang="ar-LB" sz="1200" b="0" i="0" u="none" strike="noStrike" cap="none" baseline="0" dirty="0" smtClean="0">
                <a:solidFill>
                  <a:schemeClr val="dk1"/>
                </a:solidFill>
                <a:effectLst/>
                <a:latin typeface="Calibri"/>
                <a:ea typeface="Calibri"/>
                <a:cs typeface="Calibri"/>
                <a:sym typeface="Calibri"/>
              </a:rPr>
              <a:t>وناتجان</a:t>
            </a:r>
            <a:r>
              <a:rPr lang="ar-LB" sz="1200" b="0" i="0" u="none" strike="noStrike" cap="none" baseline="0" dirty="0" smtClean="0">
                <a:solidFill>
                  <a:schemeClr val="dk1"/>
                </a:solidFill>
                <a:effectLst/>
                <a:latin typeface="Calibri"/>
                <a:ea typeface="Calibri"/>
                <a:cs typeface="Calibri"/>
                <a:sym typeface="Calibri"/>
              </a:rPr>
              <a:t>، </a:t>
            </a:r>
            <a:r>
              <a:rPr lang="ar-LB" sz="1200" b="0" i="0" u="none" strike="noStrike" cap="none" baseline="0" dirty="0" smtClean="0">
                <a:solidFill>
                  <a:schemeClr val="dk1"/>
                </a:solidFill>
                <a:effectLst/>
                <a:latin typeface="Calibri"/>
                <a:ea typeface="Calibri"/>
                <a:cs typeface="Calibri"/>
                <a:sym typeface="Calibri"/>
              </a:rPr>
              <a:t>وناتجان فرعيان وبيانان </a:t>
            </a:r>
            <a:r>
              <a:rPr lang="ar-LB" sz="1200" b="0" i="0" u="none" strike="noStrike" cap="none" baseline="0" dirty="0" smtClean="0">
                <a:solidFill>
                  <a:schemeClr val="dk1"/>
                </a:solidFill>
                <a:effectLst/>
                <a:latin typeface="Calibri"/>
                <a:ea typeface="Calibri"/>
                <a:cs typeface="Calibri"/>
                <a:sym typeface="Calibri"/>
              </a:rPr>
              <a:t>في الصف. أمّا إذا اختاروا غير مناسب لن يظهر أي مجال ولا أي ناتج ولا أي ناتج فرعي ولا أي بيان من الصف الأعلى (ولكن إذا ظهرت هذه من المهمّ الإشارة إلى أن هذا ليس ضروريًا).</a:t>
            </a:r>
          </a:p>
          <a:p>
            <a:pPr marL="651093" lvl="1" indent="-177571" algn="r" rtl="1">
              <a:buSzPts val="1200"/>
              <a:buFont typeface="Arial"/>
              <a:buChar char="•"/>
            </a:pPr>
            <a:r>
              <a:rPr lang="ar-LB" sz="1200" b="0" i="0" u="none" strike="noStrike" cap="none" baseline="0" dirty="0" smtClean="0">
                <a:solidFill>
                  <a:schemeClr val="dk1"/>
                </a:solidFill>
                <a:effectLst/>
                <a:latin typeface="Calibri"/>
                <a:ea typeface="Calibri"/>
                <a:cs typeface="Calibri"/>
                <a:sym typeface="Calibri"/>
              </a:rPr>
              <a:t>إشرح كيف تُجمَع التصنيفات (باحتساب عدد تصنيفات مناسب كليًّا، ومناسب جزئيًّا، وغير مناسب في العواميد). </a:t>
            </a:r>
            <a:endParaRPr lang="en-GB" dirty="0" smtClean="0"/>
          </a:p>
          <a:p>
            <a:endParaRPr lang="en-US" dirty="0"/>
          </a:p>
        </p:txBody>
      </p:sp>
      <p:sp>
        <p:nvSpPr>
          <p:cNvPr id="4" name="Slide Number Placeholder 3"/>
          <p:cNvSpPr>
            <a:spLocks noGrp="1"/>
          </p:cNvSpPr>
          <p:nvPr>
            <p:ph type="sldNum" idx="10"/>
          </p:nvPr>
        </p:nvSpPr>
        <p:spPr/>
        <p:txBody>
          <a:bodyPr/>
          <a:lstStyle/>
          <a:p>
            <a:pPr algn="r">
              <a:buSzPts val="1200"/>
            </a:pPr>
            <a:fld id="{00000000-1234-1234-1234-123412341234}" type="slidenum">
              <a:rPr lang="en-US" sz="1200" smtClean="0">
                <a:solidFill>
                  <a:schemeClr val="dk1"/>
                </a:solidFill>
                <a:latin typeface="Calibri"/>
                <a:ea typeface="Calibri"/>
                <a:cs typeface="Calibri"/>
                <a:sym typeface="Calibri"/>
              </a:rPr>
              <a:pPr algn="r">
                <a:buSzPts val="1200"/>
              </a:pPr>
              <a:t>60</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6478959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8"/>
        <p:cNvGrpSpPr/>
        <p:nvPr/>
      </p:nvGrpSpPr>
      <p:grpSpPr>
        <a:xfrm>
          <a:off x="0" y="0"/>
          <a:ext cx="0" cy="0"/>
          <a:chOff x="0" y="0"/>
          <a:chExt cx="0" cy="0"/>
        </a:xfrm>
      </p:grpSpPr>
      <p:sp>
        <p:nvSpPr>
          <p:cNvPr id="949" name="Google Shape;949;p14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0" name="Google Shape;950;p144:notes"/>
          <p:cNvSpPr txBox="1">
            <a:spLocks noGrp="1"/>
          </p:cNvSpPr>
          <p:nvPr>
            <p:ph type="body" idx="1"/>
          </p:nvPr>
        </p:nvSpPr>
        <p:spPr>
          <a:xfrm>
            <a:off x="731520" y="4620577"/>
            <a:ext cx="5852160" cy="3780472"/>
          </a:xfrm>
          <a:prstGeom prst="rect">
            <a:avLst/>
          </a:prstGeom>
          <a:noFill/>
          <a:ln>
            <a:noFill/>
          </a:ln>
        </p:spPr>
        <p:txBody>
          <a:bodyPr spcFirstLastPara="1" wrap="square" lIns="96631" tIns="48315" rIns="96631" bIns="48315" anchor="t" anchorCtr="0">
            <a:noAutofit/>
          </a:bodyPr>
          <a:lstStyle/>
          <a:p>
            <a:pPr marL="0" indent="0" algn="r" rtl="1"/>
            <a:r>
              <a:rPr lang="ar-LB" b="1" dirty="0" smtClean="0"/>
              <a:t>ملاحظات الميسّر:</a:t>
            </a:r>
            <a:endParaRPr dirty="0"/>
          </a:p>
          <a:p>
            <a:pPr marL="177571" indent="-177571" algn="r" rtl="1">
              <a:buFont typeface="Arial"/>
              <a:buChar char="•"/>
            </a:pPr>
            <a:r>
              <a:rPr lang="ar-LB" b="0" dirty="0" smtClean="0"/>
              <a:t>إشرح طرق النظر في التوافق.</a:t>
            </a:r>
          </a:p>
          <a:p>
            <a:pPr marL="177571" indent="-177571" algn="r" rtl="1">
              <a:buFont typeface="Arial"/>
              <a:buChar char="•"/>
            </a:pPr>
            <a:r>
              <a:rPr lang="ar-LB" b="0" dirty="0" smtClean="0"/>
              <a:t>قد ترغب في شرح أن هذا التمرين سبق وقامت </a:t>
            </a:r>
            <a:r>
              <a:rPr lang="ar-LB" b="0" dirty="0" smtClean="0"/>
              <a:t>به </a:t>
            </a:r>
            <a:r>
              <a:rPr lang="ar-LB" b="0" dirty="0" smtClean="0"/>
              <a:t>الحكومة في إطار تقييمها الذاتي قبل اتخاذ القرار بعقد الورشة. </a:t>
            </a:r>
            <a:endParaRPr b="0" dirty="0"/>
          </a:p>
        </p:txBody>
      </p:sp>
      <p:sp>
        <p:nvSpPr>
          <p:cNvPr id="951" name="Google Shape;951;p144:notes"/>
          <p:cNvSpPr txBox="1">
            <a:spLocks noGrp="1"/>
          </p:cNvSpPr>
          <p:nvPr>
            <p:ph type="sldNum" idx="12"/>
          </p:nvPr>
        </p:nvSpPr>
        <p:spPr>
          <a:xfrm>
            <a:off x="4143589" y="9119476"/>
            <a:ext cx="3169920" cy="481727"/>
          </a:xfrm>
          <a:prstGeom prst="rect">
            <a:avLst/>
          </a:prstGeom>
          <a:noFill/>
          <a:ln>
            <a:noFill/>
          </a:ln>
        </p:spPr>
        <p:txBody>
          <a:bodyPr spcFirstLastPara="1" wrap="square" lIns="96631" tIns="48315" rIns="96631" bIns="48315" anchor="b" anchorCtr="0">
            <a:noAutofit/>
          </a:bodyPr>
          <a:lstStyle/>
          <a:p>
            <a:pPr algn="r">
              <a:buSzPts val="1400"/>
            </a:pPr>
            <a:fld id="{00000000-1234-1234-1234-123412341234}" type="slidenum">
              <a:rPr lang="en-US">
                <a:solidFill>
                  <a:srgbClr val="000000"/>
                </a:solidFill>
                <a:latin typeface="Calibri"/>
                <a:ea typeface="Calibri"/>
                <a:cs typeface="Calibri"/>
                <a:sym typeface="Calibri"/>
              </a:rPr>
              <a:pPr algn="r">
                <a:buSzPts val="1400"/>
              </a:pPr>
              <a:t>61</a:t>
            </a:fld>
            <a:endParaRPr>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59678808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7"/>
        <p:cNvGrpSpPr/>
        <p:nvPr/>
      </p:nvGrpSpPr>
      <p:grpSpPr>
        <a:xfrm>
          <a:off x="0" y="0"/>
          <a:ext cx="0" cy="0"/>
          <a:chOff x="0" y="0"/>
          <a:chExt cx="0" cy="0"/>
        </a:xfrm>
      </p:grpSpPr>
      <p:sp>
        <p:nvSpPr>
          <p:cNvPr id="968" name="Google Shape;968;p29: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9" name="Google Shape;969;p29:notes"/>
          <p:cNvSpPr txBox="1">
            <a:spLocks noGrp="1"/>
          </p:cNvSpPr>
          <p:nvPr>
            <p:ph type="body" idx="1"/>
          </p:nvPr>
        </p:nvSpPr>
        <p:spPr>
          <a:xfrm>
            <a:off x="731520" y="4620577"/>
            <a:ext cx="5852160" cy="3780472"/>
          </a:xfrm>
          <a:prstGeom prst="rect">
            <a:avLst/>
          </a:prstGeom>
          <a:noFill/>
          <a:ln>
            <a:noFill/>
          </a:ln>
        </p:spPr>
        <p:txBody>
          <a:bodyPr spcFirstLastPara="1" wrap="square" lIns="96631" tIns="48315" rIns="96631" bIns="48315" anchor="t" anchorCtr="0">
            <a:noAutofit/>
          </a:bodyPr>
          <a:lstStyle/>
          <a:p>
            <a:pPr marL="171450" indent="-171450" algn="r" rtl="1">
              <a:buFont typeface="Arial" panose="020B0604020202020204" pitchFamily="34" charset="0"/>
              <a:buChar char="•"/>
            </a:pPr>
            <a:r>
              <a:rPr lang="ar-LB" b="1" dirty="0" smtClean="0"/>
              <a:t>قم بتحديث أسماء التقييمات.</a:t>
            </a:r>
          </a:p>
          <a:p>
            <a:pPr marL="177571" indent="-177571" algn="r" rtl="1">
              <a:buFont typeface="Arial"/>
              <a:buChar char="•"/>
            </a:pPr>
            <a:r>
              <a:rPr lang="ar-LB" b="1" baseline="0" dirty="0" smtClean="0"/>
              <a:t>أحذف إشارة «زائد» الصفراء قبل استخدام المحاضرة</a:t>
            </a:r>
          </a:p>
          <a:p>
            <a:pPr marL="177571" marR="0" indent="-177571" algn="r" defTabSz="914400" rtl="1" eaLnBrk="1" fontAlgn="auto" latinLnBrk="0" hangingPunct="1">
              <a:lnSpc>
                <a:spcPct val="100000"/>
              </a:lnSpc>
              <a:spcBef>
                <a:spcPts val="0"/>
              </a:spcBef>
              <a:spcAft>
                <a:spcPts val="0"/>
              </a:spcAft>
              <a:buClr>
                <a:srgbClr val="000000"/>
              </a:buClr>
              <a:buSzPts val="1200"/>
              <a:buFont typeface="Arial"/>
              <a:buChar char="•"/>
              <a:tabLst/>
              <a:defRPr/>
            </a:pPr>
            <a:endParaRPr lang="ar-LB" sz="1200" b="1" i="0" u="none" strike="noStrike" cap="none" dirty="0" smtClean="0">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400"/>
              <a:buFont typeface="Arial"/>
              <a:buChar char="•"/>
            </a:pPr>
            <a:endParaRPr lang="ar-LB" dirty="0" smtClean="0">
              <a:latin typeface="Arial"/>
              <a:ea typeface="Arial"/>
              <a:cs typeface="Arial"/>
              <a:sym typeface="Arial"/>
            </a:endParaRPr>
          </a:p>
          <a:p>
            <a:pPr marL="0" lvl="0" indent="0" algn="r" rtl="1">
              <a:lnSpc>
                <a:spcPct val="100000"/>
              </a:lnSpc>
              <a:spcBef>
                <a:spcPts val="0"/>
              </a:spcBef>
              <a:spcAft>
                <a:spcPts val="0"/>
              </a:spcAft>
              <a:buSzPts val="1400"/>
              <a:buNone/>
            </a:pPr>
            <a:r>
              <a:rPr lang="ar-LB" b="1" dirty="0" smtClean="0">
                <a:latin typeface="Arial"/>
                <a:ea typeface="Arial"/>
                <a:cs typeface="Arial"/>
                <a:sym typeface="Arial"/>
              </a:rPr>
              <a:t>ملاحظات الميسّر: </a:t>
            </a:r>
          </a:p>
          <a:p>
            <a:pPr marL="0" lvl="0" indent="0" algn="r" rtl="1">
              <a:lnSpc>
                <a:spcPct val="100000"/>
              </a:lnSpc>
              <a:spcBef>
                <a:spcPts val="0"/>
              </a:spcBef>
              <a:spcAft>
                <a:spcPts val="0"/>
              </a:spcAft>
              <a:buSzPts val="1400"/>
              <a:buNone/>
            </a:pPr>
            <a:endParaRPr lang="ar-LB" b="1" dirty="0" smtClean="0">
              <a:latin typeface="Arial"/>
              <a:ea typeface="Arial"/>
              <a:cs typeface="Arial"/>
              <a:sym typeface="Arial"/>
            </a:endParaRPr>
          </a:p>
          <a:p>
            <a:pPr marL="177571" indent="-177571" algn="r" rtl="1">
              <a:buFont typeface="Arial"/>
              <a:buChar char="•"/>
            </a:pPr>
            <a:r>
              <a:rPr lang="ar-LB" dirty="0" smtClean="0">
                <a:solidFill>
                  <a:srgbClr val="000000"/>
                </a:solidFill>
                <a:latin typeface="Arial" panose="020B0604020202020204" pitchFamily="34" charset="0"/>
                <a:cs typeface="Arial" panose="020B0604020202020204" pitchFamily="34" charset="0"/>
              </a:rPr>
              <a:t>إشرح ما ستفعلونه أنتم كميسّرين بعد أن يقوم أعضاء الهيئة بتصنيفاتهم، كما يرد في الشريحة.</a:t>
            </a:r>
          </a:p>
          <a:p>
            <a:pPr marL="177571" indent="-177571" algn="r" rtl="1">
              <a:buFont typeface="Arial"/>
              <a:buChar char="•"/>
            </a:pPr>
            <a:r>
              <a:rPr lang="ar-LB" dirty="0" smtClean="0">
                <a:solidFill>
                  <a:srgbClr val="000000"/>
                </a:solidFill>
                <a:latin typeface="Arial" panose="020B0604020202020204" pitchFamily="34" charset="0"/>
                <a:cs typeface="Arial" panose="020B0604020202020204" pitchFamily="34" charset="0"/>
              </a:rPr>
              <a:t>الأسئلة هي التي ما ستطرحه أنت بعد أن تجمع تصنيفات أعضاء</a:t>
            </a:r>
            <a:r>
              <a:rPr lang="ar-LB" baseline="0" dirty="0" smtClean="0">
                <a:solidFill>
                  <a:srgbClr val="000000"/>
                </a:solidFill>
                <a:latin typeface="Arial" panose="020B0604020202020204" pitchFamily="34" charset="0"/>
                <a:cs typeface="Arial" panose="020B0604020202020204" pitchFamily="34" charset="0"/>
              </a:rPr>
              <a:t> الهيئة عن التوافق.</a:t>
            </a:r>
            <a:endParaRPr dirty="0"/>
          </a:p>
        </p:txBody>
      </p:sp>
      <p:sp>
        <p:nvSpPr>
          <p:cNvPr id="970" name="Google Shape;970;p29:notes"/>
          <p:cNvSpPr txBox="1">
            <a:spLocks noGrp="1"/>
          </p:cNvSpPr>
          <p:nvPr>
            <p:ph type="sldNum" idx="12"/>
          </p:nvPr>
        </p:nvSpPr>
        <p:spPr>
          <a:xfrm>
            <a:off x="4143589" y="9119476"/>
            <a:ext cx="3169920" cy="481727"/>
          </a:xfrm>
          <a:prstGeom prst="rect">
            <a:avLst/>
          </a:prstGeom>
          <a:noFill/>
          <a:ln>
            <a:noFill/>
          </a:ln>
        </p:spPr>
        <p:txBody>
          <a:bodyPr spcFirstLastPara="1" wrap="square" lIns="96631" tIns="48315" rIns="96631" bIns="48315" anchor="b" anchorCtr="0">
            <a:noAutofit/>
          </a:bodyPr>
          <a:lstStyle/>
          <a:p>
            <a:pPr algn="r">
              <a:buSzPts val="1400"/>
            </a:pPr>
            <a:fld id="{00000000-1234-1234-1234-123412341234}" type="slidenum">
              <a:rPr lang="en-US">
                <a:solidFill>
                  <a:srgbClr val="000000"/>
                </a:solidFill>
                <a:latin typeface="Calibri"/>
                <a:ea typeface="Calibri"/>
                <a:cs typeface="Calibri"/>
                <a:sym typeface="Calibri"/>
              </a:rPr>
              <a:pPr algn="r">
                <a:buSzPts val="1400"/>
              </a:pPr>
              <a:t>62</a:t>
            </a:fld>
            <a:endParaRPr>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91947201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3"/>
        <p:cNvGrpSpPr/>
        <p:nvPr/>
      </p:nvGrpSpPr>
      <p:grpSpPr>
        <a:xfrm>
          <a:off x="0" y="0"/>
          <a:ext cx="0" cy="0"/>
          <a:chOff x="0" y="0"/>
          <a:chExt cx="0" cy="0"/>
        </a:xfrm>
      </p:grpSpPr>
      <p:sp>
        <p:nvSpPr>
          <p:cNvPr id="984" name="Google Shape;984;p3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5" name="Google Shape;985;p31:notes"/>
          <p:cNvSpPr txBox="1">
            <a:spLocks noGrp="1"/>
          </p:cNvSpPr>
          <p:nvPr>
            <p:ph type="body" idx="1"/>
          </p:nvPr>
        </p:nvSpPr>
        <p:spPr>
          <a:xfrm>
            <a:off x="731520" y="4620577"/>
            <a:ext cx="5852160" cy="3780472"/>
          </a:xfrm>
          <a:prstGeom prst="rect">
            <a:avLst/>
          </a:prstGeom>
          <a:noFill/>
          <a:ln>
            <a:noFill/>
          </a:ln>
        </p:spPr>
        <p:txBody>
          <a:bodyPr spcFirstLastPara="1" wrap="square" lIns="96631" tIns="48315" rIns="96631" bIns="48315" anchor="t" anchorCtr="0">
            <a:noAutofit/>
          </a:bodyPr>
          <a:lstStyle/>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LB" b="1" dirty="0" smtClean="0"/>
              <a:t>أضف اسم التقييم</a:t>
            </a:r>
          </a:p>
          <a:p>
            <a:pPr marL="177571" indent="-177571" algn="r" rtl="1">
              <a:buFont typeface="Arial"/>
              <a:buChar char="•"/>
            </a:pPr>
            <a:r>
              <a:rPr lang="ar-LB" b="1" baseline="0" dirty="0" smtClean="0"/>
              <a:t>أحذف إشارة «زائد» الصفراء قبل استخدام المحاضرة</a:t>
            </a:r>
          </a:p>
          <a:p>
            <a:pPr marL="177571" marR="0" indent="-177571" algn="r" defTabSz="914400" rtl="1" eaLnBrk="1" fontAlgn="auto" latinLnBrk="0" hangingPunct="1">
              <a:lnSpc>
                <a:spcPct val="100000"/>
              </a:lnSpc>
              <a:spcBef>
                <a:spcPts val="0"/>
              </a:spcBef>
              <a:spcAft>
                <a:spcPts val="0"/>
              </a:spcAft>
              <a:buClr>
                <a:srgbClr val="000000"/>
              </a:buClr>
              <a:buSzPts val="1200"/>
              <a:buFont typeface="Arial"/>
              <a:buChar char="•"/>
              <a:tabLst/>
              <a:defRPr/>
            </a:pPr>
            <a:endParaRPr lang="ar-LB" sz="1200" b="1" i="0" u="none" strike="noStrike" cap="none" dirty="0" smtClean="0">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400"/>
              <a:buFont typeface="Arial"/>
              <a:buChar char="•"/>
            </a:pPr>
            <a:endParaRPr lang="ar-LB" dirty="0" smtClean="0">
              <a:latin typeface="Arial"/>
              <a:ea typeface="Arial"/>
              <a:cs typeface="Arial"/>
              <a:sym typeface="Arial"/>
            </a:endParaRPr>
          </a:p>
          <a:p>
            <a:pPr marL="0" lvl="0" indent="0" algn="r" rtl="1">
              <a:lnSpc>
                <a:spcPct val="100000"/>
              </a:lnSpc>
              <a:spcBef>
                <a:spcPts val="0"/>
              </a:spcBef>
              <a:spcAft>
                <a:spcPts val="0"/>
              </a:spcAft>
              <a:buSzPts val="1400"/>
              <a:buNone/>
            </a:pPr>
            <a:r>
              <a:rPr lang="ar-LB" b="1" dirty="0" smtClean="0">
                <a:latin typeface="Arial"/>
                <a:ea typeface="Arial"/>
                <a:cs typeface="Arial"/>
                <a:sym typeface="Arial"/>
              </a:rPr>
              <a:t>ملاحظات الميسّر: </a:t>
            </a:r>
          </a:p>
          <a:p>
            <a:pPr marL="0" lvl="0" indent="0" algn="r" rtl="1">
              <a:lnSpc>
                <a:spcPct val="100000"/>
              </a:lnSpc>
              <a:spcBef>
                <a:spcPts val="0"/>
              </a:spcBef>
              <a:spcAft>
                <a:spcPts val="0"/>
              </a:spcAft>
              <a:buSzPts val="1400"/>
              <a:buNone/>
            </a:pPr>
            <a:endParaRPr lang="ar-LB" b="1" dirty="0" smtClean="0">
              <a:latin typeface="Arial"/>
              <a:ea typeface="Arial"/>
              <a:cs typeface="Arial"/>
              <a:sym typeface="Arial"/>
            </a:endParaRPr>
          </a:p>
          <a:p>
            <a:pPr marL="177571" indent="-177571" algn="r" rtl="1">
              <a:buFont typeface="Arial"/>
              <a:buChar char="•"/>
            </a:pPr>
            <a:r>
              <a:rPr lang="ar-LB" dirty="0" smtClean="0">
                <a:solidFill>
                  <a:srgbClr val="000000"/>
                </a:solidFill>
                <a:latin typeface="Arial" panose="020B0604020202020204" pitchFamily="34" charset="0"/>
                <a:cs typeface="Arial" panose="020B0604020202020204" pitchFamily="34" charset="0"/>
              </a:rPr>
              <a:t>إشرح أنّ أعضاء الهيئة سوف يتمّون الآن المهمّة 1 متّبعين الخطوات التي جرى وصفها.</a:t>
            </a:r>
            <a:r>
              <a:rPr lang="ar-LB" baseline="0" dirty="0" smtClean="0">
                <a:solidFill>
                  <a:srgbClr val="000000"/>
                </a:solidFill>
                <a:latin typeface="Arial" panose="020B0604020202020204" pitchFamily="34" charset="0"/>
                <a:cs typeface="Arial" panose="020B0604020202020204" pitchFamily="34" charset="0"/>
              </a:rPr>
              <a:t> </a:t>
            </a:r>
            <a:endParaRPr dirty="0"/>
          </a:p>
        </p:txBody>
      </p:sp>
      <p:sp>
        <p:nvSpPr>
          <p:cNvPr id="986" name="Google Shape;986;p31:notes"/>
          <p:cNvSpPr txBox="1">
            <a:spLocks noGrp="1"/>
          </p:cNvSpPr>
          <p:nvPr>
            <p:ph type="sldNum" idx="12"/>
          </p:nvPr>
        </p:nvSpPr>
        <p:spPr>
          <a:xfrm>
            <a:off x="4143589" y="9119476"/>
            <a:ext cx="3169920" cy="481727"/>
          </a:xfrm>
          <a:prstGeom prst="rect">
            <a:avLst/>
          </a:prstGeom>
          <a:noFill/>
          <a:ln>
            <a:noFill/>
          </a:ln>
        </p:spPr>
        <p:txBody>
          <a:bodyPr spcFirstLastPara="1" wrap="square" lIns="96631" tIns="48315" rIns="96631" bIns="48315" anchor="b" anchorCtr="0">
            <a:noAutofit/>
          </a:bodyPr>
          <a:lstStyle/>
          <a:p>
            <a:pPr algn="r">
              <a:buSzPts val="1400"/>
            </a:pPr>
            <a:fld id="{00000000-1234-1234-1234-123412341234}" type="slidenum">
              <a:rPr lang="en-US">
                <a:solidFill>
                  <a:srgbClr val="000000"/>
                </a:solidFill>
                <a:latin typeface="Calibri"/>
                <a:ea typeface="Calibri"/>
                <a:cs typeface="Calibri"/>
                <a:sym typeface="Calibri"/>
              </a:rPr>
              <a:pPr algn="r">
                <a:buSzPts val="1400"/>
              </a:pPr>
              <a:t>64</a:t>
            </a:fld>
            <a:endParaRPr>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82875563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0"/>
        <p:cNvGrpSpPr/>
        <p:nvPr/>
      </p:nvGrpSpPr>
      <p:grpSpPr>
        <a:xfrm>
          <a:off x="0" y="0"/>
          <a:ext cx="0" cy="0"/>
          <a:chOff x="0" y="0"/>
          <a:chExt cx="0" cy="0"/>
        </a:xfrm>
      </p:grpSpPr>
      <p:sp>
        <p:nvSpPr>
          <p:cNvPr id="991" name="Google Shape;991;p14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2" name="Google Shape;992;p146:notes"/>
          <p:cNvSpPr txBox="1">
            <a:spLocks noGrp="1"/>
          </p:cNvSpPr>
          <p:nvPr>
            <p:ph type="body" idx="1"/>
          </p:nvPr>
        </p:nvSpPr>
        <p:spPr>
          <a:xfrm>
            <a:off x="731520" y="4620577"/>
            <a:ext cx="5852160" cy="3780472"/>
          </a:xfrm>
          <a:prstGeom prst="rect">
            <a:avLst/>
          </a:prstGeom>
          <a:noFill/>
          <a:ln>
            <a:noFill/>
          </a:ln>
        </p:spPr>
        <p:txBody>
          <a:bodyPr spcFirstLastPara="1" wrap="square" lIns="96631" tIns="48315" rIns="96631" bIns="48315" anchor="t" anchorCtr="0">
            <a:noAutofit/>
          </a:bodyPr>
          <a:lstStyle/>
          <a:p>
            <a:pPr marL="171450" indent="-171450" algn="r" rtl="1">
              <a:buFont typeface="Arial" panose="020B0604020202020204" pitchFamily="34" charset="0"/>
              <a:buChar char="•"/>
            </a:pPr>
            <a:r>
              <a:rPr lang="ar-LB" b="1" dirty="0" smtClean="0"/>
              <a:t>تعرَض هذه الشريحة على الشاشة</a:t>
            </a:r>
            <a:r>
              <a:rPr lang="ar-LB" b="1" baseline="0" dirty="0" smtClean="0"/>
              <a:t> لتوجيه النشاط.</a:t>
            </a:r>
          </a:p>
          <a:p>
            <a:pPr marL="171450" indent="-171450" algn="r" rtl="1">
              <a:buFont typeface="Arial" panose="020B0604020202020204" pitchFamily="34" charset="0"/>
              <a:buChar char="•"/>
            </a:pPr>
            <a:r>
              <a:rPr lang="ar-LB" b="1" baseline="0" dirty="0" smtClean="0"/>
              <a:t>قم بتحديث اسم التقييم(ات).</a:t>
            </a:r>
          </a:p>
          <a:p>
            <a:pPr marL="171450" marR="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LB" b="1" baseline="0" dirty="0" smtClean="0"/>
              <a:t>أحذف إشارة «زائد» الصفراء قبل استخدام المحاضرة</a:t>
            </a:r>
          </a:p>
          <a:p>
            <a:pPr marL="171450" indent="-171450" algn="r" rtl="1">
              <a:buFont typeface="Arial" panose="020B0604020202020204" pitchFamily="34" charset="0"/>
              <a:buChar char="•"/>
            </a:pPr>
            <a:endParaRPr lang="ar-LB" b="1" baseline="0" dirty="0" smtClean="0"/>
          </a:p>
          <a:p>
            <a:pPr marL="0" indent="0" algn="r" rtl="1"/>
            <a:endParaRPr b="1" dirty="0"/>
          </a:p>
          <a:p>
            <a:pPr marL="0" indent="0" algn="r" rtl="1"/>
            <a:r>
              <a:rPr lang="ar-LB" b="1" dirty="0" smtClean="0"/>
              <a:t>ملاحظات الميسّرين:</a:t>
            </a:r>
            <a:endParaRPr b="1" dirty="0"/>
          </a:p>
          <a:p>
            <a:pPr marL="177571" indent="-177571" algn="r" rtl="1">
              <a:buFont typeface="Arial"/>
              <a:buChar char="•"/>
            </a:pPr>
            <a:r>
              <a:rPr lang="ar-LB" dirty="0" smtClean="0">
                <a:solidFill>
                  <a:srgbClr val="000000"/>
                </a:solidFill>
                <a:latin typeface="Arial" panose="020B0604020202020204" pitchFamily="34" charset="0"/>
                <a:cs typeface="Arial" panose="020B0604020202020204" pitchFamily="34" charset="0"/>
              </a:rPr>
              <a:t>قل لأعضاء الهيئة إنّهم سيقومون الآن بتصنيف البنود من التقييم.</a:t>
            </a:r>
          </a:p>
          <a:p>
            <a:pPr marL="177571" indent="-177571" algn="r" rtl="1">
              <a:buFont typeface="Arial"/>
              <a:buChar char="•"/>
            </a:pPr>
            <a:r>
              <a:rPr lang="ar-LB" dirty="0" smtClean="0">
                <a:solidFill>
                  <a:srgbClr val="000000"/>
                </a:solidFill>
                <a:latin typeface="Arial" panose="020B0604020202020204" pitchFamily="34" charset="0"/>
                <a:cs typeface="Arial" panose="020B0604020202020204" pitchFamily="34" charset="0"/>
              </a:rPr>
              <a:t>ذكّر أعضاء الهيئة بهذه الخطوات.</a:t>
            </a:r>
          </a:p>
          <a:p>
            <a:pPr marL="177571" indent="-177571" algn="r" rtl="1">
              <a:buFont typeface="Arial"/>
              <a:buChar char="•"/>
            </a:pPr>
            <a:r>
              <a:rPr lang="ar-LB" dirty="0" smtClean="0">
                <a:solidFill>
                  <a:srgbClr val="000000"/>
                </a:solidFill>
                <a:latin typeface="Arial" panose="020B0604020202020204" pitchFamily="34" charset="0"/>
                <a:cs typeface="Arial" panose="020B0604020202020204" pitchFamily="34" charset="0"/>
              </a:rPr>
              <a:t>أجب عن أي أسئلة نهائية تطرح.</a:t>
            </a:r>
          </a:p>
          <a:p>
            <a:pPr marL="177571" indent="-177571" algn="r" rtl="1">
              <a:buFont typeface="Arial"/>
              <a:buChar char="•"/>
            </a:pPr>
            <a:r>
              <a:rPr lang="ar-LB" dirty="0" smtClean="0">
                <a:solidFill>
                  <a:srgbClr val="000000"/>
                </a:solidFill>
                <a:latin typeface="Arial" panose="020B0604020202020204" pitchFamily="34" charset="0"/>
                <a:cs typeface="Arial" panose="020B0604020202020204" pitchFamily="34" charset="0"/>
              </a:rPr>
              <a:t>إبدأ العمل الفردي.</a:t>
            </a:r>
          </a:p>
          <a:p>
            <a:pPr marL="177571" indent="-177571" algn="r" rtl="1">
              <a:buFont typeface="Arial"/>
              <a:buChar char="•"/>
            </a:pPr>
            <a:r>
              <a:rPr lang="ar-LB" dirty="0" smtClean="0">
                <a:solidFill>
                  <a:srgbClr val="000000"/>
                </a:solidFill>
                <a:latin typeface="Arial" panose="020B0604020202020204" pitchFamily="34" charset="0"/>
                <a:cs typeface="Arial" panose="020B0604020202020204" pitchFamily="34" charset="0"/>
              </a:rPr>
              <a:t>تمشّ أثناء العمل الفردي لتتأكّد</a:t>
            </a:r>
            <a:r>
              <a:rPr lang="ar-LB" baseline="0" dirty="0" smtClean="0">
                <a:solidFill>
                  <a:srgbClr val="000000"/>
                </a:solidFill>
                <a:latin typeface="Arial" panose="020B0604020202020204" pitchFamily="34" charset="0"/>
                <a:cs typeface="Arial" panose="020B0604020202020204" pitchFamily="34" charset="0"/>
              </a:rPr>
              <a:t> من أنّ أعضاء الهيئة يقومون بالنشاط بشكل صحيح ولتجيب عن أي أسئلة/تذكّرهم بالعمل بشكل مستقل.</a:t>
            </a:r>
            <a:endParaRPr dirty="0"/>
          </a:p>
          <a:p>
            <a:pPr marL="0" indent="0">
              <a:buClr>
                <a:schemeClr val="dk1"/>
              </a:buClr>
              <a:buSzPts val="1200"/>
            </a:pPr>
            <a:endParaRPr dirty="0"/>
          </a:p>
        </p:txBody>
      </p:sp>
      <p:sp>
        <p:nvSpPr>
          <p:cNvPr id="993" name="Google Shape;993;p146:notes"/>
          <p:cNvSpPr txBox="1">
            <a:spLocks noGrp="1"/>
          </p:cNvSpPr>
          <p:nvPr>
            <p:ph type="sldNum" idx="12"/>
          </p:nvPr>
        </p:nvSpPr>
        <p:spPr>
          <a:xfrm>
            <a:off x="4143589" y="9119476"/>
            <a:ext cx="3169920" cy="481727"/>
          </a:xfrm>
          <a:prstGeom prst="rect">
            <a:avLst/>
          </a:prstGeom>
          <a:noFill/>
          <a:ln>
            <a:noFill/>
          </a:ln>
        </p:spPr>
        <p:txBody>
          <a:bodyPr spcFirstLastPara="1" wrap="square" lIns="96631" tIns="48315" rIns="96631" bIns="48315" anchor="b" anchorCtr="0">
            <a:noAutofit/>
          </a:bodyPr>
          <a:lstStyle/>
          <a:p>
            <a:pPr algn="r">
              <a:buSzPts val="1400"/>
            </a:pPr>
            <a:fld id="{00000000-1234-1234-1234-123412341234}" type="slidenum">
              <a:rPr lang="en-US">
                <a:solidFill>
                  <a:srgbClr val="000000"/>
                </a:solidFill>
                <a:latin typeface="Calibri"/>
                <a:ea typeface="Calibri"/>
                <a:cs typeface="Calibri"/>
                <a:sym typeface="Calibri"/>
              </a:rPr>
              <a:pPr algn="r">
                <a:buSzPts val="1400"/>
              </a:pPr>
              <a:t>65</a:t>
            </a:fld>
            <a:endParaRPr>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7067348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9c7fbe508c_0_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2" name="Google Shape;362;g9c7fbe508c_0_1:notes"/>
          <p:cNvSpPr txBox="1">
            <a:spLocks noGrp="1"/>
          </p:cNvSpPr>
          <p:nvPr>
            <p:ph type="body" idx="1"/>
          </p:nvPr>
        </p:nvSpPr>
        <p:spPr>
          <a:xfrm>
            <a:off x="731520" y="4620577"/>
            <a:ext cx="5852077" cy="3780413"/>
          </a:xfrm>
          <a:prstGeom prst="rect">
            <a:avLst/>
          </a:prstGeom>
          <a:noFill/>
          <a:ln>
            <a:noFill/>
          </a:ln>
        </p:spPr>
        <p:txBody>
          <a:bodyPr spcFirstLastPara="1" wrap="square" lIns="96631" tIns="48315" rIns="96631" bIns="48315" anchor="t" anchorCtr="0">
            <a:noAutofit/>
          </a:bodyPr>
          <a:lstStyle/>
          <a:p>
            <a:pPr marL="171450" indent="-171450" algn="r" rtl="1">
              <a:buFont typeface="Arial" panose="020B0604020202020204" pitchFamily="34" charset="0"/>
              <a:buChar char="•"/>
            </a:pPr>
            <a:r>
              <a:rPr lang="ar-LB" b="1" dirty="0" smtClean="0"/>
              <a:t>أضف الأسماء ذات الصلة</a:t>
            </a:r>
            <a:r>
              <a:rPr lang="ar-LB" b="1" baseline="0" dirty="0" smtClean="0"/>
              <a:t> إلى هذه الشريحة أو أحذف ما هو غير مناسب</a:t>
            </a:r>
          </a:p>
          <a:p>
            <a:pPr marL="171450" indent="-171450" algn="r" rtl="1">
              <a:buFont typeface="Arial" panose="020B0604020202020204" pitchFamily="34" charset="0"/>
              <a:buChar char="•"/>
            </a:pPr>
            <a:r>
              <a:rPr lang="ar-LB" b="1" baseline="0" dirty="0" smtClean="0"/>
              <a:t>أحذف إشارة «زائد» الصفراء قبل استخدام المحاضرة</a:t>
            </a:r>
          </a:p>
          <a:p>
            <a:pPr marL="0" indent="0" algn="r" rtl="1"/>
            <a:endParaRPr lang="ar-LB" b="1" dirty="0" smtClean="0"/>
          </a:p>
          <a:p>
            <a:pPr marL="0" indent="0" algn="r" rtl="1"/>
            <a:endParaRPr lang="ar-LB" b="1" dirty="0" smtClean="0"/>
          </a:p>
          <a:p>
            <a:pPr marL="0" indent="0" algn="r" rtl="1"/>
            <a:r>
              <a:rPr lang="ar-LB" b="1" dirty="0" smtClean="0"/>
              <a:t>ملاحظات الميسّر: </a:t>
            </a:r>
          </a:p>
          <a:p>
            <a:pPr marL="177571" indent="-177571" algn="r" rtl="1">
              <a:buFont typeface="Arial"/>
              <a:buChar char="•"/>
            </a:pPr>
            <a:r>
              <a:rPr lang="ar-LB" dirty="0" smtClean="0">
                <a:solidFill>
                  <a:srgbClr val="000000"/>
                </a:solidFill>
                <a:latin typeface="Arial" panose="020B0604020202020204" pitchFamily="34" charset="0"/>
                <a:cs typeface="Arial" panose="020B0604020202020204" pitchFamily="34" charset="0"/>
              </a:rPr>
              <a:t>هذه تكملة للشريحة التي سبقت.</a:t>
            </a:r>
            <a:r>
              <a:rPr lang="ar-LB" baseline="0" dirty="0" smtClean="0">
                <a:solidFill>
                  <a:srgbClr val="000000"/>
                </a:solidFill>
                <a:latin typeface="Arial" panose="020B0604020202020204" pitchFamily="34" charset="0"/>
                <a:cs typeface="Arial" panose="020B0604020202020204" pitchFamily="34" charset="0"/>
              </a:rPr>
              <a:t> أنظر الملاحظات هناك</a:t>
            </a:r>
            <a:endParaRPr b="1" dirty="0"/>
          </a:p>
        </p:txBody>
      </p:sp>
      <p:sp>
        <p:nvSpPr>
          <p:cNvPr id="363" name="Google Shape;363;g9c7fbe508c_0_1:notes"/>
          <p:cNvSpPr txBox="1">
            <a:spLocks noGrp="1"/>
          </p:cNvSpPr>
          <p:nvPr>
            <p:ph type="sldNum" idx="12"/>
          </p:nvPr>
        </p:nvSpPr>
        <p:spPr>
          <a:xfrm>
            <a:off x="4143589" y="9119475"/>
            <a:ext cx="3169771" cy="481757"/>
          </a:xfrm>
          <a:prstGeom prst="rect">
            <a:avLst/>
          </a:prstGeom>
          <a:noFill/>
          <a:ln>
            <a:noFill/>
          </a:ln>
        </p:spPr>
        <p:txBody>
          <a:bodyPr spcFirstLastPara="1" wrap="square" lIns="96631" tIns="48315" rIns="96631" bIns="48315" anchor="b" anchorCtr="0">
            <a:noAutofit/>
          </a:bodyPr>
          <a:lstStyle/>
          <a:p>
            <a:pPr algn="r">
              <a:buSzPts val="1400"/>
            </a:pPr>
            <a:fld id="{00000000-1234-1234-1234-123412341234}" type="slidenum">
              <a:rPr lang="en-US">
                <a:solidFill>
                  <a:srgbClr val="000000"/>
                </a:solidFill>
                <a:latin typeface="Calibri"/>
                <a:ea typeface="Calibri"/>
                <a:cs typeface="Calibri"/>
                <a:sym typeface="Calibri"/>
              </a:rPr>
              <a:pPr algn="r">
                <a:buSzPts val="1400"/>
              </a:pPr>
              <a:t>7</a:t>
            </a:fld>
            <a:endParaRPr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83518963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3"/>
        <p:cNvGrpSpPr/>
        <p:nvPr/>
      </p:nvGrpSpPr>
      <p:grpSpPr>
        <a:xfrm>
          <a:off x="0" y="0"/>
          <a:ext cx="0" cy="0"/>
          <a:chOff x="0" y="0"/>
          <a:chExt cx="0" cy="0"/>
        </a:xfrm>
      </p:grpSpPr>
      <p:sp>
        <p:nvSpPr>
          <p:cNvPr id="1064" name="Google Shape;1064;p3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5" name="Google Shape;1065;p34:notes"/>
          <p:cNvSpPr txBox="1">
            <a:spLocks noGrp="1"/>
          </p:cNvSpPr>
          <p:nvPr>
            <p:ph type="body" idx="1"/>
          </p:nvPr>
        </p:nvSpPr>
        <p:spPr>
          <a:xfrm>
            <a:off x="731520" y="4620577"/>
            <a:ext cx="5852160" cy="3780472"/>
          </a:xfrm>
          <a:prstGeom prst="rect">
            <a:avLst/>
          </a:prstGeom>
          <a:noFill/>
          <a:ln>
            <a:noFill/>
          </a:ln>
        </p:spPr>
        <p:txBody>
          <a:bodyPr spcFirstLastPara="1" wrap="square" lIns="96631" tIns="48315" rIns="96631" bIns="48315" anchor="t" anchorCtr="0">
            <a:noAutofit/>
          </a:bodyPr>
          <a:lstStyle/>
          <a:p>
            <a:pPr marL="0" indent="0" algn="r" rtl="1"/>
            <a:r>
              <a:rPr lang="ar-LB" b="1" dirty="0" smtClean="0"/>
              <a:t>ملاحظات الميسّر:</a:t>
            </a:r>
            <a:endParaRPr dirty="0"/>
          </a:p>
          <a:p>
            <a:pPr marL="177571" indent="-177571" algn="r" rtl="1">
              <a:buFont typeface="Arial"/>
              <a:buChar char="•"/>
            </a:pPr>
            <a:r>
              <a:rPr lang="ar-LB" b="0" dirty="0" smtClean="0"/>
              <a:t>إشرح أنّك ستقوم الآن بوصف النتائج</a:t>
            </a:r>
            <a:r>
              <a:rPr lang="ar-LB" b="0" baseline="0" dirty="0" smtClean="0"/>
              <a:t> من المهمّة 1</a:t>
            </a:r>
            <a:endParaRPr dirty="0"/>
          </a:p>
        </p:txBody>
      </p:sp>
      <p:sp>
        <p:nvSpPr>
          <p:cNvPr id="1066" name="Google Shape;1066;p34:notes"/>
          <p:cNvSpPr txBox="1">
            <a:spLocks noGrp="1"/>
          </p:cNvSpPr>
          <p:nvPr>
            <p:ph type="sldNum" idx="12"/>
          </p:nvPr>
        </p:nvSpPr>
        <p:spPr>
          <a:xfrm>
            <a:off x="4143589" y="9119476"/>
            <a:ext cx="3169920" cy="481727"/>
          </a:xfrm>
          <a:prstGeom prst="rect">
            <a:avLst/>
          </a:prstGeom>
          <a:noFill/>
          <a:ln>
            <a:noFill/>
          </a:ln>
        </p:spPr>
        <p:txBody>
          <a:bodyPr spcFirstLastPara="1" wrap="square" lIns="96631" tIns="48315" rIns="96631" bIns="48315" anchor="b" anchorCtr="0">
            <a:noAutofit/>
          </a:bodyPr>
          <a:lstStyle/>
          <a:p>
            <a:pPr algn="r">
              <a:buSzPts val="1400"/>
            </a:pPr>
            <a:fld id="{00000000-1234-1234-1234-123412341234}" type="slidenum">
              <a:rPr lang="en-US">
                <a:solidFill>
                  <a:srgbClr val="000000"/>
                </a:solidFill>
                <a:latin typeface="Calibri"/>
                <a:ea typeface="Calibri"/>
                <a:cs typeface="Calibri"/>
                <a:sym typeface="Calibri"/>
              </a:rPr>
              <a:pPr algn="r">
                <a:buSzPts val="1400"/>
              </a:pPr>
              <a:t>67</a:t>
            </a:fld>
            <a:endParaRPr>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56661222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0"/>
        <p:cNvGrpSpPr/>
        <p:nvPr/>
      </p:nvGrpSpPr>
      <p:grpSpPr>
        <a:xfrm>
          <a:off x="0" y="0"/>
          <a:ext cx="0" cy="0"/>
          <a:chOff x="0" y="0"/>
          <a:chExt cx="0" cy="0"/>
        </a:xfrm>
      </p:grpSpPr>
      <p:sp>
        <p:nvSpPr>
          <p:cNvPr id="1071" name="Google Shape;1071;p35: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2" name="Google Shape;1072;p35:notes"/>
          <p:cNvSpPr txBox="1">
            <a:spLocks noGrp="1"/>
          </p:cNvSpPr>
          <p:nvPr>
            <p:ph type="body" idx="1"/>
          </p:nvPr>
        </p:nvSpPr>
        <p:spPr>
          <a:xfrm>
            <a:off x="731520" y="4620577"/>
            <a:ext cx="5852160" cy="3780472"/>
          </a:xfrm>
          <a:prstGeom prst="rect">
            <a:avLst/>
          </a:prstGeom>
          <a:noFill/>
          <a:ln>
            <a:noFill/>
          </a:ln>
        </p:spPr>
        <p:txBody>
          <a:bodyPr spcFirstLastPara="1" wrap="square" lIns="96631" tIns="48315" rIns="96631" bIns="48315" anchor="t" anchorCtr="0">
            <a:noAutofit/>
          </a:bodyPr>
          <a:lstStyle/>
          <a:p>
            <a:pPr marL="177571" indent="-177571" algn="r" rtl="1">
              <a:buSzPts val="1200"/>
              <a:buFont typeface="Arial"/>
              <a:buChar char="•"/>
            </a:pPr>
            <a:r>
              <a:rPr lang="ar-LB" b="1" dirty="0" smtClean="0">
                <a:solidFill>
                  <a:srgbClr val="000000"/>
                </a:solidFill>
              </a:rPr>
              <a:t>أحذف هذه الشريحة في</a:t>
            </a:r>
            <a:r>
              <a:rPr lang="ar-LB" b="1" baseline="0" dirty="0" smtClean="0">
                <a:solidFill>
                  <a:srgbClr val="000000"/>
                </a:solidFill>
              </a:rPr>
              <a:t> حال وضعت المؤشرات المرجعية حول تقييم القراءة فقط.</a:t>
            </a:r>
          </a:p>
          <a:p>
            <a:pPr marL="177571" indent="-177571" algn="r" rtl="1">
              <a:buSzPts val="1200"/>
              <a:buFont typeface="Arial"/>
              <a:buChar char="•"/>
            </a:pPr>
            <a:r>
              <a:rPr lang="ar-LB" b="1" baseline="0" dirty="0" smtClean="0">
                <a:solidFill>
                  <a:srgbClr val="000000"/>
                </a:solidFill>
              </a:rPr>
              <a:t>سوف تضطرّ إلى إتمام التحليل الوارد في الصفحات 23-25 في إطار الخطوة 2 من المهمّة 1 في رزمة الأدوات واستبدال الجدول هنا بجدول يبيّن التوافق المتوسط للعدد حسب المجال انطلاقًأ من الورشة. </a:t>
            </a:r>
          </a:p>
          <a:p>
            <a:pPr marL="177571" indent="-177571" algn="r" rtl="1">
              <a:buSzPts val="1200"/>
              <a:buFont typeface="Arial"/>
              <a:buChar char="•"/>
            </a:pPr>
            <a:r>
              <a:rPr lang="ar-LB" b="1" dirty="0" smtClean="0">
                <a:solidFill>
                  <a:srgbClr val="000000"/>
                </a:solidFill>
              </a:rPr>
              <a:t>حمّل النتائج على الشرائح المتعددة التالية.</a:t>
            </a:r>
          </a:p>
          <a:p>
            <a:pPr marL="177571" marR="0" indent="-177571" algn="r" defTabSz="914400" rtl="1" eaLnBrk="1" fontAlgn="auto" latinLnBrk="0" hangingPunct="1">
              <a:lnSpc>
                <a:spcPct val="100000"/>
              </a:lnSpc>
              <a:spcBef>
                <a:spcPts val="0"/>
              </a:spcBef>
              <a:spcAft>
                <a:spcPts val="0"/>
              </a:spcAft>
              <a:buClr>
                <a:srgbClr val="000000"/>
              </a:buClr>
              <a:buSzPts val="1200"/>
              <a:buFont typeface="Arial"/>
              <a:buChar char="•"/>
              <a:tabLst/>
              <a:defRPr/>
            </a:pPr>
            <a:r>
              <a:rPr lang="ar-LB" b="1" baseline="0" dirty="0" smtClean="0"/>
              <a:t>أحذف إشارة «زائد» الصفراء قبل استخدام المحاضرة</a:t>
            </a:r>
          </a:p>
          <a:p>
            <a:pPr marL="473522" indent="0" algn="r" rtl="1"/>
            <a:endParaRPr b="1" dirty="0">
              <a:solidFill>
                <a:srgbClr val="000000"/>
              </a:solidFill>
            </a:endParaRPr>
          </a:p>
          <a:p>
            <a:pPr marL="0" indent="0" algn="r" rtl="1"/>
            <a:r>
              <a:rPr lang="ar-LB" b="1" dirty="0" smtClean="0">
                <a:solidFill>
                  <a:srgbClr val="000000"/>
                </a:solidFill>
              </a:rPr>
              <a:t>ملاحظات الميسّر:</a:t>
            </a:r>
            <a:endParaRPr b="1" dirty="0">
              <a:solidFill>
                <a:srgbClr val="000000"/>
              </a:solidFill>
            </a:endParaRPr>
          </a:p>
          <a:p>
            <a:pPr marL="177571" indent="-177571" algn="r" rtl="1">
              <a:buFont typeface="Arial"/>
              <a:buChar char="•"/>
            </a:pPr>
            <a:r>
              <a:rPr lang="ar-LB" sz="1100" dirty="0" smtClean="0">
                <a:solidFill>
                  <a:srgbClr val="000000"/>
                </a:solidFill>
                <a:latin typeface="Gill Sans"/>
                <a:ea typeface="Gill Sans"/>
                <a:cs typeface="Gill Sans"/>
                <a:sym typeface="Gill Sans"/>
              </a:rPr>
              <a:t>أعرض نتائج تصنيفات التوافق من جانب أعضاء الهيئة</a:t>
            </a:r>
          </a:p>
          <a:p>
            <a:pPr marL="177571" indent="-177571" algn="r" rtl="1">
              <a:buFont typeface="Arial"/>
              <a:buChar char="•"/>
            </a:pPr>
            <a:r>
              <a:rPr lang="ar-LB" sz="1100" dirty="0" smtClean="0">
                <a:solidFill>
                  <a:srgbClr val="000000"/>
                </a:solidFill>
                <a:latin typeface="Gill Sans"/>
                <a:ea typeface="Gill Sans"/>
                <a:cs typeface="Gill Sans"/>
                <a:sym typeface="Gill Sans"/>
              </a:rPr>
              <a:t>ناقش ترتّبات النتائج، إن عدد البنود المتوافقة (أو غير المتوافقة) مع</a:t>
            </a:r>
            <a:r>
              <a:rPr lang="ar-LB" sz="1100" baseline="0" dirty="0" smtClean="0">
                <a:solidFill>
                  <a:srgbClr val="000000"/>
                </a:solidFill>
                <a:latin typeface="Gill Sans"/>
                <a:ea typeface="Gill Sans"/>
                <a:cs typeface="Gill Sans"/>
                <a:sym typeface="Gill Sans"/>
              </a:rPr>
              <a:t> المجالات المطلوبة والتغطية (أو عدم التغطية) للمجالات والنواتج والنواتج الفرعية. </a:t>
            </a:r>
          </a:p>
          <a:p>
            <a:pPr marL="177571" indent="-177571" algn="r" rtl="1">
              <a:buFont typeface="Arial"/>
              <a:buChar char="•"/>
            </a:pPr>
            <a:r>
              <a:rPr lang="ar-LB" sz="1100" baseline="0" dirty="0" smtClean="0">
                <a:solidFill>
                  <a:srgbClr val="000000"/>
                </a:solidFill>
                <a:latin typeface="Gill Sans"/>
                <a:ea typeface="Gill Sans"/>
                <a:cs typeface="Gill Sans"/>
                <a:sym typeface="Gill Sans"/>
              </a:rPr>
              <a:t>على الشرائح التي تلي هذه الشريحة (التي سوف تُوضَع)، بيّن بعض جوانب الخلاف حول المعارف/المهارات التي وافق أعضاء الهيئة بنودًا تقييمية معيّنة معها. إنصح بالعمل بندًا تلو الآخر للبنود التي فيها الكثير من الخلافات ومن ثم وجّه المجموعة إلى نقاش حول سبب قيام أعضاء الهيئة بتصنيف أو آخر. </a:t>
            </a:r>
            <a:endParaRPr dirty="0"/>
          </a:p>
          <a:p>
            <a:pPr marL="0" indent="0"/>
            <a:endParaRPr dirty="0"/>
          </a:p>
          <a:p>
            <a:pPr marL="0" indent="0">
              <a:buClr>
                <a:schemeClr val="dk1"/>
              </a:buClr>
              <a:buSzPts val="1200"/>
            </a:pPr>
            <a:endParaRPr dirty="0"/>
          </a:p>
        </p:txBody>
      </p:sp>
      <p:sp>
        <p:nvSpPr>
          <p:cNvPr id="1073" name="Google Shape;1073;p35:notes"/>
          <p:cNvSpPr txBox="1">
            <a:spLocks noGrp="1"/>
          </p:cNvSpPr>
          <p:nvPr>
            <p:ph type="sldNum" idx="12"/>
          </p:nvPr>
        </p:nvSpPr>
        <p:spPr>
          <a:xfrm>
            <a:off x="4143589" y="9119476"/>
            <a:ext cx="3169920" cy="481727"/>
          </a:xfrm>
          <a:prstGeom prst="rect">
            <a:avLst/>
          </a:prstGeom>
          <a:noFill/>
          <a:ln>
            <a:noFill/>
          </a:ln>
        </p:spPr>
        <p:txBody>
          <a:bodyPr spcFirstLastPara="1" wrap="square" lIns="96631" tIns="48315" rIns="96631" bIns="48315" anchor="b" anchorCtr="0">
            <a:noAutofit/>
          </a:bodyPr>
          <a:lstStyle/>
          <a:p>
            <a:pPr algn="r">
              <a:buSzPts val="1400"/>
            </a:pPr>
            <a:fld id="{00000000-1234-1234-1234-123412341234}" type="slidenum">
              <a:rPr lang="en-US"/>
              <a:pPr algn="r">
                <a:buSzPts val="1400"/>
              </a:pPr>
              <a:t>68</a:t>
            </a:fld>
            <a:endParaRPr/>
          </a:p>
        </p:txBody>
      </p:sp>
    </p:spTree>
    <p:extLst>
      <p:ext uri="{BB962C8B-B14F-4D97-AF65-F5344CB8AC3E}">
        <p14:creationId xmlns:p14="http://schemas.microsoft.com/office/powerpoint/2010/main" val="336903071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9"/>
        <p:cNvGrpSpPr/>
        <p:nvPr/>
      </p:nvGrpSpPr>
      <p:grpSpPr>
        <a:xfrm>
          <a:off x="0" y="0"/>
          <a:ext cx="0" cy="0"/>
          <a:chOff x="0" y="0"/>
          <a:chExt cx="0" cy="0"/>
        </a:xfrm>
      </p:grpSpPr>
      <p:sp>
        <p:nvSpPr>
          <p:cNvPr id="1080" name="Google Shape;1080;g54128571ae_2_63: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1" name="Google Shape;1081;g54128571ae_2_63:notes"/>
          <p:cNvSpPr txBox="1">
            <a:spLocks noGrp="1"/>
          </p:cNvSpPr>
          <p:nvPr>
            <p:ph type="body" idx="1"/>
          </p:nvPr>
        </p:nvSpPr>
        <p:spPr>
          <a:xfrm>
            <a:off x="731520" y="4620577"/>
            <a:ext cx="5852077" cy="3780413"/>
          </a:xfrm>
          <a:prstGeom prst="rect">
            <a:avLst/>
          </a:prstGeom>
          <a:noFill/>
          <a:ln>
            <a:noFill/>
          </a:ln>
        </p:spPr>
        <p:txBody>
          <a:bodyPr spcFirstLastPara="1" wrap="square" lIns="96631" tIns="48315" rIns="96631" bIns="48315" anchor="t" anchorCtr="0">
            <a:noAutofit/>
          </a:bodyPr>
          <a:lstStyle/>
          <a:p>
            <a:pPr marL="177571" indent="-177571" algn="r" rtl="1">
              <a:buChar char="•"/>
            </a:pPr>
            <a:r>
              <a:rPr lang="ar-LB" b="1" dirty="0" smtClean="0">
                <a:solidFill>
                  <a:srgbClr val="000000"/>
                </a:solidFill>
              </a:rPr>
              <a:t>ملاحظة: هذه تكملة للشريحة السابقة (بالملاحظات نفسها).</a:t>
            </a:r>
          </a:p>
          <a:p>
            <a:pPr marL="177571" marR="0" indent="-177571" algn="r" defTabSz="914400" rtl="1" eaLnBrk="1" fontAlgn="auto" latinLnBrk="0" hangingPunct="1">
              <a:lnSpc>
                <a:spcPct val="100000"/>
              </a:lnSpc>
              <a:spcBef>
                <a:spcPts val="0"/>
              </a:spcBef>
              <a:spcAft>
                <a:spcPts val="0"/>
              </a:spcAft>
              <a:buClr>
                <a:srgbClr val="000000"/>
              </a:buClr>
              <a:buSzPts val="1400"/>
              <a:buFont typeface="Arial"/>
              <a:buChar char="•"/>
              <a:tabLst/>
              <a:defRPr/>
            </a:pPr>
            <a:r>
              <a:rPr lang="ar-LB" b="1" dirty="0" smtClean="0">
                <a:solidFill>
                  <a:srgbClr val="000000"/>
                </a:solidFill>
              </a:rPr>
              <a:t>أحذف هذه الشريحة في</a:t>
            </a:r>
            <a:r>
              <a:rPr lang="ar-LB" b="1" baseline="0" dirty="0" smtClean="0">
                <a:solidFill>
                  <a:srgbClr val="000000"/>
                </a:solidFill>
              </a:rPr>
              <a:t> حال وضعت المؤشرات المرجعية حول تقييم القراءة فقط.</a:t>
            </a:r>
          </a:p>
          <a:p>
            <a:pPr marL="177571" indent="-177571" algn="r" rtl="1">
              <a:buSzPts val="1200"/>
              <a:buFont typeface="Arial"/>
              <a:buChar char="•"/>
            </a:pPr>
            <a:r>
              <a:rPr lang="ar-LB" b="1" baseline="0" dirty="0" smtClean="0">
                <a:solidFill>
                  <a:srgbClr val="000000"/>
                </a:solidFill>
              </a:rPr>
              <a:t>سوف تضطرّ إلى إتمام التحليل الوارد في الصفحات 23-25 في إطار الخطوة 2 من المهمّة 1 في رزمة الأدوات واستبدال الجدول هنا بجدول يبيّن التوافق المتوسط للعدد حسب المجال انطلاقًأ من الورشة. </a:t>
            </a:r>
          </a:p>
          <a:p>
            <a:pPr marL="177571" indent="-177571" algn="r" rtl="1">
              <a:buSzPts val="1200"/>
              <a:buFont typeface="Arial"/>
              <a:buChar char="•"/>
            </a:pPr>
            <a:r>
              <a:rPr lang="ar-LB" b="1" dirty="0" smtClean="0">
                <a:solidFill>
                  <a:srgbClr val="000000"/>
                </a:solidFill>
              </a:rPr>
              <a:t>حمّل النتائج على الشرائح المتعددة التالية.</a:t>
            </a:r>
          </a:p>
          <a:p>
            <a:pPr marL="177571" marR="0" indent="-177571" algn="r" defTabSz="914400" rtl="1" eaLnBrk="1" fontAlgn="auto" latinLnBrk="0" hangingPunct="1">
              <a:lnSpc>
                <a:spcPct val="100000"/>
              </a:lnSpc>
              <a:spcBef>
                <a:spcPts val="0"/>
              </a:spcBef>
              <a:spcAft>
                <a:spcPts val="0"/>
              </a:spcAft>
              <a:buClr>
                <a:srgbClr val="000000"/>
              </a:buClr>
              <a:buSzPts val="1200"/>
              <a:buFont typeface="Arial"/>
              <a:buChar char="•"/>
              <a:tabLst/>
              <a:defRPr/>
            </a:pPr>
            <a:r>
              <a:rPr lang="ar-LB" b="1" baseline="0" dirty="0" smtClean="0"/>
              <a:t>أحذف إشارة «زائد» الصفراء قبل استخدام المحاضرة</a:t>
            </a:r>
          </a:p>
          <a:p>
            <a:pPr marL="473522" indent="0" algn="r" rtl="1"/>
            <a:endParaRPr lang="ar-LB" b="1" dirty="0" smtClean="0">
              <a:solidFill>
                <a:srgbClr val="000000"/>
              </a:solidFill>
            </a:endParaRPr>
          </a:p>
          <a:p>
            <a:pPr marL="0" indent="0" algn="r" rtl="1"/>
            <a:r>
              <a:rPr lang="ar-LB" b="1" dirty="0" smtClean="0">
                <a:solidFill>
                  <a:srgbClr val="000000"/>
                </a:solidFill>
              </a:rPr>
              <a:t>ملاحظات الميسّر:</a:t>
            </a:r>
          </a:p>
          <a:p>
            <a:pPr marL="177571" indent="-177571" algn="r" rtl="1">
              <a:buFont typeface="Arial"/>
              <a:buChar char="•"/>
            </a:pPr>
            <a:r>
              <a:rPr lang="ar-LB" sz="1100" dirty="0" smtClean="0">
                <a:solidFill>
                  <a:srgbClr val="000000"/>
                </a:solidFill>
                <a:latin typeface="Gill Sans"/>
                <a:ea typeface="Gill Sans"/>
                <a:cs typeface="Gill Sans"/>
                <a:sym typeface="Gill Sans"/>
              </a:rPr>
              <a:t>أعرض نتائج تصنيفات التوافق من جانب أعضاء الهيئة.</a:t>
            </a:r>
          </a:p>
          <a:p>
            <a:pPr marL="177571" indent="-177571" algn="r" rtl="1">
              <a:buFont typeface="Arial"/>
              <a:buChar char="•"/>
            </a:pPr>
            <a:r>
              <a:rPr lang="ar-LB" sz="1100" dirty="0" smtClean="0">
                <a:solidFill>
                  <a:srgbClr val="000000"/>
                </a:solidFill>
                <a:latin typeface="Gill Sans"/>
                <a:ea typeface="Gill Sans"/>
                <a:cs typeface="Gill Sans"/>
                <a:sym typeface="Gill Sans"/>
              </a:rPr>
              <a:t>ناقش ترتّبات النتائج، إن عدد البنود المتوافقة (أو غير المتوافقة) مع</a:t>
            </a:r>
            <a:r>
              <a:rPr lang="ar-LB" sz="1100" baseline="0" dirty="0" smtClean="0">
                <a:solidFill>
                  <a:srgbClr val="000000"/>
                </a:solidFill>
                <a:latin typeface="Gill Sans"/>
                <a:ea typeface="Gill Sans"/>
                <a:cs typeface="Gill Sans"/>
                <a:sym typeface="Gill Sans"/>
              </a:rPr>
              <a:t> المجالات المطلوبة والتغطية (أو عدم التغطية) للمجالات والنواتج والنواتج الفرعية. </a:t>
            </a:r>
          </a:p>
          <a:p>
            <a:pPr marL="177571" indent="-177571" algn="r" rtl="1">
              <a:buFont typeface="Arial"/>
              <a:buChar char="•"/>
            </a:pPr>
            <a:r>
              <a:rPr lang="ar-LB" sz="1100" baseline="0" dirty="0" smtClean="0">
                <a:solidFill>
                  <a:srgbClr val="000000"/>
                </a:solidFill>
                <a:latin typeface="Gill Sans"/>
                <a:ea typeface="Gill Sans"/>
                <a:cs typeface="Gill Sans"/>
                <a:sym typeface="Gill Sans"/>
              </a:rPr>
              <a:t>على الشرائح التي تلي هذه الشريحة (التي سوف تُوضَع)، بيّن بعض جوانب الخلاف حول المعارف/المهارات التي وافق أعضاء الهيئة بنودًا تقييمية معيّنة معها. إنصح بالعمل بندًا تلو الآخر للبنود التي فيها الكثير من الخلافات ومن ثم وجّه المجموعة إلى نقاش حول سبب قيام أعضاء الهيئة بتصنيف أو آخر. </a:t>
            </a:r>
            <a:endParaRPr lang="ar-LB" sz="1100" dirty="0" smtClean="0"/>
          </a:p>
          <a:p>
            <a:pPr marL="0" indent="0"/>
            <a:endParaRPr lang="ar-LB" sz="1100" dirty="0" smtClean="0"/>
          </a:p>
          <a:p>
            <a:pPr marL="0" indent="0">
              <a:buClr>
                <a:schemeClr val="dk1"/>
              </a:buClr>
              <a:buSzPts val="1200"/>
            </a:pPr>
            <a:endParaRPr b="1" dirty="0"/>
          </a:p>
        </p:txBody>
      </p:sp>
      <p:sp>
        <p:nvSpPr>
          <p:cNvPr id="1082" name="Google Shape;1082;g54128571ae_2_63:notes"/>
          <p:cNvSpPr txBox="1">
            <a:spLocks noGrp="1"/>
          </p:cNvSpPr>
          <p:nvPr>
            <p:ph type="sldNum" idx="12"/>
          </p:nvPr>
        </p:nvSpPr>
        <p:spPr>
          <a:xfrm>
            <a:off x="4143589" y="9119475"/>
            <a:ext cx="3169771" cy="481757"/>
          </a:xfrm>
          <a:prstGeom prst="rect">
            <a:avLst/>
          </a:prstGeom>
          <a:noFill/>
          <a:ln>
            <a:noFill/>
          </a:ln>
        </p:spPr>
        <p:txBody>
          <a:bodyPr spcFirstLastPara="1" wrap="square" lIns="96631" tIns="48315" rIns="96631" bIns="48315" anchor="b" anchorCtr="0">
            <a:noAutofit/>
          </a:bodyPr>
          <a:lstStyle/>
          <a:p>
            <a:pPr algn="r">
              <a:buSzPts val="1400"/>
            </a:pPr>
            <a:fld id="{00000000-1234-1234-1234-123412341234}" type="slidenum">
              <a:rPr lang="en-US"/>
              <a:pPr algn="r">
                <a:buSzPts val="1400"/>
              </a:pPr>
              <a:t>69</a:t>
            </a:fld>
            <a:endParaRPr/>
          </a:p>
        </p:txBody>
      </p:sp>
    </p:spTree>
    <p:extLst>
      <p:ext uri="{BB962C8B-B14F-4D97-AF65-F5344CB8AC3E}">
        <p14:creationId xmlns:p14="http://schemas.microsoft.com/office/powerpoint/2010/main" val="102026702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5"/>
        <p:cNvGrpSpPr/>
        <p:nvPr/>
      </p:nvGrpSpPr>
      <p:grpSpPr>
        <a:xfrm>
          <a:off x="0" y="0"/>
          <a:ext cx="0" cy="0"/>
          <a:chOff x="0" y="0"/>
          <a:chExt cx="0" cy="0"/>
        </a:xfrm>
      </p:grpSpPr>
      <p:sp>
        <p:nvSpPr>
          <p:cNvPr id="1456" name="Google Shape;1456;gadaf0ff14e_0_863: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7" name="Google Shape;1457;gadaf0ff14e_0_863:notes"/>
          <p:cNvSpPr txBox="1">
            <a:spLocks noGrp="1"/>
          </p:cNvSpPr>
          <p:nvPr>
            <p:ph type="body" idx="1"/>
          </p:nvPr>
        </p:nvSpPr>
        <p:spPr>
          <a:xfrm>
            <a:off x="702310" y="4480004"/>
            <a:ext cx="5618400" cy="3665400"/>
          </a:xfrm>
          <a:prstGeom prst="rect">
            <a:avLst/>
          </a:prstGeom>
          <a:noFill/>
          <a:ln>
            <a:noFill/>
          </a:ln>
        </p:spPr>
        <p:txBody>
          <a:bodyPr spcFirstLastPara="1" wrap="square" lIns="93300" tIns="46650" rIns="93300" bIns="46650" anchor="t" anchorCtr="0">
            <a:noAutofit/>
          </a:bodyPr>
          <a:lstStyle/>
          <a:p>
            <a:pPr marL="177571" marR="0" indent="-177571" algn="r" defTabSz="914400" rtl="1" eaLnBrk="1" fontAlgn="auto" latinLnBrk="0" hangingPunct="1">
              <a:lnSpc>
                <a:spcPct val="100000"/>
              </a:lnSpc>
              <a:spcBef>
                <a:spcPts val="0"/>
              </a:spcBef>
              <a:spcAft>
                <a:spcPts val="0"/>
              </a:spcAft>
              <a:buClr>
                <a:srgbClr val="000000"/>
              </a:buClr>
              <a:buSzPts val="1400"/>
              <a:buFont typeface="Arial"/>
              <a:buChar char="•"/>
              <a:tabLst/>
              <a:defRPr/>
            </a:pPr>
            <a:r>
              <a:rPr lang="ar-LB" b="1" dirty="0" smtClean="0">
                <a:solidFill>
                  <a:srgbClr val="000000"/>
                </a:solidFill>
              </a:rPr>
              <a:t>أحذف هذه الشريحة في</a:t>
            </a:r>
            <a:r>
              <a:rPr lang="ar-LB" b="1" baseline="0" dirty="0" smtClean="0">
                <a:solidFill>
                  <a:srgbClr val="000000"/>
                </a:solidFill>
              </a:rPr>
              <a:t> حال وضعت المؤشرات المرجعية حول تقييم الرياضيات فقط.</a:t>
            </a:r>
          </a:p>
          <a:p>
            <a:pPr marL="177571" indent="-177571" algn="r" rtl="1">
              <a:buSzPts val="1200"/>
              <a:buFont typeface="Arial"/>
              <a:buChar char="•"/>
            </a:pPr>
            <a:r>
              <a:rPr lang="ar-LB" b="1" baseline="0" dirty="0" smtClean="0">
                <a:solidFill>
                  <a:srgbClr val="000000"/>
                </a:solidFill>
              </a:rPr>
              <a:t>سوف تضطرّ إلى إتمام التحليل الوارد في الصفحات 23-25 في إطار الخطوة 2 من المهمّة 1 في رزمة الأدوات واستبدال الجدول هنا بجدول يبيّن التوافق المتوسط للعدد حسب المجال انطلاقًأ من الورشة. </a:t>
            </a:r>
          </a:p>
          <a:p>
            <a:pPr marL="177571" indent="-177571" algn="r" rtl="1">
              <a:buSzPts val="1200"/>
              <a:buFont typeface="Arial"/>
              <a:buChar char="•"/>
            </a:pPr>
            <a:r>
              <a:rPr lang="ar-LB" b="1" dirty="0" smtClean="0">
                <a:solidFill>
                  <a:srgbClr val="000000"/>
                </a:solidFill>
              </a:rPr>
              <a:t>حمّل النتائج على الشرائح المتعددة التالية.</a:t>
            </a:r>
          </a:p>
          <a:p>
            <a:pPr marL="177571" marR="0" indent="-177571" algn="r" defTabSz="914400" rtl="1" eaLnBrk="1" fontAlgn="auto" latinLnBrk="0" hangingPunct="1">
              <a:lnSpc>
                <a:spcPct val="100000"/>
              </a:lnSpc>
              <a:spcBef>
                <a:spcPts val="0"/>
              </a:spcBef>
              <a:spcAft>
                <a:spcPts val="0"/>
              </a:spcAft>
              <a:buClr>
                <a:srgbClr val="000000"/>
              </a:buClr>
              <a:buSzPts val="1200"/>
              <a:buFont typeface="Arial"/>
              <a:buChar char="•"/>
              <a:tabLst/>
              <a:defRPr/>
            </a:pPr>
            <a:r>
              <a:rPr lang="ar-LB" b="1" baseline="0" dirty="0" smtClean="0"/>
              <a:t>أحذف إشارة «زائد» الصفراء قبل استخدام المحاضرة</a:t>
            </a:r>
          </a:p>
          <a:p>
            <a:pPr marL="473522" indent="0" algn="r" rtl="1"/>
            <a:endParaRPr lang="ar-LB" b="1" dirty="0" smtClean="0">
              <a:solidFill>
                <a:srgbClr val="000000"/>
              </a:solidFill>
            </a:endParaRPr>
          </a:p>
          <a:p>
            <a:pPr marL="0" indent="0" algn="r" rtl="1"/>
            <a:r>
              <a:rPr lang="ar-LB" b="1" dirty="0" smtClean="0">
                <a:solidFill>
                  <a:srgbClr val="000000"/>
                </a:solidFill>
              </a:rPr>
              <a:t>ملاحظات الميسّر:</a:t>
            </a:r>
          </a:p>
          <a:p>
            <a:pPr marL="177571" indent="-177571" algn="r" rtl="1">
              <a:buFont typeface="Arial"/>
              <a:buChar char="•"/>
            </a:pPr>
            <a:r>
              <a:rPr lang="ar-LB" sz="1100" dirty="0" smtClean="0">
                <a:solidFill>
                  <a:srgbClr val="000000"/>
                </a:solidFill>
                <a:latin typeface="Gill Sans"/>
                <a:ea typeface="Gill Sans"/>
                <a:cs typeface="Gill Sans"/>
                <a:sym typeface="Gill Sans"/>
              </a:rPr>
              <a:t>أعرض نتائج تصنيفات التوافق من جانب أعضاء الهيئة.</a:t>
            </a:r>
          </a:p>
          <a:p>
            <a:pPr marL="177571" indent="-177571" algn="r" rtl="1">
              <a:buFont typeface="Arial"/>
              <a:buChar char="•"/>
            </a:pPr>
            <a:r>
              <a:rPr lang="ar-LB" sz="1100" dirty="0" smtClean="0">
                <a:solidFill>
                  <a:srgbClr val="000000"/>
                </a:solidFill>
                <a:latin typeface="Gill Sans"/>
                <a:ea typeface="Gill Sans"/>
                <a:cs typeface="Gill Sans"/>
                <a:sym typeface="Gill Sans"/>
              </a:rPr>
              <a:t>ناقش ترتّبات النتائج، إن عدد البنود المتوافقة (أو غير المتوافقة) مع</a:t>
            </a:r>
            <a:r>
              <a:rPr lang="ar-LB" sz="1100" baseline="0" dirty="0" smtClean="0">
                <a:solidFill>
                  <a:srgbClr val="000000"/>
                </a:solidFill>
                <a:latin typeface="Gill Sans"/>
                <a:ea typeface="Gill Sans"/>
                <a:cs typeface="Gill Sans"/>
                <a:sym typeface="Gill Sans"/>
              </a:rPr>
              <a:t> المجالات المطلوبة أو التغطية (أو عدم التغطية) للمجالات والنواتج والنواتج الفرعية. </a:t>
            </a:r>
          </a:p>
          <a:p>
            <a:pPr marL="177571" indent="-177571" algn="r" rtl="1">
              <a:buFont typeface="Arial"/>
              <a:buChar char="•"/>
            </a:pPr>
            <a:r>
              <a:rPr lang="ar-LB" sz="1100" baseline="0" dirty="0" smtClean="0">
                <a:solidFill>
                  <a:srgbClr val="000000"/>
                </a:solidFill>
                <a:latin typeface="Gill Sans"/>
                <a:ea typeface="Gill Sans"/>
                <a:cs typeface="Gill Sans"/>
                <a:sym typeface="Gill Sans"/>
              </a:rPr>
              <a:t>على الشرائح التي تلي هذه الشريحة (التي سوف تُوضَع)، بيّن بعض جوانب الخلاف حول المعارف/المهارات التي وافق أعضاء الهيئة بنودًا تقييمية معيّنة معها. إنصح بالعمل بندًا تلو الآخر للبنود التي فيها الكثير من الخلافات ومن ثم وجّه المجموعة إلى نقاش حول سبب قيام أعضاء الهيئة بتصنيف أو آخر. </a:t>
            </a:r>
            <a:endParaRPr sz="1100" b="0" i="0" u="none" strike="noStrike" cap="none" dirty="0">
              <a:solidFill>
                <a:srgbClr val="000000"/>
              </a:solidFill>
              <a:latin typeface="Gill Sans"/>
              <a:ea typeface="Gill Sans"/>
              <a:cs typeface="Gill Sans"/>
              <a:sym typeface="Gill Sans"/>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200"/>
              <a:buFont typeface="Calibri"/>
              <a:buNone/>
            </a:pPr>
            <a:endParaRPr dirty="0">
              <a:latin typeface="Arial"/>
              <a:ea typeface="Arial"/>
              <a:cs typeface="Arial"/>
              <a:sym typeface="Arial"/>
            </a:endParaRPr>
          </a:p>
        </p:txBody>
      </p:sp>
      <p:sp>
        <p:nvSpPr>
          <p:cNvPr id="1458" name="Google Shape;1458;gadaf0ff14e_0_863:notes"/>
          <p:cNvSpPr txBox="1">
            <a:spLocks noGrp="1"/>
          </p:cNvSpPr>
          <p:nvPr>
            <p:ph type="sldNum" idx="12"/>
          </p:nvPr>
        </p:nvSpPr>
        <p:spPr>
          <a:xfrm>
            <a:off x="3978133" y="8842031"/>
            <a:ext cx="3043200" cy="467100"/>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SzPts val="1400"/>
              <a:buNone/>
            </a:pPr>
            <a:fld id="{00000000-1234-1234-1234-123412341234}" type="slidenum">
              <a:rPr lang="en-US"/>
              <a:t>70</a:t>
            </a:fld>
            <a:endParaRPr/>
          </a:p>
        </p:txBody>
      </p:sp>
    </p:spTree>
    <p:extLst>
      <p:ext uri="{BB962C8B-B14F-4D97-AF65-F5344CB8AC3E}">
        <p14:creationId xmlns:p14="http://schemas.microsoft.com/office/powerpoint/2010/main" val="48813853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3"/>
        <p:cNvGrpSpPr/>
        <p:nvPr/>
      </p:nvGrpSpPr>
      <p:grpSpPr>
        <a:xfrm>
          <a:off x="0" y="0"/>
          <a:ext cx="0" cy="0"/>
          <a:chOff x="0" y="0"/>
          <a:chExt cx="0" cy="0"/>
        </a:xfrm>
      </p:grpSpPr>
      <p:sp>
        <p:nvSpPr>
          <p:cNvPr id="1464" name="Google Shape;1464;gadaf0ff14e_0_871: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5" name="Google Shape;1465;gadaf0ff14e_0_871:notes"/>
          <p:cNvSpPr txBox="1">
            <a:spLocks noGrp="1"/>
          </p:cNvSpPr>
          <p:nvPr>
            <p:ph type="body" idx="1"/>
          </p:nvPr>
        </p:nvSpPr>
        <p:spPr>
          <a:xfrm>
            <a:off x="702310" y="4480004"/>
            <a:ext cx="5618400" cy="3665400"/>
          </a:xfrm>
          <a:prstGeom prst="rect">
            <a:avLst/>
          </a:prstGeom>
          <a:noFill/>
          <a:ln>
            <a:noFill/>
          </a:ln>
        </p:spPr>
        <p:txBody>
          <a:bodyPr spcFirstLastPara="1" wrap="square" lIns="93300" tIns="46650" rIns="93300" bIns="46650" anchor="t" anchorCtr="0">
            <a:noAutofit/>
          </a:bodyPr>
          <a:lstStyle/>
          <a:p>
            <a:pPr marL="177571" indent="-177571" algn="r" rtl="1">
              <a:buChar char="•"/>
            </a:pPr>
            <a:r>
              <a:rPr lang="ar-LB" b="1" dirty="0" smtClean="0">
                <a:solidFill>
                  <a:srgbClr val="000000"/>
                </a:solidFill>
              </a:rPr>
              <a:t>ملاحظة: هذه تكملة للشريحة السابقة (بالملاحظات نفسها).</a:t>
            </a:r>
          </a:p>
          <a:p>
            <a:pPr marL="177571" marR="0" indent="-177571" algn="r" defTabSz="914400" rtl="1" eaLnBrk="1" fontAlgn="auto" latinLnBrk="0" hangingPunct="1">
              <a:lnSpc>
                <a:spcPct val="100000"/>
              </a:lnSpc>
              <a:spcBef>
                <a:spcPts val="0"/>
              </a:spcBef>
              <a:spcAft>
                <a:spcPts val="0"/>
              </a:spcAft>
              <a:buClr>
                <a:srgbClr val="000000"/>
              </a:buClr>
              <a:buSzPts val="1400"/>
              <a:buFont typeface="Arial"/>
              <a:buChar char="•"/>
              <a:tabLst/>
              <a:defRPr/>
            </a:pPr>
            <a:r>
              <a:rPr lang="ar-LB" b="1" dirty="0" smtClean="0">
                <a:solidFill>
                  <a:srgbClr val="000000"/>
                </a:solidFill>
              </a:rPr>
              <a:t>أحذف هذه الشريحة في</a:t>
            </a:r>
            <a:r>
              <a:rPr lang="ar-LB" b="1" baseline="0" dirty="0" smtClean="0">
                <a:solidFill>
                  <a:srgbClr val="000000"/>
                </a:solidFill>
              </a:rPr>
              <a:t> حال وضعت المؤشرات المرجعية حول تقييم الرياضيات فقط.</a:t>
            </a:r>
          </a:p>
          <a:p>
            <a:pPr marL="177571" indent="-177571" algn="r" rtl="1">
              <a:buSzPts val="1200"/>
              <a:buFont typeface="Arial"/>
              <a:buChar char="•"/>
            </a:pPr>
            <a:r>
              <a:rPr lang="ar-LB" b="1" baseline="0" dirty="0" smtClean="0">
                <a:solidFill>
                  <a:srgbClr val="000000"/>
                </a:solidFill>
              </a:rPr>
              <a:t>سوف تضطرّ إلى إتمام التحليل الوارد في الصفحات 23-25 في إطار الخطوة 2 من المهمّة 1 في رزمة الأدوات واستبدال الجدول هنا بجدول يبيّن التوافق المتوسط للعدد حسب المجال انطلاقًأ من الورشة. </a:t>
            </a:r>
          </a:p>
          <a:p>
            <a:pPr marL="177571" indent="-177571" algn="r" rtl="1">
              <a:buSzPts val="1200"/>
              <a:buFont typeface="Arial"/>
              <a:buChar char="•"/>
            </a:pPr>
            <a:r>
              <a:rPr lang="ar-LB" b="1" dirty="0" smtClean="0">
                <a:solidFill>
                  <a:srgbClr val="000000"/>
                </a:solidFill>
              </a:rPr>
              <a:t>حمّل النتائج على الشرائح المتعددة التالية.</a:t>
            </a:r>
          </a:p>
          <a:p>
            <a:pPr marL="177571" marR="0" indent="-177571" algn="r" defTabSz="914400" rtl="1" eaLnBrk="1" fontAlgn="auto" latinLnBrk="0" hangingPunct="1">
              <a:lnSpc>
                <a:spcPct val="100000"/>
              </a:lnSpc>
              <a:spcBef>
                <a:spcPts val="0"/>
              </a:spcBef>
              <a:spcAft>
                <a:spcPts val="0"/>
              </a:spcAft>
              <a:buClr>
                <a:srgbClr val="000000"/>
              </a:buClr>
              <a:buSzPts val="1200"/>
              <a:buFont typeface="Arial"/>
              <a:buChar char="•"/>
              <a:tabLst/>
              <a:defRPr/>
            </a:pPr>
            <a:r>
              <a:rPr lang="ar-LB" b="1" baseline="0" dirty="0" smtClean="0"/>
              <a:t>أحذف إشارة «زائد» الصفراء قبل استخدام المحاضرة</a:t>
            </a:r>
          </a:p>
          <a:p>
            <a:pPr marL="177571" indent="-177571">
              <a:buFont typeface="Arial"/>
              <a:buChar char="•"/>
            </a:pPr>
            <a:endParaRPr lang="en-GB" b="1" dirty="0">
              <a:solidFill>
                <a:srgbClr val="000000"/>
              </a:solidFill>
            </a:endParaRPr>
          </a:p>
          <a:p>
            <a:pPr marL="0" indent="0" algn="r" rtl="1"/>
            <a:r>
              <a:rPr lang="ar-LB" b="1" dirty="0" smtClean="0">
                <a:solidFill>
                  <a:srgbClr val="000000"/>
                </a:solidFill>
              </a:rPr>
              <a:t>ملاحظات الميسّر:</a:t>
            </a:r>
          </a:p>
          <a:p>
            <a:pPr marL="177571" indent="-177571" algn="r" rtl="1">
              <a:buFont typeface="Arial"/>
              <a:buChar char="•"/>
            </a:pPr>
            <a:r>
              <a:rPr lang="ar-LB" sz="1200" dirty="0" smtClean="0">
                <a:solidFill>
                  <a:srgbClr val="000000"/>
                </a:solidFill>
                <a:latin typeface="Gill Sans"/>
                <a:ea typeface="Gill Sans"/>
                <a:cs typeface="Gill Sans"/>
                <a:sym typeface="Gill Sans"/>
              </a:rPr>
              <a:t>أعرض نتائج تصنيفات التوافق من جانب أعضاء الهيئة.</a:t>
            </a:r>
          </a:p>
          <a:p>
            <a:pPr marL="177571" indent="-177571" algn="r" rtl="1">
              <a:buFont typeface="Arial"/>
              <a:buChar char="•"/>
            </a:pPr>
            <a:r>
              <a:rPr lang="ar-LB" sz="1200" dirty="0" smtClean="0">
                <a:solidFill>
                  <a:srgbClr val="000000"/>
                </a:solidFill>
                <a:latin typeface="Gill Sans"/>
                <a:ea typeface="Gill Sans"/>
                <a:cs typeface="Gill Sans"/>
                <a:sym typeface="Gill Sans"/>
              </a:rPr>
              <a:t>ناقش ترتّبات النتائج، إن عدد البنود المتوافقة (أو غير المتوافقة) مع</a:t>
            </a:r>
            <a:r>
              <a:rPr lang="ar-LB" sz="1200" baseline="0" dirty="0" smtClean="0">
                <a:solidFill>
                  <a:srgbClr val="000000"/>
                </a:solidFill>
                <a:latin typeface="Gill Sans"/>
                <a:ea typeface="Gill Sans"/>
                <a:cs typeface="Gill Sans"/>
                <a:sym typeface="Gill Sans"/>
              </a:rPr>
              <a:t> المجالات المطلوبة أو التغطية (أو عدم التغطية) للمجالات والنواتج والنواتج الفرعية. </a:t>
            </a:r>
          </a:p>
          <a:p>
            <a:pPr marL="177571" indent="-177571" algn="r" rtl="1">
              <a:buFont typeface="Arial"/>
              <a:buChar char="•"/>
            </a:pPr>
            <a:r>
              <a:rPr lang="ar-LB" sz="1200" baseline="0" dirty="0" smtClean="0">
                <a:solidFill>
                  <a:srgbClr val="000000"/>
                </a:solidFill>
                <a:latin typeface="Gill Sans"/>
                <a:ea typeface="Gill Sans"/>
                <a:cs typeface="Gill Sans"/>
                <a:sym typeface="Gill Sans"/>
              </a:rPr>
              <a:t>على الشرائح التي تلي هذه الشريحة (التي سوف تُوضَع)، بيّن بعض جوانب الخلاف حول المعارف/المهارات التي وافق أعضاء الهيئة بنودًا تقييمية معيّنة معها. إنصح بالعمل بندًا تلو الآخر للبنود التي فيها الكثير من الخلافات ومن ثم وجّه المجموعة إلى نقاش حول سبب قيام أعضاء الهيئة بتصنيف أو آخر. </a:t>
            </a:r>
            <a:endParaRPr lang="ar-LB" sz="1200" b="0" i="0" u="none" strike="noStrike" cap="none" dirty="0" smtClean="0">
              <a:solidFill>
                <a:srgbClr val="000000"/>
              </a:solidFill>
              <a:latin typeface="Gill Sans"/>
              <a:ea typeface="Gill Sans"/>
              <a:cs typeface="Gill Sans"/>
              <a:sym typeface="Gill Sans"/>
            </a:endParaRPr>
          </a:p>
        </p:txBody>
      </p:sp>
      <p:sp>
        <p:nvSpPr>
          <p:cNvPr id="1466" name="Google Shape;1466;gadaf0ff14e_0_871:notes"/>
          <p:cNvSpPr txBox="1">
            <a:spLocks noGrp="1"/>
          </p:cNvSpPr>
          <p:nvPr>
            <p:ph type="sldNum" idx="12"/>
          </p:nvPr>
        </p:nvSpPr>
        <p:spPr>
          <a:xfrm>
            <a:off x="3978133" y="8842031"/>
            <a:ext cx="3043200" cy="467100"/>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SzPts val="1400"/>
              <a:buNone/>
            </a:pPr>
            <a:fld id="{00000000-1234-1234-1234-123412341234}" type="slidenum">
              <a:rPr lang="en-US"/>
              <a:t>71</a:t>
            </a:fld>
            <a:endParaRPr/>
          </a:p>
        </p:txBody>
      </p:sp>
    </p:spTree>
    <p:extLst>
      <p:ext uri="{BB962C8B-B14F-4D97-AF65-F5344CB8AC3E}">
        <p14:creationId xmlns:p14="http://schemas.microsoft.com/office/powerpoint/2010/main" val="245684043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8"/>
        <p:cNvGrpSpPr/>
        <p:nvPr/>
      </p:nvGrpSpPr>
      <p:grpSpPr>
        <a:xfrm>
          <a:off x="0" y="0"/>
          <a:ext cx="0" cy="0"/>
          <a:chOff x="0" y="0"/>
          <a:chExt cx="0" cy="0"/>
        </a:xfrm>
      </p:grpSpPr>
      <p:sp>
        <p:nvSpPr>
          <p:cNvPr id="1089" name="Google Shape;1089;g54128571ae_2_72: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0" name="Google Shape;1090;g54128571ae_2_72:notes"/>
          <p:cNvSpPr txBox="1">
            <a:spLocks noGrp="1"/>
          </p:cNvSpPr>
          <p:nvPr>
            <p:ph type="body" idx="1"/>
          </p:nvPr>
        </p:nvSpPr>
        <p:spPr>
          <a:xfrm>
            <a:off x="731520" y="4620577"/>
            <a:ext cx="5852077" cy="3780413"/>
          </a:xfrm>
          <a:prstGeom prst="rect">
            <a:avLst/>
          </a:prstGeom>
          <a:noFill/>
          <a:ln>
            <a:noFill/>
          </a:ln>
        </p:spPr>
        <p:txBody>
          <a:bodyPr spcFirstLastPara="1" wrap="square" lIns="96631" tIns="48315" rIns="96631" bIns="48315" anchor="t" anchorCtr="0">
            <a:noAutofit/>
          </a:bodyPr>
          <a:lstStyle/>
          <a:p>
            <a:pPr marL="177571" indent="-177571" algn="r" rtl="1">
              <a:buChar char="•"/>
            </a:pPr>
            <a:r>
              <a:rPr lang="ar-LB" b="1" dirty="0" smtClean="0">
                <a:solidFill>
                  <a:srgbClr val="000000"/>
                </a:solidFill>
              </a:rPr>
              <a:t>ملاحظة: هذه شريحة تقدّم مثلاً فقط؛ يجب أن تستبدَل بالبنود من التقييم(ات) التي تقوم بتوفيقها والتي ساد اختلاف بشأنها بين أعضاء الهيئة خلال المهمة 1. </a:t>
            </a:r>
          </a:p>
          <a:p>
            <a:pPr marL="177571" indent="-177571" algn="r" rtl="1">
              <a:buChar char="•"/>
            </a:pPr>
            <a:r>
              <a:rPr lang="ar-LB" b="1" dirty="0" smtClean="0">
                <a:solidFill>
                  <a:srgbClr val="000000"/>
                </a:solidFill>
              </a:rPr>
              <a:t>تتمثل الفكرة هنا في التشديد على البنود</a:t>
            </a:r>
            <a:r>
              <a:rPr lang="ar-LB" b="1" baseline="0" dirty="0" smtClean="0">
                <a:solidFill>
                  <a:srgbClr val="000000"/>
                </a:solidFill>
              </a:rPr>
              <a:t> التي عليها القدر الأكبر من </a:t>
            </a:r>
            <a:r>
              <a:rPr lang="ar-LB" b="1" baseline="0" dirty="0" smtClean="0">
                <a:solidFill>
                  <a:srgbClr val="000000"/>
                </a:solidFill>
              </a:rPr>
              <a:t>الاختلاف </a:t>
            </a:r>
            <a:r>
              <a:rPr lang="ar-LB" b="1" baseline="0" dirty="0" smtClean="0">
                <a:solidFill>
                  <a:srgbClr val="000000"/>
                </a:solidFill>
              </a:rPr>
              <a:t>وجعل أعضاء الهيئة يناقشون سبب توفيقهم بطريقة معيّنة لا بأخرى. </a:t>
            </a:r>
          </a:p>
          <a:p>
            <a:pPr marL="177571" indent="-177571" algn="r" rtl="1">
              <a:buChar char="•"/>
            </a:pPr>
            <a:r>
              <a:rPr lang="ar-LB" b="1" baseline="0" dirty="0" smtClean="0">
                <a:solidFill>
                  <a:srgbClr val="000000"/>
                </a:solidFill>
              </a:rPr>
              <a:t>أشر إلى أنّ أعضاء الهيئة يجب أن يتطوّعوا بأجوبتهم؛ يجب ألاّ تنادي </a:t>
            </a:r>
            <a:r>
              <a:rPr lang="ar-LB" b="1" baseline="0" dirty="0" smtClean="0">
                <a:solidFill>
                  <a:srgbClr val="000000"/>
                </a:solidFill>
              </a:rPr>
              <a:t>أيًا </a:t>
            </a:r>
            <a:r>
              <a:rPr lang="ar-LB" b="1" baseline="0" dirty="0" smtClean="0">
                <a:solidFill>
                  <a:srgbClr val="000000"/>
                </a:solidFill>
              </a:rPr>
              <a:t>منهم ليعطي رأيه، إذ إنّ التصنيفات يفترض بها أن تكون مجهولة الهوية. </a:t>
            </a:r>
          </a:p>
          <a:p>
            <a:pPr marL="177571" indent="-177571" algn="r" rtl="1">
              <a:buChar char="•"/>
            </a:pPr>
            <a:r>
              <a:rPr lang="ar-LB" b="1" baseline="0" dirty="0" smtClean="0">
                <a:solidFill>
                  <a:srgbClr val="000000"/>
                </a:solidFill>
              </a:rPr>
              <a:t>يجب أن تضيف العدد اللازم من الشرائح هنا للسماح بمناقشة كلّ بند حصل بشأنه </a:t>
            </a:r>
            <a:r>
              <a:rPr lang="ar-LB" b="1" baseline="0" dirty="0" smtClean="0">
                <a:solidFill>
                  <a:srgbClr val="000000"/>
                </a:solidFill>
              </a:rPr>
              <a:t>اختلاف </a:t>
            </a:r>
            <a:r>
              <a:rPr lang="ar-LB" b="1" baseline="0" dirty="0" smtClean="0">
                <a:solidFill>
                  <a:srgbClr val="000000"/>
                </a:solidFill>
              </a:rPr>
              <a:t>ما بين أعضاء الهيئة بشأن التوافق. </a:t>
            </a:r>
          </a:p>
          <a:p>
            <a:pPr marL="177571" indent="-177571" algn="r" rtl="1">
              <a:buChar char="•"/>
            </a:pPr>
            <a:endParaRPr lang="ar-LB" b="1" baseline="0" dirty="0" smtClean="0">
              <a:solidFill>
                <a:srgbClr val="000000"/>
              </a:solidFill>
            </a:endParaRPr>
          </a:p>
          <a:p>
            <a:pPr marL="177571" marR="0" indent="-177571" algn="r" defTabSz="914400" rtl="1" eaLnBrk="1" fontAlgn="auto" latinLnBrk="0" hangingPunct="1">
              <a:lnSpc>
                <a:spcPct val="100000"/>
              </a:lnSpc>
              <a:spcBef>
                <a:spcPts val="0"/>
              </a:spcBef>
              <a:spcAft>
                <a:spcPts val="0"/>
              </a:spcAft>
              <a:buClr>
                <a:srgbClr val="000000"/>
              </a:buClr>
              <a:buSzPts val="1200"/>
              <a:buFont typeface="Arial"/>
              <a:buChar char="•"/>
              <a:tabLst/>
              <a:defRPr/>
            </a:pPr>
            <a:r>
              <a:rPr lang="ar-LB" b="1" baseline="0" dirty="0" smtClean="0"/>
              <a:t>أحذف إشارة «زائد» الصفراء قبل استخدام المحاضرة</a:t>
            </a:r>
          </a:p>
          <a:p>
            <a:pPr marL="177571" indent="-177571">
              <a:buFont typeface="Arial"/>
              <a:buChar char="•"/>
            </a:pPr>
            <a:endParaRPr lang="en-GB" b="1" dirty="0" smtClean="0">
              <a:solidFill>
                <a:srgbClr val="000000"/>
              </a:solidFill>
            </a:endParaRPr>
          </a:p>
          <a:p>
            <a:pPr marL="0" indent="0" algn="r" rtl="1"/>
            <a:r>
              <a:rPr lang="ar-LB" b="1" dirty="0" smtClean="0">
                <a:solidFill>
                  <a:srgbClr val="000000"/>
                </a:solidFill>
              </a:rPr>
              <a:t>ملاحظات الميسّر:</a:t>
            </a:r>
          </a:p>
          <a:p>
            <a:pPr marL="177571" indent="-177571" algn="r" rtl="1">
              <a:buFont typeface="Arial"/>
              <a:buChar char="•"/>
            </a:pPr>
            <a:r>
              <a:rPr lang="ar-LB" sz="1200" dirty="0" smtClean="0">
                <a:solidFill>
                  <a:srgbClr val="000000"/>
                </a:solidFill>
                <a:latin typeface="Gill Sans"/>
                <a:ea typeface="Gill Sans"/>
                <a:cs typeface="Gill Sans"/>
                <a:sym typeface="Gill Sans"/>
              </a:rPr>
              <a:t>أعرض نتائج تصنيفات التوافق من جانب أعضاء الهيئة.</a:t>
            </a:r>
          </a:p>
          <a:p>
            <a:pPr marL="177571" indent="-177571" algn="r" rtl="1">
              <a:buFont typeface="Arial"/>
              <a:buChar char="•"/>
            </a:pPr>
            <a:r>
              <a:rPr lang="ar-LB" sz="1200" dirty="0" smtClean="0">
                <a:solidFill>
                  <a:srgbClr val="000000"/>
                </a:solidFill>
                <a:latin typeface="Gill Sans"/>
                <a:ea typeface="Gill Sans"/>
                <a:cs typeface="Gill Sans"/>
                <a:sym typeface="Gill Sans"/>
              </a:rPr>
              <a:t>أعرض بندًأ وصف المجالين والناتجين</a:t>
            </a:r>
            <a:r>
              <a:rPr lang="ar-LB" sz="1200" baseline="0" dirty="0" smtClean="0">
                <a:solidFill>
                  <a:srgbClr val="000000"/>
                </a:solidFill>
                <a:latin typeface="Gill Sans"/>
                <a:ea typeface="Gill Sans"/>
                <a:cs typeface="Gill Sans"/>
                <a:sym typeface="Gill Sans"/>
              </a:rPr>
              <a:t> والناتجين الفرعيين والمعرفتين و/أو المهارتين أو أكثر ممّا قام أعضاء الهيئة بالتوفيق معها؛ إسأل من قام بالتوفيق مع القياس (في هذا المثل) أن يشرحوا لماذا اختاروا ذلك، ثم افعل الأمر نفسه للهندسة (في هذا المثل).</a:t>
            </a:r>
          </a:p>
          <a:p>
            <a:pPr marL="177571" indent="-177571" algn="r" rtl="1">
              <a:buFont typeface="Arial"/>
              <a:buChar char="•"/>
            </a:pPr>
            <a:r>
              <a:rPr lang="ar-LB" sz="1200" baseline="0" dirty="0" smtClean="0">
                <a:solidFill>
                  <a:srgbClr val="000000"/>
                </a:solidFill>
                <a:latin typeface="Gill Sans"/>
                <a:ea typeface="Gill Sans"/>
                <a:cs typeface="Gill Sans"/>
                <a:sym typeface="Gill Sans"/>
              </a:rPr>
              <a:t>ليس الهدف جعل أعضاء الهيئة يتوصلون إلى توافق آراء بل حثّهم على مناقشة تفكيرهم وربما إقناع بعضهم البعض. أشر إلى أنّ توافق الآراء </a:t>
            </a:r>
            <a:r>
              <a:rPr lang="ar-LB" sz="1200" u="sng" baseline="0" dirty="0" smtClean="0">
                <a:solidFill>
                  <a:srgbClr val="000000"/>
                </a:solidFill>
                <a:latin typeface="Gill Sans"/>
                <a:ea typeface="Gill Sans"/>
                <a:cs typeface="Gill Sans"/>
                <a:sym typeface="Gill Sans"/>
              </a:rPr>
              <a:t>ليس</a:t>
            </a:r>
            <a:r>
              <a:rPr lang="ar-LB" sz="1200" baseline="0" dirty="0" smtClean="0">
                <a:solidFill>
                  <a:srgbClr val="000000"/>
                </a:solidFill>
                <a:latin typeface="Gill Sans"/>
                <a:ea typeface="Gill Sans"/>
                <a:cs typeface="Gill Sans"/>
                <a:sym typeface="Gill Sans"/>
              </a:rPr>
              <a:t> مطلوبًا أو متوقعًا في هذه المرحلة، مع أنّه كذلك لمهمة المطابقة التي ستلي. </a:t>
            </a:r>
          </a:p>
          <a:p>
            <a:pPr marL="177571" indent="-177571" algn="r" rtl="1">
              <a:buFont typeface="Arial"/>
              <a:buChar char="•"/>
            </a:pPr>
            <a:r>
              <a:rPr lang="ar-LB" sz="1200" baseline="0" dirty="0" smtClean="0">
                <a:solidFill>
                  <a:srgbClr val="000000"/>
                </a:solidFill>
                <a:latin typeface="Gill Sans"/>
                <a:ea typeface="Gill Sans"/>
                <a:cs typeface="Gill Sans"/>
                <a:sym typeface="Gill Sans"/>
              </a:rPr>
              <a:t>قد ترغب في استخدام نتائج تمرين التوافق في إطار التقييم الذاتي لتوجيه المناقشات حيث يسود اختلاف كبير.</a:t>
            </a:r>
            <a:endParaRPr dirty="0">
              <a:solidFill>
                <a:srgbClr val="000000"/>
              </a:solidFill>
            </a:endParaRPr>
          </a:p>
        </p:txBody>
      </p:sp>
      <p:sp>
        <p:nvSpPr>
          <p:cNvPr id="1091" name="Google Shape;1091;g54128571ae_2_72:notes"/>
          <p:cNvSpPr txBox="1">
            <a:spLocks noGrp="1"/>
          </p:cNvSpPr>
          <p:nvPr>
            <p:ph type="sldNum" idx="12"/>
          </p:nvPr>
        </p:nvSpPr>
        <p:spPr>
          <a:xfrm>
            <a:off x="4143589" y="9119475"/>
            <a:ext cx="3169771" cy="481757"/>
          </a:xfrm>
          <a:prstGeom prst="rect">
            <a:avLst/>
          </a:prstGeom>
          <a:noFill/>
          <a:ln>
            <a:noFill/>
          </a:ln>
        </p:spPr>
        <p:txBody>
          <a:bodyPr spcFirstLastPara="1" wrap="square" lIns="96631" tIns="48315" rIns="96631" bIns="48315" anchor="b" anchorCtr="0">
            <a:noAutofit/>
          </a:bodyPr>
          <a:lstStyle/>
          <a:p>
            <a:pPr algn="r">
              <a:buSzPts val="1400"/>
            </a:pPr>
            <a:fld id="{00000000-1234-1234-1234-123412341234}" type="slidenum">
              <a:rPr lang="en-US"/>
              <a:pPr algn="r">
                <a:buSzPts val="1400"/>
              </a:pPr>
              <a:t>72</a:t>
            </a:fld>
            <a:endParaRPr/>
          </a:p>
        </p:txBody>
      </p:sp>
    </p:spTree>
    <p:extLst>
      <p:ext uri="{BB962C8B-B14F-4D97-AF65-F5344CB8AC3E}">
        <p14:creationId xmlns:p14="http://schemas.microsoft.com/office/powerpoint/2010/main" val="281454961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9"/>
        <p:cNvGrpSpPr/>
        <p:nvPr/>
      </p:nvGrpSpPr>
      <p:grpSpPr>
        <a:xfrm>
          <a:off x="0" y="0"/>
          <a:ext cx="0" cy="0"/>
          <a:chOff x="0" y="0"/>
          <a:chExt cx="0" cy="0"/>
        </a:xfrm>
      </p:grpSpPr>
      <p:sp>
        <p:nvSpPr>
          <p:cNvPr id="1100" name="Google Shape;1100;p37: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1" name="Google Shape;1101;p37:notes"/>
          <p:cNvSpPr txBox="1">
            <a:spLocks noGrp="1"/>
          </p:cNvSpPr>
          <p:nvPr>
            <p:ph type="body" idx="1"/>
          </p:nvPr>
        </p:nvSpPr>
        <p:spPr>
          <a:xfrm>
            <a:off x="731520" y="4620577"/>
            <a:ext cx="5852160" cy="3780472"/>
          </a:xfrm>
          <a:prstGeom prst="rect">
            <a:avLst/>
          </a:prstGeom>
          <a:noFill/>
          <a:ln>
            <a:noFill/>
          </a:ln>
        </p:spPr>
        <p:txBody>
          <a:bodyPr spcFirstLastPara="1" wrap="square" lIns="96631" tIns="48315" rIns="96631" bIns="48315" anchor="t" anchorCtr="0">
            <a:noAutofit/>
          </a:bodyPr>
          <a:lstStyle/>
          <a:p>
            <a:pPr marL="177571" indent="-177571" algn="r" rtl="1">
              <a:buFont typeface="Arial"/>
              <a:buChar char="•"/>
            </a:pPr>
            <a:r>
              <a:rPr lang="ar-LB" sz="1100" b="1" dirty="0" smtClean="0">
                <a:solidFill>
                  <a:srgbClr val="000000"/>
                </a:solidFill>
                <a:latin typeface="Gill Sans"/>
                <a:ea typeface="Gill Sans"/>
                <a:cs typeface="Gill Sans"/>
              </a:rPr>
              <a:t>قم</a:t>
            </a:r>
            <a:r>
              <a:rPr lang="ar-LB" sz="1100" b="1" baseline="0" dirty="0" smtClean="0">
                <a:solidFill>
                  <a:srgbClr val="000000"/>
                </a:solidFill>
                <a:latin typeface="Gill Sans"/>
                <a:ea typeface="Gill Sans"/>
                <a:cs typeface="Gill Sans"/>
              </a:rPr>
              <a:t> يتحديث اسم التقييم</a:t>
            </a:r>
          </a:p>
          <a:p>
            <a:pPr marL="177571" marR="0" indent="-177571" algn="r" defTabSz="914400" rtl="1" eaLnBrk="1" fontAlgn="auto" latinLnBrk="0" hangingPunct="1">
              <a:lnSpc>
                <a:spcPct val="100000"/>
              </a:lnSpc>
              <a:spcBef>
                <a:spcPts val="0"/>
              </a:spcBef>
              <a:spcAft>
                <a:spcPts val="0"/>
              </a:spcAft>
              <a:buClr>
                <a:srgbClr val="000000"/>
              </a:buClr>
              <a:buSzPts val="1400"/>
              <a:buFont typeface="Arial"/>
              <a:buChar char="•"/>
              <a:tabLst/>
              <a:defRPr/>
            </a:pPr>
            <a:r>
              <a:rPr lang="ar-LB" sz="1100" b="1" baseline="0" dirty="0" smtClean="0"/>
              <a:t>أحذف إشارة «زائد» الصفراء قبل استخدام المحاضرة</a:t>
            </a:r>
          </a:p>
        </p:txBody>
      </p:sp>
      <p:sp>
        <p:nvSpPr>
          <p:cNvPr id="1102" name="Google Shape;1102;p37:notes"/>
          <p:cNvSpPr txBox="1">
            <a:spLocks noGrp="1"/>
          </p:cNvSpPr>
          <p:nvPr>
            <p:ph type="sldNum" idx="12"/>
          </p:nvPr>
        </p:nvSpPr>
        <p:spPr>
          <a:xfrm>
            <a:off x="4143589" y="9119476"/>
            <a:ext cx="3169920" cy="481727"/>
          </a:xfrm>
          <a:prstGeom prst="rect">
            <a:avLst/>
          </a:prstGeom>
          <a:noFill/>
          <a:ln>
            <a:noFill/>
          </a:ln>
        </p:spPr>
        <p:txBody>
          <a:bodyPr spcFirstLastPara="1" wrap="square" lIns="96631" tIns="48315" rIns="96631" bIns="48315" anchor="b" anchorCtr="0">
            <a:noAutofit/>
          </a:bodyPr>
          <a:lstStyle/>
          <a:p>
            <a:pPr algn="r">
              <a:buSzPts val="1400"/>
            </a:pPr>
            <a:fld id="{00000000-1234-1234-1234-123412341234}" type="slidenum">
              <a:rPr lang="en-US">
                <a:solidFill>
                  <a:srgbClr val="000000"/>
                </a:solidFill>
                <a:latin typeface="Calibri"/>
                <a:ea typeface="Calibri"/>
                <a:cs typeface="Calibri"/>
                <a:sym typeface="Calibri"/>
              </a:rPr>
              <a:pPr algn="r">
                <a:buSzPts val="1400"/>
              </a:pPr>
              <a:t>74</a:t>
            </a:fld>
            <a:endParaRPr>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411355204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7"/>
        <p:cNvGrpSpPr/>
        <p:nvPr/>
      </p:nvGrpSpPr>
      <p:grpSpPr>
        <a:xfrm>
          <a:off x="0" y="0"/>
          <a:ext cx="0" cy="0"/>
          <a:chOff x="0" y="0"/>
          <a:chExt cx="0" cy="0"/>
        </a:xfrm>
      </p:grpSpPr>
      <p:sp>
        <p:nvSpPr>
          <p:cNvPr id="1108" name="Google Shape;1108;p39: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9" name="Google Shape;1109;p39:notes"/>
          <p:cNvSpPr txBox="1">
            <a:spLocks noGrp="1"/>
          </p:cNvSpPr>
          <p:nvPr>
            <p:ph type="body" idx="1"/>
          </p:nvPr>
        </p:nvSpPr>
        <p:spPr>
          <a:xfrm>
            <a:off x="731520" y="4620577"/>
            <a:ext cx="5852160" cy="3780472"/>
          </a:xfrm>
          <a:prstGeom prst="rect">
            <a:avLst/>
          </a:prstGeom>
          <a:noFill/>
          <a:ln>
            <a:noFill/>
          </a:ln>
        </p:spPr>
        <p:txBody>
          <a:bodyPr spcFirstLastPara="1" wrap="square" lIns="96631" tIns="48315" rIns="96631" bIns="48315" anchor="t" anchorCtr="0">
            <a:noAutofit/>
          </a:bodyPr>
          <a:lstStyle/>
          <a:p>
            <a:pPr marL="0" indent="0" algn="r" rtl="1"/>
            <a:r>
              <a:rPr lang="ar-LB" b="1" dirty="0" smtClean="0">
                <a:solidFill>
                  <a:srgbClr val="000000"/>
                </a:solidFill>
              </a:rPr>
              <a:t>ملاحظات المي</a:t>
            </a:r>
            <a:r>
              <a:rPr lang="ar-LB" sz="1100" b="1" dirty="0" smtClean="0">
                <a:solidFill>
                  <a:srgbClr val="000000"/>
                </a:solidFill>
              </a:rPr>
              <a:t>سّر:</a:t>
            </a:r>
          </a:p>
          <a:p>
            <a:pPr marL="177571" indent="-177571" algn="r" rtl="1">
              <a:buFont typeface="Arial"/>
              <a:buChar char="•"/>
            </a:pPr>
            <a:r>
              <a:rPr lang="ar-LB" sz="1100" dirty="0" smtClean="0">
                <a:solidFill>
                  <a:srgbClr val="000000"/>
                </a:solidFill>
                <a:latin typeface="Gill Sans"/>
                <a:ea typeface="Gill Sans"/>
                <a:cs typeface="Gill Sans"/>
              </a:rPr>
              <a:t>ذكّر أعضاء الهيئة بكيفية ترتيب</a:t>
            </a:r>
            <a:r>
              <a:rPr lang="ar-LB" sz="1100" baseline="0" dirty="0" smtClean="0">
                <a:solidFill>
                  <a:srgbClr val="000000"/>
                </a:solidFill>
                <a:latin typeface="Gill Sans"/>
                <a:ea typeface="Gill Sans"/>
                <a:cs typeface="Gill Sans"/>
              </a:rPr>
              <a:t> إطار الكفاءة العالمي </a:t>
            </a:r>
          </a:p>
          <a:p>
            <a:pPr marL="177571" indent="-177571" algn="r" rtl="1">
              <a:buFont typeface="Arial"/>
              <a:buChar char="•"/>
            </a:pPr>
            <a:r>
              <a:rPr lang="ar-LB" sz="1100" baseline="0" dirty="0" smtClean="0">
                <a:solidFill>
                  <a:srgbClr val="000000"/>
                </a:solidFill>
                <a:latin typeface="Gill Sans"/>
                <a:ea typeface="Gill Sans"/>
                <a:cs typeface="Gill Sans"/>
              </a:rPr>
              <a:t>إشرح أنّ هذه </a:t>
            </a:r>
            <a:r>
              <a:rPr lang="ar-LB" sz="1100" baseline="0" dirty="0" smtClean="0">
                <a:solidFill>
                  <a:srgbClr val="000000"/>
                </a:solidFill>
                <a:latin typeface="Gill Sans"/>
                <a:ea typeface="Gill Sans"/>
                <a:cs typeface="Gill Sans"/>
              </a:rPr>
              <a:t>الشريحة </a:t>
            </a:r>
            <a:r>
              <a:rPr lang="ar-LB" sz="1100" baseline="0" dirty="0" smtClean="0">
                <a:solidFill>
                  <a:srgbClr val="000000"/>
                </a:solidFill>
                <a:latin typeface="Gill Sans"/>
                <a:ea typeface="Gill Sans"/>
                <a:cs typeface="Gill Sans"/>
              </a:rPr>
              <a:t>هي توسيع للرسم السابق (الذي عُرض أمس)، مع أدوات وصف (</a:t>
            </a:r>
            <a:r>
              <a:rPr lang="en-US" sz="1100" dirty="0" smtClean="0">
                <a:solidFill>
                  <a:srgbClr val="000000"/>
                </a:solidFill>
                <a:latin typeface="Gill Sans"/>
                <a:ea typeface="Gill Sans"/>
                <a:cs typeface="Gill Sans"/>
              </a:rPr>
              <a:t>GPDs</a:t>
            </a:r>
            <a:r>
              <a:rPr lang="ar-LB" sz="1100" baseline="0" dirty="0" smtClean="0">
                <a:solidFill>
                  <a:srgbClr val="000000"/>
                </a:solidFill>
                <a:latin typeface="Gill Sans"/>
                <a:ea typeface="Gill Sans"/>
                <a:cs typeface="Gill Sans"/>
              </a:rPr>
              <a:t>) أضيفت للمستويات </a:t>
            </a:r>
            <a:r>
              <a:rPr lang="ar-LB" sz="1100" baseline="0" dirty="0" smtClean="0">
                <a:solidFill>
                  <a:srgbClr val="000000"/>
                </a:solidFill>
                <a:latin typeface="Gill Sans"/>
                <a:ea typeface="Gill Sans"/>
                <a:cs typeface="Gill Sans"/>
              </a:rPr>
              <a:t>الثلاثة </a:t>
            </a:r>
            <a:r>
              <a:rPr lang="ar-LB" sz="1100" baseline="0" dirty="0" smtClean="0">
                <a:solidFill>
                  <a:srgbClr val="000000"/>
                </a:solidFill>
                <a:latin typeface="Gill Sans"/>
                <a:ea typeface="Gill Sans"/>
                <a:cs typeface="Gill Sans"/>
              </a:rPr>
              <a:t>الأعلى. قد ترغب حتى في تحريك هذه الصورة كي تظهر أوّلاً الأجزاء التي سبق أن عُرضت من ثم تظهر الأجزاء الأخرى. </a:t>
            </a:r>
          </a:p>
          <a:p>
            <a:pPr marL="177571" indent="-177571" algn="r" rtl="1">
              <a:buFont typeface="Arial"/>
              <a:buChar char="•"/>
            </a:pPr>
            <a:r>
              <a:rPr lang="ar-LB" sz="1100" baseline="0" dirty="0" smtClean="0">
                <a:solidFill>
                  <a:srgbClr val="000000"/>
                </a:solidFill>
                <a:latin typeface="Gill Sans"/>
                <a:ea typeface="Gill Sans"/>
                <a:cs typeface="Gill Sans"/>
              </a:rPr>
              <a:t>تعرض الشريحة التالية مثلاً عن أدوات الوصف.</a:t>
            </a:r>
            <a:endParaRPr dirty="0">
              <a:solidFill>
                <a:srgbClr val="000000"/>
              </a:solidFill>
            </a:endParaRPr>
          </a:p>
        </p:txBody>
      </p:sp>
      <p:sp>
        <p:nvSpPr>
          <p:cNvPr id="1110" name="Google Shape;1110;p39:notes"/>
          <p:cNvSpPr txBox="1">
            <a:spLocks noGrp="1"/>
          </p:cNvSpPr>
          <p:nvPr>
            <p:ph type="sldNum" idx="12"/>
          </p:nvPr>
        </p:nvSpPr>
        <p:spPr>
          <a:xfrm>
            <a:off x="4143589" y="9119476"/>
            <a:ext cx="3169920" cy="481727"/>
          </a:xfrm>
          <a:prstGeom prst="rect">
            <a:avLst/>
          </a:prstGeom>
          <a:noFill/>
          <a:ln>
            <a:noFill/>
          </a:ln>
        </p:spPr>
        <p:txBody>
          <a:bodyPr spcFirstLastPara="1" wrap="square" lIns="96631" tIns="48315" rIns="96631" bIns="48315" anchor="b" anchorCtr="0">
            <a:noAutofit/>
          </a:bodyPr>
          <a:lstStyle/>
          <a:p>
            <a:pPr algn="r">
              <a:buSzPts val="1400"/>
            </a:pPr>
            <a:fld id="{00000000-1234-1234-1234-123412341234}" type="slidenum">
              <a:rPr lang="en-US">
                <a:solidFill>
                  <a:srgbClr val="000000"/>
                </a:solidFill>
                <a:latin typeface="Calibri"/>
                <a:ea typeface="Calibri"/>
                <a:cs typeface="Calibri"/>
                <a:sym typeface="Calibri"/>
              </a:rPr>
              <a:pPr algn="r">
                <a:buSzPts val="1400"/>
              </a:pPr>
              <a:t>75</a:t>
            </a:fld>
            <a:endParaRPr>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8864545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5"/>
        <p:cNvGrpSpPr/>
        <p:nvPr/>
      </p:nvGrpSpPr>
      <p:grpSpPr>
        <a:xfrm>
          <a:off x="0" y="0"/>
          <a:ext cx="0" cy="0"/>
          <a:chOff x="0" y="0"/>
          <a:chExt cx="0" cy="0"/>
        </a:xfrm>
      </p:grpSpPr>
      <p:sp>
        <p:nvSpPr>
          <p:cNvPr id="1136" name="Google Shape;1136;p4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7" name="Google Shape;1137;p40:notes"/>
          <p:cNvSpPr txBox="1">
            <a:spLocks noGrp="1"/>
          </p:cNvSpPr>
          <p:nvPr>
            <p:ph type="body" idx="1"/>
          </p:nvPr>
        </p:nvSpPr>
        <p:spPr>
          <a:xfrm>
            <a:off x="731520" y="4620577"/>
            <a:ext cx="5852160" cy="3780472"/>
          </a:xfrm>
          <a:prstGeom prst="rect">
            <a:avLst/>
          </a:prstGeom>
          <a:noFill/>
          <a:ln>
            <a:noFill/>
          </a:ln>
        </p:spPr>
        <p:txBody>
          <a:bodyPr spcFirstLastPara="1" wrap="square" lIns="96631" tIns="48315" rIns="96631" bIns="48315" anchor="t" anchorCtr="0">
            <a:noAutofit/>
          </a:bodyPr>
          <a:lstStyle/>
          <a:p>
            <a:pPr marL="171450" marR="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LB" b="1" dirty="0" smtClean="0"/>
              <a:t>أحذف هذه الشريحة في حال وضع مؤشرات مرجعية فقط لتقييم القراءة.</a:t>
            </a:r>
          </a:p>
          <a:p>
            <a:pPr marL="171450" marR="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LB" b="1" dirty="0" smtClean="0"/>
              <a:t>قم بتحديث الجدول ليتضمّن</a:t>
            </a:r>
            <a:r>
              <a:rPr lang="ar-LB" b="1" baseline="0" dirty="0" smtClean="0"/>
              <a:t> مثلاً عن أدوات وصف الكفاءة العالمية من المستوى الصفي/المادّة المطلوب الذي يتمّ مطابقة التقييم معه (الصف 2 للهدف 4.1.1.أ، والصف 5 للهدف 4.1.1.ب والصف 8 للهدف 4.1.1.ج).</a:t>
            </a:r>
          </a:p>
          <a:p>
            <a:pPr marL="177571" marR="0" indent="-177571" algn="r" defTabSz="914400" rtl="1" eaLnBrk="1" fontAlgn="auto" latinLnBrk="0" hangingPunct="1">
              <a:lnSpc>
                <a:spcPct val="100000"/>
              </a:lnSpc>
              <a:spcBef>
                <a:spcPts val="0"/>
              </a:spcBef>
              <a:spcAft>
                <a:spcPts val="0"/>
              </a:spcAft>
              <a:buClr>
                <a:srgbClr val="000000"/>
              </a:buClr>
              <a:buSzPts val="1200"/>
              <a:buFont typeface="Arial"/>
              <a:buChar char="•"/>
              <a:tabLst/>
              <a:defRPr/>
            </a:pPr>
            <a:r>
              <a:rPr lang="ar-LB" b="1" baseline="0" dirty="0" smtClean="0"/>
              <a:t>أحذف إشارة «زائد» الصفراء قبل استخدام المحاضرة</a:t>
            </a:r>
          </a:p>
          <a:p>
            <a:pPr marL="177571" indent="-177571">
              <a:buFont typeface="Arial"/>
              <a:buChar char="•"/>
            </a:pPr>
            <a:endParaRPr lang="en-GB" b="1" dirty="0" smtClean="0">
              <a:solidFill>
                <a:srgbClr val="000000"/>
              </a:solidFill>
            </a:endParaRPr>
          </a:p>
          <a:p>
            <a:pPr marL="0" indent="0" algn="r" rtl="1"/>
            <a:r>
              <a:rPr lang="ar-LB" b="1" dirty="0" smtClean="0">
                <a:solidFill>
                  <a:srgbClr val="000000"/>
                </a:solidFill>
              </a:rPr>
              <a:t>ملاحظات الميسّر:</a:t>
            </a:r>
          </a:p>
          <a:p>
            <a:pPr marL="177571" indent="-177571" algn="r" rtl="1">
              <a:buFont typeface="Arial"/>
              <a:buChar char="•"/>
            </a:pPr>
            <a:r>
              <a:rPr lang="ar-LB" sz="1200" dirty="0" smtClean="0">
                <a:solidFill>
                  <a:srgbClr val="000000"/>
                </a:solidFill>
                <a:latin typeface="Gill Sans"/>
                <a:ea typeface="Gill Sans"/>
                <a:cs typeface="Gill Sans"/>
              </a:rPr>
              <a:t>ذكّر أعضاء الهيئة بكيفية ترتيب</a:t>
            </a:r>
            <a:r>
              <a:rPr lang="ar-LB" sz="1200" baseline="0" dirty="0" smtClean="0">
                <a:solidFill>
                  <a:srgbClr val="000000"/>
                </a:solidFill>
                <a:latin typeface="Gill Sans"/>
                <a:ea typeface="Gill Sans"/>
                <a:cs typeface="Gill Sans"/>
              </a:rPr>
              <a:t> إطار الكفاءة العالمي.</a:t>
            </a:r>
          </a:p>
          <a:p>
            <a:pPr marL="177571" indent="-177571" algn="r" rtl="1">
              <a:buFont typeface="Arial"/>
              <a:buChar char="•"/>
            </a:pPr>
            <a:r>
              <a:rPr lang="ar-LB" sz="1200" baseline="0" dirty="0" smtClean="0">
                <a:solidFill>
                  <a:srgbClr val="000000"/>
                </a:solidFill>
                <a:latin typeface="Gill Sans"/>
                <a:ea typeface="Gill Sans"/>
                <a:cs typeface="Gill Sans"/>
              </a:rPr>
              <a:t>استعرض بنية إطار الكفاءة العالمي مع معايير المحتوى والأداء (</a:t>
            </a:r>
            <a:r>
              <a:rPr lang="en-US" sz="1200" dirty="0" smtClean="0">
                <a:solidFill>
                  <a:srgbClr val="000000"/>
                </a:solidFill>
                <a:latin typeface="Gill Sans"/>
                <a:ea typeface="Gill Sans"/>
                <a:cs typeface="Gill Sans"/>
              </a:rPr>
              <a:t>GPLs</a:t>
            </a:r>
            <a:r>
              <a:rPr lang="ar-LB" sz="1200" baseline="0" dirty="0" smtClean="0">
                <a:solidFill>
                  <a:srgbClr val="000000"/>
                </a:solidFill>
                <a:latin typeface="Gill Sans"/>
                <a:ea typeface="Gill Sans"/>
                <a:cs typeface="Gill Sans"/>
              </a:rPr>
              <a:t> و</a:t>
            </a:r>
            <a:r>
              <a:rPr lang="en-US" sz="1200" dirty="0" smtClean="0">
                <a:solidFill>
                  <a:srgbClr val="000000"/>
                </a:solidFill>
                <a:latin typeface="Gill Sans"/>
                <a:ea typeface="Gill Sans"/>
                <a:cs typeface="Gill Sans"/>
              </a:rPr>
              <a:t> GPDs</a:t>
            </a:r>
            <a:r>
              <a:rPr lang="ar-LB" sz="1200" baseline="0" dirty="0" smtClean="0">
                <a:solidFill>
                  <a:srgbClr val="000000"/>
                </a:solidFill>
                <a:latin typeface="Gill Sans"/>
                <a:ea typeface="Gill Sans"/>
                <a:cs typeface="Gill Sans"/>
              </a:rPr>
              <a:t>) للمطابقة؛ هذه هي بنية إطار الكفاءة العالمي كاملاً. </a:t>
            </a:r>
          </a:p>
          <a:p>
            <a:pPr marL="177571" indent="-177571" algn="r" rtl="1">
              <a:buFont typeface="Arial"/>
              <a:buChar char="•"/>
            </a:pPr>
            <a:r>
              <a:rPr lang="ar-LB" sz="1200" baseline="0" dirty="0" smtClean="0">
                <a:solidFill>
                  <a:srgbClr val="000000"/>
                </a:solidFill>
                <a:latin typeface="Gill Sans"/>
                <a:ea typeface="Gill Sans"/>
                <a:cs typeface="Gill Sans"/>
              </a:rPr>
              <a:t>ذكّر أعضاء الهيئة بالتقدّم المحرز في أدوات وصف الكفاءة العالمية (مثلاً، ترتيب الأحداث، معرفة الوقت حتى أقرب ساعة، معرفة الوقت حتى أقرب نصف ساعة).</a:t>
            </a:r>
            <a:endParaRPr sz="1100" dirty="0">
              <a:solidFill>
                <a:srgbClr val="000000"/>
              </a:solidFill>
              <a:latin typeface="Gill Sans"/>
              <a:ea typeface="Gill Sans"/>
              <a:cs typeface="Gill Sans"/>
            </a:endParaRPr>
          </a:p>
        </p:txBody>
      </p:sp>
      <p:sp>
        <p:nvSpPr>
          <p:cNvPr id="1138" name="Google Shape;1138;p40:notes"/>
          <p:cNvSpPr txBox="1">
            <a:spLocks noGrp="1"/>
          </p:cNvSpPr>
          <p:nvPr>
            <p:ph type="sldNum" idx="12"/>
          </p:nvPr>
        </p:nvSpPr>
        <p:spPr>
          <a:xfrm>
            <a:off x="4143589" y="9119476"/>
            <a:ext cx="3169920" cy="481727"/>
          </a:xfrm>
          <a:prstGeom prst="rect">
            <a:avLst/>
          </a:prstGeom>
          <a:noFill/>
          <a:ln>
            <a:noFill/>
          </a:ln>
        </p:spPr>
        <p:txBody>
          <a:bodyPr spcFirstLastPara="1" wrap="square" lIns="96631" tIns="48315" rIns="96631" bIns="48315" anchor="b" anchorCtr="0">
            <a:noAutofit/>
          </a:bodyPr>
          <a:lstStyle/>
          <a:p>
            <a:pPr algn="r">
              <a:buSzPts val="1400"/>
            </a:pPr>
            <a:fld id="{00000000-1234-1234-1234-123412341234}" type="slidenum">
              <a:rPr lang="en-US">
                <a:solidFill>
                  <a:srgbClr val="000000"/>
                </a:solidFill>
                <a:latin typeface="Calibri"/>
                <a:ea typeface="Calibri"/>
                <a:cs typeface="Calibri"/>
                <a:sym typeface="Calibri"/>
              </a:rPr>
              <a:pPr algn="r">
                <a:buSzPts val="1400"/>
              </a:pPr>
              <a:t>76</a:t>
            </a:fld>
            <a:endParaRPr>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23356054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0"/>
        <p:cNvGrpSpPr/>
        <p:nvPr/>
      </p:nvGrpSpPr>
      <p:grpSpPr>
        <a:xfrm>
          <a:off x="0" y="0"/>
          <a:ext cx="0" cy="0"/>
          <a:chOff x="0" y="0"/>
          <a:chExt cx="0" cy="0"/>
        </a:xfrm>
      </p:grpSpPr>
      <p:sp>
        <p:nvSpPr>
          <p:cNvPr id="1511" name="Google Shape;1511;p40: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2" name="Google Shape;1512;p40: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171450" marR="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LB" b="1" dirty="0" smtClean="0"/>
              <a:t>أحذف هذه الشريحة في حال وضع مؤشرات مرجعية فقط لتقييم الرياضيات.</a:t>
            </a:r>
          </a:p>
          <a:p>
            <a:pPr marL="171450" marR="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LB" b="1" dirty="0" smtClean="0"/>
              <a:t>قم بتحديث الجدول ليتضمّن</a:t>
            </a:r>
            <a:r>
              <a:rPr lang="ar-LB" b="1" baseline="0" dirty="0" smtClean="0"/>
              <a:t> مثلاً عن أدوات وصف الكفاءة العالمية من المستوى الصفي/المادّة المطلوب الذي يتمّ مطابقة التقييم معه (الصف 2 للهدف 4.1.1.أ، والصف 5 للهدف 4.1.1.ب والصف 8 للهدف 4.1.1.ج).</a:t>
            </a:r>
          </a:p>
          <a:p>
            <a:pPr marL="177571" marR="0" indent="-177571" algn="r" defTabSz="914400" rtl="1" eaLnBrk="1" fontAlgn="auto" latinLnBrk="0" hangingPunct="1">
              <a:lnSpc>
                <a:spcPct val="100000"/>
              </a:lnSpc>
              <a:spcBef>
                <a:spcPts val="0"/>
              </a:spcBef>
              <a:spcAft>
                <a:spcPts val="0"/>
              </a:spcAft>
              <a:buClr>
                <a:srgbClr val="000000"/>
              </a:buClr>
              <a:buSzPts val="1200"/>
              <a:buFont typeface="Arial"/>
              <a:buChar char="•"/>
              <a:tabLst/>
              <a:defRPr/>
            </a:pPr>
            <a:r>
              <a:rPr lang="ar-LB" b="1" baseline="0" dirty="0" smtClean="0"/>
              <a:t>أحذف إشارة «زائد» الصفراء قبل استخدام المحاضرة.</a:t>
            </a:r>
          </a:p>
          <a:p>
            <a:pPr marL="177571" marR="0" indent="-177571" algn="r" defTabSz="914400" rtl="1" eaLnBrk="1" fontAlgn="auto" latinLnBrk="0" hangingPunct="1">
              <a:lnSpc>
                <a:spcPct val="100000"/>
              </a:lnSpc>
              <a:spcBef>
                <a:spcPts val="0"/>
              </a:spcBef>
              <a:spcAft>
                <a:spcPts val="0"/>
              </a:spcAft>
              <a:buClr>
                <a:srgbClr val="000000"/>
              </a:buClr>
              <a:buSzPts val="1200"/>
              <a:buFont typeface="Arial"/>
              <a:buChar char="•"/>
              <a:tabLst/>
              <a:defRPr/>
            </a:pPr>
            <a:endParaRPr lang="ar-LB" b="1" baseline="0" dirty="0" smtClean="0"/>
          </a:p>
          <a:p>
            <a:pPr marL="0" indent="0" algn="r" rtl="1"/>
            <a:r>
              <a:rPr lang="ar-LB" b="1" dirty="0" smtClean="0">
                <a:solidFill>
                  <a:srgbClr val="000000"/>
                </a:solidFill>
              </a:rPr>
              <a:t>ملاحظات الميسّر:</a:t>
            </a:r>
          </a:p>
          <a:p>
            <a:pPr marL="177571" indent="-177571" algn="r" rtl="1">
              <a:buFont typeface="Arial"/>
              <a:buChar char="•"/>
            </a:pPr>
            <a:r>
              <a:rPr lang="ar-LB" sz="1200" dirty="0" smtClean="0">
                <a:solidFill>
                  <a:srgbClr val="000000"/>
                </a:solidFill>
                <a:latin typeface="Gill Sans"/>
                <a:ea typeface="Gill Sans"/>
                <a:cs typeface="Gill Sans"/>
              </a:rPr>
              <a:t>ذكّر أعضاء الهيئة بكيفية ترتيب</a:t>
            </a:r>
            <a:r>
              <a:rPr lang="ar-LB" sz="1200" baseline="0" dirty="0" smtClean="0">
                <a:solidFill>
                  <a:srgbClr val="000000"/>
                </a:solidFill>
                <a:latin typeface="Gill Sans"/>
                <a:ea typeface="Gill Sans"/>
                <a:cs typeface="Gill Sans"/>
              </a:rPr>
              <a:t> إطار الكفاءة العالمي.</a:t>
            </a:r>
          </a:p>
          <a:p>
            <a:pPr marL="177571" indent="-177571" algn="r" rtl="1">
              <a:buFont typeface="Arial"/>
              <a:buChar char="•"/>
            </a:pPr>
            <a:r>
              <a:rPr lang="ar-LB" sz="1200" baseline="0" dirty="0" smtClean="0">
                <a:solidFill>
                  <a:srgbClr val="000000"/>
                </a:solidFill>
                <a:latin typeface="Gill Sans"/>
                <a:ea typeface="Gill Sans"/>
                <a:cs typeface="Gill Sans"/>
              </a:rPr>
              <a:t>استعرض بنية إطار الكفاءة العالمي مع معايير المحتوى والأداء (</a:t>
            </a:r>
            <a:r>
              <a:rPr lang="en-US" sz="1200" dirty="0" smtClean="0">
                <a:solidFill>
                  <a:srgbClr val="000000"/>
                </a:solidFill>
                <a:latin typeface="Gill Sans"/>
                <a:ea typeface="Gill Sans"/>
                <a:cs typeface="Gill Sans"/>
              </a:rPr>
              <a:t>GPLs</a:t>
            </a:r>
            <a:r>
              <a:rPr lang="en-US" sz="1200" baseline="0" dirty="0" smtClean="0">
                <a:solidFill>
                  <a:srgbClr val="000000"/>
                </a:solidFill>
                <a:latin typeface="Gill Sans"/>
                <a:ea typeface="Gill Sans"/>
                <a:cs typeface="Gill Sans"/>
              </a:rPr>
              <a:t> </a:t>
            </a:r>
            <a:r>
              <a:rPr lang="ar-LB" sz="1200" baseline="0" dirty="0" smtClean="0">
                <a:solidFill>
                  <a:srgbClr val="000000"/>
                </a:solidFill>
                <a:latin typeface="Gill Sans"/>
                <a:ea typeface="Gill Sans"/>
                <a:cs typeface="Gill Sans"/>
              </a:rPr>
              <a:t>و</a:t>
            </a:r>
            <a:r>
              <a:rPr lang="ar-LB" sz="1200" dirty="0" smtClean="0">
                <a:solidFill>
                  <a:srgbClr val="000000"/>
                </a:solidFill>
                <a:latin typeface="Gill Sans"/>
                <a:ea typeface="Gill Sans"/>
                <a:cs typeface="Gill Sans"/>
              </a:rPr>
              <a:t> </a:t>
            </a:r>
            <a:r>
              <a:rPr lang="en-US" sz="1200" dirty="0" smtClean="0">
                <a:solidFill>
                  <a:srgbClr val="000000"/>
                </a:solidFill>
                <a:latin typeface="Gill Sans"/>
                <a:ea typeface="Gill Sans"/>
                <a:cs typeface="Gill Sans"/>
              </a:rPr>
              <a:t>GPDs</a:t>
            </a:r>
            <a:r>
              <a:rPr lang="en-US" sz="1200" baseline="0" dirty="0" smtClean="0">
                <a:solidFill>
                  <a:srgbClr val="000000"/>
                </a:solidFill>
                <a:latin typeface="Gill Sans"/>
                <a:ea typeface="Gill Sans"/>
                <a:cs typeface="Gill Sans"/>
              </a:rPr>
              <a:t>) </a:t>
            </a:r>
            <a:r>
              <a:rPr lang="ar-LB" sz="1200" baseline="0" dirty="0" smtClean="0">
                <a:solidFill>
                  <a:srgbClr val="000000"/>
                </a:solidFill>
                <a:latin typeface="Gill Sans"/>
                <a:ea typeface="Gill Sans"/>
                <a:cs typeface="Gill Sans"/>
              </a:rPr>
              <a:t>للمطابقة؛ هذه هي بنية إطار الكفاءة العالمي كاملاً. </a:t>
            </a:r>
          </a:p>
          <a:p>
            <a:pPr marL="177571" indent="-177571" algn="r" rtl="1">
              <a:buFont typeface="Arial"/>
              <a:buChar char="•"/>
            </a:pPr>
            <a:r>
              <a:rPr lang="ar-LB" sz="1200" baseline="0" dirty="0" smtClean="0">
                <a:solidFill>
                  <a:srgbClr val="000000"/>
                </a:solidFill>
                <a:latin typeface="Gill Sans"/>
                <a:ea typeface="Gill Sans"/>
                <a:cs typeface="Gill Sans"/>
              </a:rPr>
              <a:t>ذكّر أعضاء الهيئة بالتقدّم المحرز في أدوات وصف الكفاءة العالمية (مثلاً، ترتيب الأحداث، معرفة الوقت حتى أقرب ساعة، معرفة الوقت حتى أقرب نصف ساعة).</a:t>
            </a:r>
            <a:endParaRPr lang="ar-LB" sz="1100" dirty="0" smtClean="0">
              <a:solidFill>
                <a:srgbClr val="000000"/>
              </a:solidFill>
              <a:latin typeface="Gill Sans"/>
              <a:ea typeface="Gill Sans"/>
              <a:cs typeface="Gill Sans"/>
            </a:endParaRPr>
          </a:p>
          <a:p>
            <a:pPr marL="177571" marR="0" indent="-177571" algn="r" defTabSz="914400" rtl="1" eaLnBrk="1" fontAlgn="auto" latinLnBrk="0" hangingPunct="1">
              <a:lnSpc>
                <a:spcPct val="100000"/>
              </a:lnSpc>
              <a:spcBef>
                <a:spcPts val="0"/>
              </a:spcBef>
              <a:spcAft>
                <a:spcPts val="0"/>
              </a:spcAft>
              <a:buClr>
                <a:srgbClr val="000000"/>
              </a:buClr>
              <a:buSzPts val="1200"/>
              <a:buFont typeface="Arial"/>
              <a:buChar char="•"/>
              <a:tabLst/>
              <a:defRPr/>
            </a:pPr>
            <a:endParaRPr lang="ar-LB" b="1" baseline="0" dirty="0" smtClean="0"/>
          </a:p>
        </p:txBody>
      </p:sp>
      <p:sp>
        <p:nvSpPr>
          <p:cNvPr id="1513" name="Google Shape;1513;p40:notes"/>
          <p:cNvSpPr txBox="1">
            <a:spLocks noGrp="1"/>
          </p:cNvSpPr>
          <p:nvPr>
            <p:ph type="sldNum" idx="12"/>
          </p:nvPr>
        </p:nvSpPr>
        <p:spPr>
          <a:xfrm>
            <a:off x="3978133" y="8842031"/>
            <a:ext cx="3043343" cy="467071"/>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SzPts val="1400"/>
              <a:buNone/>
            </a:pPr>
            <a:fld id="{00000000-1234-1234-1234-123412341234}" type="slidenum">
              <a:rPr lang="en-US">
                <a:solidFill>
                  <a:srgbClr val="000000"/>
                </a:solidFill>
              </a:rPr>
              <a:t>77</a:t>
            </a:fld>
            <a:endParaRPr>
              <a:solidFill>
                <a:srgbClr val="000000"/>
              </a:solidFill>
            </a:endParaRPr>
          </a:p>
        </p:txBody>
      </p:sp>
    </p:spTree>
    <p:extLst>
      <p:ext uri="{BB962C8B-B14F-4D97-AF65-F5344CB8AC3E}">
        <p14:creationId xmlns:p14="http://schemas.microsoft.com/office/powerpoint/2010/main" val="8626633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9c7fbe508c_0_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2" name="Google Shape;362;g9c7fbe508c_0_1:notes"/>
          <p:cNvSpPr txBox="1">
            <a:spLocks noGrp="1"/>
          </p:cNvSpPr>
          <p:nvPr>
            <p:ph type="body" idx="1"/>
          </p:nvPr>
        </p:nvSpPr>
        <p:spPr>
          <a:xfrm>
            <a:off x="731520" y="4620577"/>
            <a:ext cx="5852077" cy="3780413"/>
          </a:xfrm>
          <a:prstGeom prst="rect">
            <a:avLst/>
          </a:prstGeom>
          <a:noFill/>
          <a:ln>
            <a:noFill/>
          </a:ln>
        </p:spPr>
        <p:txBody>
          <a:bodyPr spcFirstLastPara="1" wrap="square" lIns="96631" tIns="48315" rIns="96631" bIns="48315" anchor="t" anchorCtr="0">
            <a:noAutofit/>
          </a:bodyPr>
          <a:lstStyle/>
          <a:p>
            <a:pPr marL="171450" indent="-171450" algn="r" rtl="1">
              <a:buClr>
                <a:schemeClr val="dk1"/>
              </a:buClr>
              <a:buSzPts val="1100"/>
              <a:buFont typeface="Arial" panose="020B0604020202020204" pitchFamily="34" charset="0"/>
              <a:buChar char="•"/>
            </a:pPr>
            <a:r>
              <a:rPr lang="ar-LB" b="1" dirty="0" smtClean="0"/>
              <a:t>أضف الشرائح، عند الضرورة، لأي مسؤولين يدلون</a:t>
            </a:r>
            <a:r>
              <a:rPr lang="ar-LB" b="1" baseline="0" dirty="0" smtClean="0"/>
              <a:t> بكلمات افتتاحية عند بدء الورشة</a:t>
            </a:r>
          </a:p>
          <a:p>
            <a:pPr marL="171450" indent="-171450" algn="r" rtl="1">
              <a:buFont typeface="Arial" panose="020B0604020202020204" pitchFamily="34" charset="0"/>
              <a:buChar char="•"/>
            </a:pPr>
            <a:r>
              <a:rPr lang="ar-LB" b="1" baseline="0" dirty="0" smtClean="0"/>
              <a:t>أحذف إشارة «زائد» الصفراء قبل استخدام المحاضرة</a:t>
            </a:r>
          </a:p>
          <a:p>
            <a:pPr marL="0" indent="0" algn="r" rtl="1"/>
            <a:endParaRPr lang="ar-LB" b="1" dirty="0" smtClean="0"/>
          </a:p>
          <a:p>
            <a:pPr marL="0" indent="0" algn="r" rtl="1"/>
            <a:endParaRPr lang="ar-LB" b="1" dirty="0" smtClean="0"/>
          </a:p>
          <a:p>
            <a:pPr marL="0" indent="0" algn="r" rtl="1"/>
            <a:r>
              <a:rPr lang="ar-LB" b="1" dirty="0" smtClean="0"/>
              <a:t>ملاحظات الميسّر: </a:t>
            </a:r>
          </a:p>
          <a:p>
            <a:pPr marL="177571" indent="-177571" algn="r" rtl="1">
              <a:buFont typeface="Arial"/>
              <a:buChar char="•"/>
            </a:pPr>
            <a:r>
              <a:rPr lang="ar-LB" dirty="0" smtClean="0">
                <a:solidFill>
                  <a:srgbClr val="000000"/>
                </a:solidFill>
                <a:latin typeface="Arial" panose="020B0604020202020204" pitchFamily="34" charset="0"/>
                <a:cs typeface="Arial" panose="020B0604020202020204" pitchFamily="34" charset="0"/>
              </a:rPr>
              <a:t>يمكن حذف هذه الشريحة في حال عدم وجود مداخلات</a:t>
            </a:r>
            <a:endParaRPr b="1" dirty="0"/>
          </a:p>
        </p:txBody>
      </p:sp>
      <p:sp>
        <p:nvSpPr>
          <p:cNvPr id="363" name="Google Shape;363;g9c7fbe508c_0_1:notes"/>
          <p:cNvSpPr txBox="1">
            <a:spLocks noGrp="1"/>
          </p:cNvSpPr>
          <p:nvPr>
            <p:ph type="sldNum" idx="12"/>
          </p:nvPr>
        </p:nvSpPr>
        <p:spPr>
          <a:xfrm>
            <a:off x="4143589" y="9119475"/>
            <a:ext cx="3169771" cy="481757"/>
          </a:xfrm>
          <a:prstGeom prst="rect">
            <a:avLst/>
          </a:prstGeom>
          <a:noFill/>
          <a:ln>
            <a:noFill/>
          </a:ln>
        </p:spPr>
        <p:txBody>
          <a:bodyPr spcFirstLastPara="1" wrap="square" lIns="96631" tIns="48315" rIns="96631" bIns="48315" anchor="b" anchorCtr="0">
            <a:noAutofit/>
          </a:bodyPr>
          <a:lstStyle/>
          <a:p>
            <a:pPr algn="r">
              <a:buSzPts val="1400"/>
            </a:pPr>
            <a:fld id="{00000000-1234-1234-1234-123412341234}" type="slidenum">
              <a:rPr lang="en-US">
                <a:solidFill>
                  <a:srgbClr val="000000"/>
                </a:solidFill>
                <a:latin typeface="Calibri"/>
                <a:ea typeface="Calibri"/>
                <a:cs typeface="Calibri"/>
                <a:sym typeface="Calibri"/>
              </a:rPr>
              <a:pPr algn="r">
                <a:buSzPts val="1400"/>
              </a:pPr>
              <a:t>8</a:t>
            </a:fld>
            <a:endParaRPr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401606035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4"/>
        <p:cNvGrpSpPr/>
        <p:nvPr/>
      </p:nvGrpSpPr>
      <p:grpSpPr>
        <a:xfrm>
          <a:off x="0" y="0"/>
          <a:ext cx="0" cy="0"/>
          <a:chOff x="0" y="0"/>
          <a:chExt cx="0" cy="0"/>
        </a:xfrm>
      </p:grpSpPr>
      <p:sp>
        <p:nvSpPr>
          <p:cNvPr id="1145" name="Google Shape;1145;p4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6" name="Google Shape;1146;p41:notes"/>
          <p:cNvSpPr txBox="1">
            <a:spLocks noGrp="1"/>
          </p:cNvSpPr>
          <p:nvPr>
            <p:ph type="body" idx="1"/>
          </p:nvPr>
        </p:nvSpPr>
        <p:spPr>
          <a:xfrm>
            <a:off x="731520" y="4620577"/>
            <a:ext cx="5852160" cy="3780472"/>
          </a:xfrm>
          <a:prstGeom prst="rect">
            <a:avLst/>
          </a:prstGeom>
          <a:noFill/>
          <a:ln>
            <a:noFill/>
          </a:ln>
        </p:spPr>
        <p:txBody>
          <a:bodyPr spcFirstLastPara="1" wrap="square" lIns="96631" tIns="48315" rIns="96631" bIns="48315" anchor="t" anchorCtr="0">
            <a:noAutofit/>
          </a:bodyPr>
          <a:lstStyle/>
          <a:p>
            <a:pPr marL="177571" indent="-177571" algn="r" rtl="1">
              <a:buFont typeface="Arial"/>
              <a:buChar char="•"/>
            </a:pPr>
            <a:r>
              <a:rPr lang="ar-LB" sz="1200" b="1" dirty="0" smtClean="0">
                <a:solidFill>
                  <a:srgbClr val="000000"/>
                </a:solidFill>
                <a:latin typeface="Gill Sans"/>
                <a:ea typeface="Gill Sans"/>
                <a:cs typeface="Gill Sans"/>
              </a:rPr>
              <a:t>أدخل</a:t>
            </a:r>
            <a:r>
              <a:rPr lang="ar-LB" sz="1200" b="1" baseline="0" dirty="0" smtClean="0">
                <a:solidFill>
                  <a:srgbClr val="000000"/>
                </a:solidFill>
                <a:latin typeface="Gill Sans"/>
                <a:ea typeface="Gill Sans"/>
                <a:cs typeface="Gill Sans"/>
              </a:rPr>
              <a:t> اسم التقييم(ات)</a:t>
            </a:r>
          </a:p>
          <a:p>
            <a:pPr marL="177571" marR="0" indent="-177571" algn="r" defTabSz="914400" rtl="1" eaLnBrk="1" fontAlgn="auto" latinLnBrk="0" hangingPunct="1">
              <a:lnSpc>
                <a:spcPct val="100000"/>
              </a:lnSpc>
              <a:spcBef>
                <a:spcPts val="0"/>
              </a:spcBef>
              <a:spcAft>
                <a:spcPts val="0"/>
              </a:spcAft>
              <a:buClr>
                <a:srgbClr val="000000"/>
              </a:buClr>
              <a:buSzPts val="1400"/>
              <a:buFont typeface="Arial"/>
              <a:buChar char="•"/>
              <a:tabLst/>
              <a:defRPr/>
            </a:pPr>
            <a:r>
              <a:rPr lang="ar-LB" sz="1200" b="1" baseline="0" dirty="0" smtClean="0"/>
              <a:t>أحذف إشارة «زائد» الصفراء قبل استخدام المحاضرة</a:t>
            </a:r>
          </a:p>
          <a:p>
            <a:pPr marL="171450" indent="-171450">
              <a:buFont typeface="Arial" panose="020B0604020202020204" pitchFamily="34" charset="0"/>
              <a:buChar char="•"/>
            </a:pPr>
            <a:endParaRPr b="1" dirty="0"/>
          </a:p>
          <a:p>
            <a:pPr marL="0" indent="0" algn="r" rtl="1"/>
            <a:endParaRPr b="1" dirty="0"/>
          </a:p>
          <a:p>
            <a:pPr marL="0" indent="0" algn="r" rtl="1"/>
            <a:r>
              <a:rPr lang="ar-LB" b="1" dirty="0" smtClean="0"/>
              <a:t>ملاحظات الميسّر:</a:t>
            </a:r>
            <a:r>
              <a:rPr lang="en-US" b="1" dirty="0" smtClean="0"/>
              <a:t> </a:t>
            </a:r>
            <a:endParaRPr b="1" dirty="0"/>
          </a:p>
          <a:p>
            <a:pPr marL="177571" indent="-177571" algn="r" rtl="1">
              <a:buFont typeface="Arial"/>
              <a:buChar char="•"/>
            </a:pPr>
            <a:r>
              <a:rPr lang="ar-LB" sz="1100" dirty="0" smtClean="0">
                <a:solidFill>
                  <a:srgbClr val="000000"/>
                </a:solidFill>
                <a:latin typeface="Gill Sans"/>
                <a:ea typeface="Gill Sans"/>
                <a:cs typeface="Gill Sans"/>
              </a:rPr>
              <a:t>إشرح أنّنا سنبدأ الآن المهمّة 2. </a:t>
            </a:r>
          </a:p>
          <a:p>
            <a:pPr marL="177571" indent="-177571" algn="r" rtl="1">
              <a:buFont typeface="Arial"/>
              <a:buChar char="•"/>
            </a:pPr>
            <a:r>
              <a:rPr lang="ar-LB" sz="1100" dirty="0" smtClean="0">
                <a:solidFill>
                  <a:srgbClr val="000000"/>
                </a:solidFill>
                <a:latin typeface="Gill Sans"/>
                <a:ea typeface="Gill Sans"/>
                <a:cs typeface="Gill Sans"/>
              </a:rPr>
              <a:t>تعتمد</a:t>
            </a:r>
            <a:r>
              <a:rPr lang="ar-LB" sz="1100" baseline="0" dirty="0" smtClean="0">
                <a:solidFill>
                  <a:srgbClr val="000000"/>
                </a:solidFill>
                <a:latin typeface="Gill Sans"/>
                <a:ea typeface="Gill Sans"/>
                <a:cs typeface="Gill Sans"/>
              </a:rPr>
              <a:t> هذه المهمّة على المهمة 1، ولكن الآن، بدلاً من النظر فقط في المعارف والمهارات (معايير المحتوى)، سوف ننظر في مستويات الكفاءة العالمية (بافتراض أنّ الميسّرين ينوون وضع ثلاثة مؤشرات مرجعية لا واحد فقط – أنظر الرسم 1 في رزمة أدوات ربط السياسات لمزيد من التفاصيل حول وضع مؤشر مرجعي واحد مقبال ثلاثة) وأدوات وصف الكفاءة العالمية وسوف نسعى إلى توفيق كلّ بند مع واحدة أو أكثر من أدوات وصف الكفاءة العالمية. </a:t>
            </a:r>
          </a:p>
          <a:p>
            <a:pPr marL="177571" indent="-177571" algn="r" rtl="1">
              <a:buFont typeface="Arial"/>
              <a:buChar char="•"/>
            </a:pPr>
            <a:r>
              <a:rPr lang="ar-LB" sz="1100" baseline="0" dirty="0" smtClean="0">
                <a:solidFill>
                  <a:srgbClr val="000000"/>
                </a:solidFill>
                <a:latin typeface="Gill Sans"/>
                <a:ea typeface="Gill Sans"/>
                <a:cs typeface="Gill Sans"/>
              </a:rPr>
              <a:t>يستكمَل هذا العمل في مجموعات بمستوى الهيئة المحكمة مع مجموعة واحدة لكل صفّ/مادّة/لغة للتقييم بما في ذلك في الورشة.</a:t>
            </a:r>
            <a:endParaRPr dirty="0"/>
          </a:p>
          <a:p>
            <a:pPr marL="651093" lvl="1" indent="-177571" algn="r" rtl="1">
              <a:buClr>
                <a:schemeClr val="dk1"/>
              </a:buClr>
              <a:buFont typeface="Arial"/>
              <a:buChar char="•"/>
            </a:pPr>
            <a:r>
              <a:rPr lang="ar-LB" dirty="0" smtClean="0">
                <a:latin typeface="Arial" panose="020B0604020202020204" pitchFamily="34" charset="0"/>
                <a:cs typeface="Arial" panose="020B0604020202020204" pitchFamily="34" charset="0"/>
              </a:rPr>
              <a:t>هذا</a:t>
            </a:r>
            <a:r>
              <a:rPr lang="ar-LB" baseline="0" dirty="0" smtClean="0">
                <a:latin typeface="Arial" panose="020B0604020202020204" pitchFamily="34" charset="0"/>
                <a:cs typeface="Arial" panose="020B0604020202020204" pitchFamily="34" charset="0"/>
              </a:rPr>
              <a:t> النشاط هو </a:t>
            </a:r>
            <a:r>
              <a:rPr lang="ar-LB" baseline="0" dirty="0" smtClean="0">
                <a:latin typeface="Arial" panose="020B0604020202020204" pitchFamily="34" charset="0"/>
                <a:cs typeface="Arial" panose="020B0604020202020204" pitchFamily="34" charset="0"/>
              </a:rPr>
              <a:t>نشاط </a:t>
            </a:r>
            <a:r>
              <a:rPr lang="ar-LB" baseline="0" dirty="0" smtClean="0">
                <a:latin typeface="Arial" panose="020B0604020202020204" pitchFamily="34" charset="0"/>
                <a:cs typeface="Arial" panose="020B0604020202020204" pitchFamily="34" charset="0"/>
              </a:rPr>
              <a:t>مجموعات، لا نشاط فرديّ</a:t>
            </a:r>
          </a:p>
          <a:p>
            <a:pPr marL="651093" lvl="1" indent="-177571" algn="r" rtl="1">
              <a:buClr>
                <a:schemeClr val="dk1"/>
              </a:buClr>
              <a:buFont typeface="Arial"/>
              <a:buChar char="•"/>
            </a:pPr>
            <a:r>
              <a:rPr lang="ar-LB" baseline="0" dirty="0" smtClean="0">
                <a:latin typeface="Arial" panose="020B0604020202020204" pitchFamily="34" charset="0"/>
                <a:cs typeface="Arial" panose="020B0604020202020204" pitchFamily="34" charset="0"/>
              </a:rPr>
              <a:t>ينبغي على أعضاء الهيئة أن يعملوا على تحقيق توافق آراء</a:t>
            </a:r>
            <a:endParaRPr dirty="0"/>
          </a:p>
        </p:txBody>
      </p:sp>
      <p:sp>
        <p:nvSpPr>
          <p:cNvPr id="1147" name="Google Shape;1147;p41:notes"/>
          <p:cNvSpPr txBox="1">
            <a:spLocks noGrp="1"/>
          </p:cNvSpPr>
          <p:nvPr>
            <p:ph type="sldNum" idx="12"/>
          </p:nvPr>
        </p:nvSpPr>
        <p:spPr>
          <a:xfrm>
            <a:off x="4143589" y="9119476"/>
            <a:ext cx="3169920" cy="481727"/>
          </a:xfrm>
          <a:prstGeom prst="rect">
            <a:avLst/>
          </a:prstGeom>
          <a:noFill/>
          <a:ln>
            <a:noFill/>
          </a:ln>
        </p:spPr>
        <p:txBody>
          <a:bodyPr spcFirstLastPara="1" wrap="square" lIns="96631" tIns="48315" rIns="96631" bIns="48315" anchor="b" anchorCtr="0">
            <a:noAutofit/>
          </a:bodyPr>
          <a:lstStyle/>
          <a:p>
            <a:pPr algn="r">
              <a:buSzPts val="1400"/>
            </a:pPr>
            <a:fld id="{00000000-1234-1234-1234-123412341234}" type="slidenum">
              <a:rPr lang="en-US"/>
              <a:pPr algn="r">
                <a:buSzPts val="1400"/>
              </a:pPr>
              <a:t>78</a:t>
            </a:fld>
            <a:endParaRPr/>
          </a:p>
        </p:txBody>
      </p:sp>
    </p:spTree>
    <p:extLst>
      <p:ext uri="{BB962C8B-B14F-4D97-AF65-F5344CB8AC3E}">
        <p14:creationId xmlns:p14="http://schemas.microsoft.com/office/powerpoint/2010/main" val="252339778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3"/>
        <p:cNvGrpSpPr/>
        <p:nvPr/>
      </p:nvGrpSpPr>
      <p:grpSpPr>
        <a:xfrm>
          <a:off x="0" y="0"/>
          <a:ext cx="0" cy="0"/>
          <a:chOff x="0" y="0"/>
          <a:chExt cx="0" cy="0"/>
        </a:xfrm>
      </p:grpSpPr>
      <p:sp>
        <p:nvSpPr>
          <p:cNvPr id="1154" name="Google Shape;1154;g9c7fbe508c_0_58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5" name="Google Shape;1155;g9c7fbe508c_0_586:notes"/>
          <p:cNvSpPr txBox="1">
            <a:spLocks noGrp="1"/>
          </p:cNvSpPr>
          <p:nvPr>
            <p:ph type="body" idx="1"/>
          </p:nvPr>
        </p:nvSpPr>
        <p:spPr>
          <a:xfrm>
            <a:off x="731520" y="4620577"/>
            <a:ext cx="5852077" cy="3780413"/>
          </a:xfrm>
          <a:prstGeom prst="rect">
            <a:avLst/>
          </a:prstGeom>
          <a:noFill/>
          <a:ln>
            <a:noFill/>
          </a:ln>
        </p:spPr>
        <p:txBody>
          <a:bodyPr spcFirstLastPara="1" wrap="square" lIns="96631" tIns="48315" rIns="96631" bIns="48315" anchor="t" anchorCtr="0">
            <a:noAutofit/>
          </a:bodyPr>
          <a:lstStyle/>
          <a:p>
            <a:pPr marL="0" indent="0" algn="r" rtl="1"/>
            <a:r>
              <a:rPr lang="ar-LB" b="1" dirty="0" smtClean="0">
                <a:solidFill>
                  <a:srgbClr val="000000"/>
                </a:solidFill>
              </a:rPr>
              <a:t>ملاحظات الميسّر:</a:t>
            </a:r>
            <a:endParaRPr b="1" dirty="0">
              <a:solidFill>
                <a:srgbClr val="000000"/>
              </a:solidFill>
            </a:endParaRPr>
          </a:p>
          <a:p>
            <a:pPr marL="177571" indent="-177571" algn="r" rtl="1">
              <a:buFont typeface="Arial"/>
              <a:buChar char="•"/>
            </a:pPr>
            <a:r>
              <a:rPr lang="ar-LB" sz="1100" dirty="0" smtClean="0">
                <a:solidFill>
                  <a:srgbClr val="000000"/>
                </a:solidFill>
                <a:latin typeface="Gill Sans"/>
                <a:ea typeface="Gill Sans"/>
                <a:cs typeface="Gill Sans"/>
              </a:rPr>
              <a:t>تأكّد من أنّ أعضاء الهيئة يفهمون ويجيبون عن الأسئلة الثلاثة لكلّ بند.</a:t>
            </a:r>
            <a:endParaRPr sz="1100" dirty="0">
              <a:solidFill>
                <a:srgbClr val="000000"/>
              </a:solidFill>
              <a:latin typeface="Gill Sans"/>
              <a:ea typeface="Gill Sans"/>
              <a:cs typeface="Gill Sans"/>
            </a:endParaRPr>
          </a:p>
          <a:p>
            <a:pPr marL="651093" lvl="1" indent="-177571" algn="r" rtl="1">
              <a:buClr>
                <a:schemeClr val="dk1"/>
              </a:buClr>
              <a:buFont typeface="Arial"/>
              <a:buChar char="•"/>
            </a:pPr>
            <a:r>
              <a:rPr lang="ar-LB" dirty="0" smtClean="0">
                <a:latin typeface="Arial" panose="020B0604020202020204" pitchFamily="34" charset="0"/>
                <a:cs typeface="Arial" panose="020B0604020202020204" pitchFamily="34" charset="0"/>
              </a:rPr>
              <a:t>عند التفكير في المعارف والمهارات، يجب أن يتفقوا على المعارف والمهارات من إطار الكفاءة العالمي المطلوبة للإجابة عن البند. تأكّد من أنّ أعضاء الهيئة يعرفون</a:t>
            </a:r>
            <a:r>
              <a:rPr lang="ar-LB" baseline="0" dirty="0" smtClean="0">
                <a:latin typeface="Arial" panose="020B0604020202020204" pitchFamily="34" charset="0"/>
                <a:cs typeface="Arial" panose="020B0604020202020204" pitchFamily="34" charset="0"/>
              </a:rPr>
              <a:t> أنّهم لا يقومون بالمطابقة مع منهاجهم، إذ إنّ هذا قد يختلف لناحية التوقعات عن إطار الكفاءة العالمي.</a:t>
            </a:r>
          </a:p>
          <a:p>
            <a:pPr marL="651093" lvl="1" indent="-177571" algn="r" rtl="1">
              <a:buClr>
                <a:schemeClr val="dk1"/>
              </a:buClr>
              <a:buFont typeface="Arial"/>
              <a:buChar char="•"/>
            </a:pPr>
            <a:r>
              <a:rPr lang="ar-LB" dirty="0" smtClean="0">
                <a:latin typeface="Arial" panose="020B0604020202020204" pitchFamily="34" charset="0"/>
                <a:cs typeface="Arial" panose="020B0604020202020204" pitchFamily="34" charset="0"/>
              </a:rPr>
              <a:t>ثم عليهم أن يحدّدوا ما الذي يجعل البند صعبًا أو سهلاً، على سبيل المثال، هل من عوامل تشتيت قوية؟ هل من كلمات أو صور قد لا يعرفها المتعلّمون؟</a:t>
            </a:r>
            <a:r>
              <a:rPr lang="ar-LB" baseline="0" dirty="0" smtClean="0">
                <a:latin typeface="Arial" panose="020B0604020202020204" pitchFamily="34" charset="0"/>
                <a:cs typeface="Arial" panose="020B0604020202020204" pitchFamily="34" charset="0"/>
              </a:rPr>
              <a:t> هل هذا سؤال بخطوات متعددة؟ هل من مجال واسع للخطأ؟</a:t>
            </a:r>
          </a:p>
          <a:p>
            <a:pPr marL="651093" lvl="1" indent="-177571" algn="r" rtl="1">
              <a:buClr>
                <a:schemeClr val="dk1"/>
              </a:buClr>
              <a:buFont typeface="Arial"/>
              <a:buChar char="•"/>
            </a:pPr>
            <a:r>
              <a:rPr lang="ar-LB" baseline="0" dirty="0" smtClean="0">
                <a:latin typeface="Arial" panose="020B0604020202020204" pitchFamily="34" charset="0"/>
                <a:cs typeface="Arial" panose="020B0604020202020204" pitchFamily="34" charset="0"/>
              </a:rPr>
              <a:t>ثم، يقومون بتحديد مستوى الكفاءة العالمي الأدنى وأداة وصف الكفاءة العالمية المناسبة للبند – في حال ضرورة وجود بيانين أو أكثر للمعارف و/أو المهارات للإجابة عن البند بشكل صحيح، عندئذٍ يختار أعضاء الهيئة المستوى الأعلى من </a:t>
            </a:r>
            <a:r>
              <a:rPr lang="en-US" dirty="0" smtClean="0">
                <a:solidFill>
                  <a:srgbClr val="000000"/>
                </a:solidFill>
              </a:rPr>
              <a:t>GPL/GPD</a:t>
            </a:r>
            <a:r>
              <a:rPr lang="ar-LB" baseline="0" dirty="0" smtClean="0">
                <a:latin typeface="Arial" panose="020B0604020202020204" pitchFamily="34" charset="0"/>
                <a:cs typeface="Arial" panose="020B0604020202020204" pitchFamily="34" charset="0"/>
              </a:rPr>
              <a:t> بما أنّ المهارتين مطلوبتان.  </a:t>
            </a:r>
            <a:endParaRPr dirty="0">
              <a:solidFill>
                <a:srgbClr val="000000"/>
              </a:solidFill>
            </a:endParaRPr>
          </a:p>
          <a:p>
            <a:pPr marL="177571" indent="-177571" algn="r" rtl="1">
              <a:buFont typeface="Arial"/>
              <a:buChar char="•"/>
            </a:pPr>
            <a:r>
              <a:rPr lang="ar-LB" sz="1100" dirty="0" smtClean="0">
                <a:solidFill>
                  <a:srgbClr val="000000"/>
                </a:solidFill>
                <a:latin typeface="Gill Sans"/>
                <a:ea typeface="Gill Sans"/>
                <a:cs typeface="Gill Sans"/>
              </a:rPr>
              <a:t>أوضح أنّه</a:t>
            </a:r>
            <a:r>
              <a:rPr lang="ar-LB" sz="1100" baseline="0" dirty="0" smtClean="0">
                <a:solidFill>
                  <a:srgbClr val="000000"/>
                </a:solidFill>
                <a:latin typeface="Gill Sans"/>
                <a:ea typeface="Gill Sans"/>
                <a:cs typeface="Gill Sans"/>
              </a:rPr>
              <a:t> في حال توافق بند ما مع صفّ أدنى من الصف قيد الدرس، يمكن تسجيل ذلك بأنّه «يحقق جزئيًّا» بما أنّ المتعلّم في مستوى «يحقق جزئيًّا» يمكنه أن يجيب بشكل صحيح. إذا توافق بند ما مع صفّ أعلى من الصف قيد الدرس، يجب تسجيله بأنّه «فوق مستوى التخطّي»، بما أنه حتى المتعلّم في مستوى «يتخطّى» لا يتوقَّع منه أن يكون قادرًا على الإجابة بشكل صحيح. </a:t>
            </a:r>
          </a:p>
          <a:p>
            <a:pPr marL="177571" indent="-177571" algn="r" rtl="1">
              <a:buFont typeface="Arial"/>
              <a:buChar char="•"/>
            </a:pPr>
            <a:r>
              <a:rPr lang="ar-LB" sz="1100" dirty="0" smtClean="0">
                <a:solidFill>
                  <a:srgbClr val="000000"/>
                </a:solidFill>
                <a:latin typeface="Gill Sans"/>
                <a:ea typeface="Gill Sans"/>
                <a:cs typeface="Gill Sans"/>
              </a:rPr>
              <a:t>إسأل إذا</a:t>
            </a:r>
            <a:r>
              <a:rPr lang="ar-LB" sz="1100" baseline="0" dirty="0" smtClean="0">
                <a:solidFill>
                  <a:srgbClr val="000000"/>
                </a:solidFill>
                <a:latin typeface="Gill Sans"/>
                <a:ea typeface="Gill Sans"/>
                <a:cs typeface="Gill Sans"/>
              </a:rPr>
              <a:t> ما كان لدى المشاركين اي سؤال أو استيضاح</a:t>
            </a:r>
          </a:p>
          <a:p>
            <a:pPr marL="177571" indent="-177571" algn="r" rtl="1">
              <a:buFont typeface="Arial"/>
              <a:buChar char="•"/>
            </a:pPr>
            <a:r>
              <a:rPr lang="ar-LB" sz="1100" baseline="0" dirty="0" smtClean="0">
                <a:solidFill>
                  <a:srgbClr val="000000"/>
                </a:solidFill>
                <a:latin typeface="Gill Sans"/>
                <a:ea typeface="Gill Sans"/>
                <a:cs typeface="Gill Sans"/>
              </a:rPr>
              <a:t>أخبر أعضاء الهيئة بأنّ كلّ واحد منهم سوف يكتب أجوبة المجموعة التي تمّ توافق الآراء عليها بالنسبة إلى كلّ من أسئلة موادّهم، أي على التقييم الوارد قرب البند. </a:t>
            </a:r>
            <a:endParaRPr sz="1100" dirty="0">
              <a:solidFill>
                <a:srgbClr val="000000"/>
              </a:solidFill>
              <a:latin typeface="Gill Sans"/>
              <a:ea typeface="Gill Sans"/>
              <a:cs typeface="Gill Sans"/>
            </a:endParaRPr>
          </a:p>
        </p:txBody>
      </p:sp>
      <p:sp>
        <p:nvSpPr>
          <p:cNvPr id="1156" name="Google Shape;1156;g9c7fbe508c_0_586:notes"/>
          <p:cNvSpPr txBox="1">
            <a:spLocks noGrp="1"/>
          </p:cNvSpPr>
          <p:nvPr>
            <p:ph type="sldNum" idx="12"/>
          </p:nvPr>
        </p:nvSpPr>
        <p:spPr>
          <a:xfrm>
            <a:off x="4143589" y="9119475"/>
            <a:ext cx="3169771" cy="481757"/>
          </a:xfrm>
          <a:prstGeom prst="rect">
            <a:avLst/>
          </a:prstGeom>
          <a:noFill/>
          <a:ln>
            <a:noFill/>
          </a:ln>
        </p:spPr>
        <p:txBody>
          <a:bodyPr spcFirstLastPara="1" wrap="square" lIns="96631" tIns="48315" rIns="96631" bIns="48315" anchor="b" anchorCtr="0">
            <a:noAutofit/>
          </a:bodyPr>
          <a:lstStyle/>
          <a:p>
            <a:pPr algn="r">
              <a:buSzPts val="1400"/>
            </a:pPr>
            <a:fld id="{00000000-1234-1234-1234-123412341234}" type="slidenum">
              <a:rPr lang="en-US"/>
              <a:pPr algn="r">
                <a:buSzPts val="1400"/>
              </a:pPr>
              <a:t>79</a:t>
            </a:fld>
            <a:endParaRPr/>
          </a:p>
        </p:txBody>
      </p:sp>
    </p:spTree>
    <p:extLst>
      <p:ext uri="{BB962C8B-B14F-4D97-AF65-F5344CB8AC3E}">
        <p14:creationId xmlns:p14="http://schemas.microsoft.com/office/powerpoint/2010/main" val="260534962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3"/>
        <p:cNvGrpSpPr/>
        <p:nvPr/>
      </p:nvGrpSpPr>
      <p:grpSpPr>
        <a:xfrm>
          <a:off x="0" y="0"/>
          <a:ext cx="0" cy="0"/>
          <a:chOff x="0" y="0"/>
          <a:chExt cx="0" cy="0"/>
        </a:xfrm>
      </p:grpSpPr>
      <p:sp>
        <p:nvSpPr>
          <p:cNvPr id="1154" name="Google Shape;1154;g9c7fbe508c_0_58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5" name="Google Shape;1155;g9c7fbe508c_0_586:notes"/>
          <p:cNvSpPr txBox="1">
            <a:spLocks noGrp="1"/>
          </p:cNvSpPr>
          <p:nvPr>
            <p:ph type="body" idx="1"/>
          </p:nvPr>
        </p:nvSpPr>
        <p:spPr>
          <a:xfrm>
            <a:off x="731520" y="4620577"/>
            <a:ext cx="5852077" cy="3780413"/>
          </a:xfrm>
          <a:prstGeom prst="rect">
            <a:avLst/>
          </a:prstGeom>
          <a:noFill/>
          <a:ln>
            <a:noFill/>
          </a:ln>
        </p:spPr>
        <p:txBody>
          <a:bodyPr spcFirstLastPara="1" wrap="square" lIns="96631" tIns="48315" rIns="96631" bIns="48315" anchor="t" anchorCtr="0">
            <a:noAutofit/>
          </a:bodyPr>
          <a:lstStyle/>
          <a:p>
            <a:pPr marL="171450" indent="-171450" algn="r" rtl="1">
              <a:buFont typeface="Arial" panose="020B0604020202020204" pitchFamily="34" charset="0"/>
              <a:buChar char="•"/>
            </a:pPr>
            <a:r>
              <a:rPr lang="ar-LB" b="1" dirty="0" smtClean="0">
                <a:solidFill>
                  <a:srgbClr val="000000"/>
                </a:solidFill>
              </a:rPr>
              <a:t>أحذف هذه الشريحة في حال عدم وجود بنود «غير مناسبة» في التقييم.</a:t>
            </a:r>
            <a:endParaRPr lang="en-US" b="1" dirty="0">
              <a:solidFill>
                <a:srgbClr val="000000"/>
              </a:solidFill>
            </a:endParaRPr>
          </a:p>
          <a:p>
            <a:pPr marL="0" indent="0"/>
            <a:endParaRPr lang="en-US" b="1" dirty="0">
              <a:solidFill>
                <a:srgbClr val="000000"/>
              </a:solidFill>
            </a:endParaRPr>
          </a:p>
          <a:p>
            <a:pPr marL="0" indent="0" algn="r" rtl="1"/>
            <a:r>
              <a:rPr lang="ar-LB" b="1" dirty="0" smtClean="0">
                <a:solidFill>
                  <a:srgbClr val="000000"/>
                </a:solidFill>
              </a:rPr>
              <a:t>ملاحظات الميسّر:</a:t>
            </a:r>
            <a:r>
              <a:rPr lang="en-US" b="1" dirty="0" smtClean="0">
                <a:solidFill>
                  <a:srgbClr val="000000"/>
                </a:solidFill>
              </a:rPr>
              <a:t> </a:t>
            </a:r>
            <a:endParaRPr b="1" dirty="0">
              <a:solidFill>
                <a:srgbClr val="000000"/>
              </a:solidFill>
            </a:endParaRPr>
          </a:p>
          <a:p>
            <a:pPr marL="177571" indent="-177571" algn="r" rtl="1">
              <a:buFont typeface="Arial"/>
              <a:buChar char="•"/>
            </a:pPr>
            <a:r>
              <a:rPr lang="ar-LB" sz="1100" dirty="0" smtClean="0">
                <a:solidFill>
                  <a:srgbClr val="000000"/>
                </a:solidFill>
                <a:latin typeface="Gill Sans"/>
                <a:ea typeface="Gill Sans"/>
                <a:cs typeface="Gill Sans"/>
              </a:rPr>
              <a:t>إستعرض الخطوات مع البند</a:t>
            </a:r>
            <a:r>
              <a:rPr lang="ar-LB" sz="1100" baseline="0" dirty="0" smtClean="0">
                <a:solidFill>
                  <a:srgbClr val="000000"/>
                </a:solidFill>
                <a:latin typeface="Gill Sans"/>
                <a:ea typeface="Gill Sans"/>
                <a:cs typeface="Gill Sans"/>
              </a:rPr>
              <a:t> غير المناسب في التقييم</a:t>
            </a:r>
            <a:endParaRPr sz="1100" dirty="0">
              <a:solidFill>
                <a:srgbClr val="000000"/>
              </a:solidFill>
              <a:latin typeface="Gill Sans"/>
              <a:ea typeface="Gill Sans"/>
              <a:cs typeface="Gill Sans"/>
            </a:endParaRPr>
          </a:p>
        </p:txBody>
      </p:sp>
      <p:sp>
        <p:nvSpPr>
          <p:cNvPr id="1156" name="Google Shape;1156;g9c7fbe508c_0_586:notes"/>
          <p:cNvSpPr txBox="1">
            <a:spLocks noGrp="1"/>
          </p:cNvSpPr>
          <p:nvPr>
            <p:ph type="sldNum" idx="12"/>
          </p:nvPr>
        </p:nvSpPr>
        <p:spPr>
          <a:xfrm>
            <a:off x="4143589" y="9119475"/>
            <a:ext cx="3169771" cy="481757"/>
          </a:xfrm>
          <a:prstGeom prst="rect">
            <a:avLst/>
          </a:prstGeom>
          <a:noFill/>
          <a:ln>
            <a:noFill/>
          </a:ln>
        </p:spPr>
        <p:txBody>
          <a:bodyPr spcFirstLastPara="1" wrap="square" lIns="96631" tIns="48315" rIns="96631" bIns="48315" anchor="b" anchorCtr="0">
            <a:noAutofit/>
          </a:bodyPr>
          <a:lstStyle/>
          <a:p>
            <a:pPr algn="r">
              <a:buSzPts val="1400"/>
            </a:pPr>
            <a:fld id="{00000000-1234-1234-1234-123412341234}" type="slidenum">
              <a:rPr lang="en-US"/>
              <a:pPr algn="r">
                <a:buSzPts val="1400"/>
              </a:pPr>
              <a:t>80</a:t>
            </a:fld>
            <a:endParaRPr/>
          </a:p>
        </p:txBody>
      </p:sp>
    </p:spTree>
    <p:extLst>
      <p:ext uri="{BB962C8B-B14F-4D97-AF65-F5344CB8AC3E}">
        <p14:creationId xmlns:p14="http://schemas.microsoft.com/office/powerpoint/2010/main" val="408567140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1"/>
        <p:cNvGrpSpPr/>
        <p:nvPr/>
      </p:nvGrpSpPr>
      <p:grpSpPr>
        <a:xfrm>
          <a:off x="0" y="0"/>
          <a:ext cx="0" cy="0"/>
          <a:chOff x="0" y="0"/>
          <a:chExt cx="0" cy="0"/>
        </a:xfrm>
      </p:grpSpPr>
      <p:sp>
        <p:nvSpPr>
          <p:cNvPr id="1162" name="Google Shape;1162;p43: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3" name="Google Shape;1163;p43:notes"/>
          <p:cNvSpPr txBox="1">
            <a:spLocks noGrp="1"/>
          </p:cNvSpPr>
          <p:nvPr>
            <p:ph type="body" idx="1"/>
          </p:nvPr>
        </p:nvSpPr>
        <p:spPr>
          <a:xfrm>
            <a:off x="731520" y="4620577"/>
            <a:ext cx="5852160" cy="3780472"/>
          </a:xfrm>
          <a:prstGeom prst="rect">
            <a:avLst/>
          </a:prstGeom>
          <a:noFill/>
          <a:ln>
            <a:noFill/>
          </a:ln>
        </p:spPr>
        <p:txBody>
          <a:bodyPr spcFirstLastPara="1" wrap="square" lIns="96631" tIns="48315" rIns="96631" bIns="48315" anchor="t" anchorCtr="0">
            <a:noAutofit/>
          </a:bodyPr>
          <a:lstStyle/>
          <a:p>
            <a:pPr marL="177571" indent="-177571" algn="r" rtl="1">
              <a:buSzPts val="1200"/>
              <a:buFont typeface="Arial"/>
              <a:buChar char="•"/>
            </a:pPr>
            <a:r>
              <a:rPr lang="ar-LB" b="1" dirty="0" smtClean="0">
                <a:solidFill>
                  <a:srgbClr val="000000"/>
                </a:solidFill>
              </a:rPr>
              <a:t>أحذف هذا البند في</a:t>
            </a:r>
            <a:r>
              <a:rPr lang="ar-LB" b="1" baseline="0" dirty="0" smtClean="0">
                <a:solidFill>
                  <a:srgbClr val="000000"/>
                </a:solidFill>
              </a:rPr>
              <a:t> حال وضع المؤشرات المرجعية حول تقييم القراءة فقط.</a:t>
            </a:r>
          </a:p>
          <a:p>
            <a:pPr marL="177571" indent="-177571" algn="just" rtl="1">
              <a:buSzPts val="1200"/>
              <a:buFont typeface="Arial"/>
              <a:buChar char="•"/>
            </a:pPr>
            <a:r>
              <a:rPr lang="ar-LB" b="1" baseline="0" dirty="0" smtClean="0">
                <a:solidFill>
                  <a:srgbClr val="000000"/>
                </a:solidFill>
              </a:rPr>
              <a:t>قد ترغب في استبدال بنود التطبيق ببنود مناسبة أكثر للمستوى الصفي للتقييم؛ يجب أن تكون بنودًا تتوافق مع بيانات المعارف و/أو المهارات / أدوات وصف الكفاءة العالمية من المستوى الصفي. وحيث يختلف صف التقييم عن الصف الذي يربط به التقييم (الصف 2 للهدف 4.1.1.(أ)، الصف 5 للهدف 4.1.1. (ب)، والصف 8 للهدف 4.1.1.(ج)) إحرص على أن يكون الأمر واضحًا لأعضاء الهيئة.  </a:t>
            </a:r>
          </a:p>
          <a:p>
            <a:pPr marL="177571" indent="-177571" algn="r" rtl="1">
              <a:buSzPts val="1200"/>
              <a:buFont typeface="Arial"/>
              <a:buChar char="•"/>
            </a:pPr>
            <a:r>
              <a:rPr lang="ar-LB" b="1" baseline="0" dirty="0" smtClean="0">
                <a:solidFill>
                  <a:srgbClr val="000000"/>
                </a:solidFill>
              </a:rPr>
              <a:t>ملاحظة: في حال أردت المزيد من البنود العيّنات، سيتحتّم عليك ابتكارها. من المفيد أحيانًا أن يكون اثنان مناسبين كليًّا واثنان مناسبين جزئيًّا كحدّ أدنى. </a:t>
            </a:r>
          </a:p>
          <a:p>
            <a:pPr marL="177571" indent="-177571" algn="r" rtl="1">
              <a:buFont typeface="Arial"/>
              <a:buChar char="•"/>
            </a:pPr>
            <a:r>
              <a:rPr lang="ar-LB" b="1" baseline="0" dirty="0" smtClean="0"/>
              <a:t>أحذف إشارة «زائد» الصفراء قبل استخدام المحاضرة</a:t>
            </a:r>
          </a:p>
          <a:p>
            <a:pPr marL="0" indent="0" algn="r" rtl="1">
              <a:buFont typeface="Arial" panose="020B0604020202020204" pitchFamily="34" charset="0"/>
              <a:buNone/>
            </a:pPr>
            <a:endParaRPr lang="ar-LB" b="1" baseline="0" dirty="0" smtClean="0"/>
          </a:p>
          <a:p>
            <a:pPr marL="0" indent="0" algn="r" rtl="1">
              <a:buFont typeface="Arial" panose="020B0604020202020204" pitchFamily="34" charset="0"/>
              <a:buNone/>
            </a:pPr>
            <a:r>
              <a:rPr lang="ar-LB" b="1" baseline="0" dirty="0" smtClean="0"/>
              <a:t>ملاحظات الميسّر:</a:t>
            </a:r>
            <a:endParaRPr lang="ar-LB" b="0" dirty="0" smtClean="0">
              <a:solidFill>
                <a:srgbClr val="000000"/>
              </a:solidFill>
            </a:endParaRPr>
          </a:p>
          <a:p>
            <a:pPr marL="177571" indent="-177571" algn="r" rtl="1">
              <a:buFont typeface="Arial"/>
              <a:buChar char="•"/>
            </a:pPr>
            <a:r>
              <a:rPr lang="ar-LB" sz="1200" dirty="0" smtClean="0">
                <a:solidFill>
                  <a:srgbClr val="000000"/>
                </a:solidFill>
                <a:latin typeface="Arial" panose="020B0604020202020204" pitchFamily="34" charset="0"/>
                <a:ea typeface="Calibri"/>
                <a:cs typeface="Arial" panose="020B0604020202020204" pitchFamily="34" charset="0"/>
              </a:rPr>
              <a:t>تحدّث</a:t>
            </a:r>
            <a:r>
              <a:rPr lang="ar-LB" sz="1200" baseline="0" dirty="0" smtClean="0">
                <a:solidFill>
                  <a:srgbClr val="000000"/>
                </a:solidFill>
                <a:latin typeface="Arial" panose="020B0604020202020204" pitchFamily="34" charset="0"/>
                <a:ea typeface="Calibri"/>
                <a:cs typeface="Arial" panose="020B0604020202020204" pitchFamily="34" charset="0"/>
              </a:rPr>
              <a:t> عن البند – ما الذي يجعله سهلاً/صعبًا. </a:t>
            </a:r>
          </a:p>
          <a:p>
            <a:pPr marL="177571" indent="-177571" algn="r" rtl="1">
              <a:buFont typeface="Arial"/>
              <a:buChar char="•"/>
            </a:pPr>
            <a:r>
              <a:rPr lang="ar-LB" sz="1100" dirty="0" smtClean="0">
                <a:solidFill>
                  <a:srgbClr val="000000"/>
                </a:solidFill>
                <a:latin typeface="Gill Sans"/>
                <a:ea typeface="Gill Sans"/>
                <a:cs typeface="Gill Sans"/>
              </a:rPr>
              <a:t>إستعرض</a:t>
            </a:r>
            <a:r>
              <a:rPr lang="ar-LB" sz="1100" baseline="0" dirty="0" smtClean="0">
                <a:solidFill>
                  <a:srgbClr val="000000"/>
                </a:solidFill>
                <a:latin typeface="Gill Sans"/>
                <a:ea typeface="Gill Sans"/>
                <a:cs typeface="Gill Sans"/>
              </a:rPr>
              <a:t> المجال، والناتج، والناتج الفرعي، والمعرفة والمهارات، ومن ثم مستوى الكفاءة العالمية وأداة وصف الكفاءة العالمية اللذين يتوافقان مع البند. </a:t>
            </a:r>
          </a:p>
          <a:p>
            <a:pPr marL="177571" indent="-177571" algn="r" rtl="1">
              <a:buFont typeface="Arial"/>
              <a:buChar char="•"/>
            </a:pPr>
            <a:r>
              <a:rPr lang="ar-LB" sz="1100" baseline="0" dirty="0" smtClean="0">
                <a:solidFill>
                  <a:srgbClr val="000000"/>
                </a:solidFill>
                <a:latin typeface="Gill Sans"/>
                <a:ea typeface="Gill Sans"/>
                <a:cs typeface="Gill Sans"/>
              </a:rPr>
              <a:t>إشرح فكرة مستوى الكفاءة العالمية وأداة وصف الكفاءة العالمية الأدنى الذي يتطابق مع البند، بصورة خاصة أن الهدف هو معرفة أي من الـ </a:t>
            </a:r>
            <a:r>
              <a:rPr lang="en-US" sz="1100" dirty="0" smtClean="0">
                <a:solidFill>
                  <a:srgbClr val="000000"/>
                </a:solidFill>
                <a:latin typeface="Gill Sans"/>
                <a:ea typeface="Gill Sans"/>
                <a:cs typeface="Gill Sans"/>
              </a:rPr>
              <a:t>GPL</a:t>
            </a:r>
            <a:r>
              <a:rPr lang="ar-LB" sz="1100" dirty="0" smtClean="0">
                <a:solidFill>
                  <a:srgbClr val="000000"/>
                </a:solidFill>
                <a:latin typeface="Gill Sans"/>
                <a:ea typeface="Gill Sans"/>
                <a:cs typeface="Gill Sans"/>
              </a:rPr>
              <a:t> </a:t>
            </a:r>
            <a:r>
              <a:rPr lang="ar-LB" sz="1100" baseline="0" dirty="0" smtClean="0">
                <a:solidFill>
                  <a:srgbClr val="000000"/>
                </a:solidFill>
                <a:latin typeface="Gill Sans"/>
                <a:ea typeface="Gill Sans"/>
                <a:cs typeface="Gill Sans"/>
              </a:rPr>
              <a:t>و</a:t>
            </a:r>
            <a:r>
              <a:rPr lang="en-US" sz="1100" dirty="0" smtClean="0">
                <a:solidFill>
                  <a:srgbClr val="000000"/>
                </a:solidFill>
                <a:latin typeface="Gill Sans"/>
                <a:ea typeface="Gill Sans"/>
                <a:cs typeface="Gill Sans"/>
              </a:rPr>
              <a:t>GPD</a:t>
            </a:r>
            <a:r>
              <a:rPr lang="ar-LB" sz="1100" baseline="0" dirty="0" smtClean="0">
                <a:solidFill>
                  <a:srgbClr val="000000"/>
                </a:solidFill>
                <a:latin typeface="Gill Sans"/>
                <a:ea typeface="Gill Sans"/>
                <a:cs typeface="Gill Sans"/>
              </a:rPr>
              <a:t> يصف الحدّ الأدنى من المهارات التي ينبغي على المتعلّم أن يضطلع بها ليجيب عن البند بشكل صحيح. </a:t>
            </a:r>
          </a:p>
          <a:p>
            <a:pPr marL="177571" indent="-177571" algn="r" rtl="1">
              <a:buFont typeface="Arial"/>
              <a:buChar char="•"/>
            </a:pPr>
            <a:r>
              <a:rPr lang="ar-LB" sz="1100" baseline="0" dirty="0" smtClean="0">
                <a:solidFill>
                  <a:srgbClr val="000000"/>
                </a:solidFill>
                <a:latin typeface="Gill Sans"/>
                <a:ea typeface="Gill Sans"/>
                <a:cs typeface="Gill Sans"/>
              </a:rPr>
              <a:t>قد تطلب من أعضاء الهيئة أن يتطوّعوا بالإجابة ويمكنك أن تحرّك الشريحة بطريقة تمكّنك من الطلب منهم أن يجيبوا قبل أن يظهر الجواب. </a:t>
            </a:r>
          </a:p>
          <a:p>
            <a:pPr marL="177571" indent="-177571" algn="r" rtl="1">
              <a:buFont typeface="Arial"/>
              <a:buChar char="•"/>
            </a:pPr>
            <a:r>
              <a:rPr lang="ar-LB" sz="1100" baseline="0" dirty="0" smtClean="0">
                <a:solidFill>
                  <a:srgbClr val="000000"/>
                </a:solidFill>
                <a:latin typeface="Gill Sans"/>
                <a:ea typeface="Gill Sans"/>
                <a:cs typeface="Gill Sans"/>
              </a:rPr>
              <a:t>قل </a:t>
            </a:r>
            <a:r>
              <a:rPr lang="ar-LB" sz="1100" baseline="0" dirty="0" smtClean="0">
                <a:solidFill>
                  <a:srgbClr val="000000"/>
                </a:solidFill>
                <a:latin typeface="Gill Sans"/>
                <a:ea typeface="Gill Sans"/>
                <a:cs typeface="Gill Sans"/>
              </a:rPr>
              <a:t>إنّه في هذه الحال، يحتاج المتعلّم إلى المعرفة والمهارة الخاصتين بمستوى الكفاءة العالمي «يحقق» في الصف 2. </a:t>
            </a:r>
            <a:endParaRPr dirty="0"/>
          </a:p>
        </p:txBody>
      </p:sp>
      <p:sp>
        <p:nvSpPr>
          <p:cNvPr id="1164" name="Google Shape;1164;p43:notes"/>
          <p:cNvSpPr txBox="1">
            <a:spLocks noGrp="1"/>
          </p:cNvSpPr>
          <p:nvPr>
            <p:ph type="sldNum" idx="12"/>
          </p:nvPr>
        </p:nvSpPr>
        <p:spPr>
          <a:xfrm>
            <a:off x="4143589" y="9119476"/>
            <a:ext cx="3169920" cy="481727"/>
          </a:xfrm>
          <a:prstGeom prst="rect">
            <a:avLst/>
          </a:prstGeom>
          <a:noFill/>
          <a:ln>
            <a:noFill/>
          </a:ln>
        </p:spPr>
        <p:txBody>
          <a:bodyPr spcFirstLastPara="1" wrap="square" lIns="96631" tIns="48315" rIns="96631" bIns="48315" anchor="b" anchorCtr="0">
            <a:noAutofit/>
          </a:bodyPr>
          <a:lstStyle/>
          <a:p>
            <a:pPr algn="r">
              <a:buSzPts val="1400"/>
            </a:pPr>
            <a:fld id="{00000000-1234-1234-1234-123412341234}" type="slidenum">
              <a:rPr lang="en-US">
                <a:solidFill>
                  <a:srgbClr val="000000"/>
                </a:solidFill>
                <a:latin typeface="Calibri"/>
                <a:ea typeface="Calibri"/>
                <a:cs typeface="Calibri"/>
                <a:sym typeface="Calibri"/>
              </a:rPr>
              <a:pPr algn="r">
                <a:buSzPts val="1400"/>
              </a:pPr>
              <a:t>81</a:t>
            </a:fld>
            <a:endParaRPr>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27100239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6"/>
        <p:cNvGrpSpPr/>
        <p:nvPr/>
      </p:nvGrpSpPr>
      <p:grpSpPr>
        <a:xfrm>
          <a:off x="0" y="0"/>
          <a:ext cx="0" cy="0"/>
          <a:chOff x="0" y="0"/>
          <a:chExt cx="0" cy="0"/>
        </a:xfrm>
      </p:grpSpPr>
      <p:sp>
        <p:nvSpPr>
          <p:cNvPr id="1197" name="Google Shape;1197;p15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8" name="Google Shape;1198;p156:notes"/>
          <p:cNvSpPr txBox="1">
            <a:spLocks noGrp="1"/>
          </p:cNvSpPr>
          <p:nvPr>
            <p:ph type="body" idx="1"/>
          </p:nvPr>
        </p:nvSpPr>
        <p:spPr>
          <a:xfrm>
            <a:off x="731520" y="4620577"/>
            <a:ext cx="5852160" cy="3780472"/>
          </a:xfrm>
          <a:prstGeom prst="rect">
            <a:avLst/>
          </a:prstGeom>
          <a:noFill/>
          <a:ln>
            <a:noFill/>
          </a:ln>
        </p:spPr>
        <p:txBody>
          <a:bodyPr spcFirstLastPara="1" wrap="square" lIns="96631" tIns="48315" rIns="96631" bIns="48315" anchor="t" anchorCtr="0">
            <a:noAutofit/>
          </a:bodyPr>
          <a:lstStyle/>
          <a:p>
            <a:pPr marL="177571" indent="-177571" algn="r" rtl="1">
              <a:buSzPts val="1200"/>
              <a:buFont typeface="Arial"/>
              <a:buChar char="•"/>
            </a:pPr>
            <a:r>
              <a:rPr lang="ar-LB" b="1" dirty="0" smtClean="0">
                <a:solidFill>
                  <a:srgbClr val="000000"/>
                </a:solidFill>
              </a:rPr>
              <a:t>أحذف هذا البند في</a:t>
            </a:r>
            <a:r>
              <a:rPr lang="ar-LB" b="1" baseline="0" dirty="0" smtClean="0">
                <a:solidFill>
                  <a:srgbClr val="000000"/>
                </a:solidFill>
              </a:rPr>
              <a:t> حال وضع المؤشرات المرجعية حول تقييم القراءة فقط.</a:t>
            </a:r>
          </a:p>
          <a:p>
            <a:pPr marL="177571" indent="-177571" algn="just" rtl="1">
              <a:buSzPts val="1200"/>
              <a:buFont typeface="Arial"/>
              <a:buChar char="•"/>
            </a:pPr>
            <a:r>
              <a:rPr lang="ar-LB" b="1" baseline="0" dirty="0" smtClean="0">
                <a:solidFill>
                  <a:srgbClr val="000000"/>
                </a:solidFill>
              </a:rPr>
              <a:t>قد ترغب في استبدال بنود التطبيق ببنود مناسبة أكثر للمستوى الصفي للتقييم؛ يجب أن تكون بنودًا تتوافق مع بيانات المعارف و/أو المهارات / أدوات وصف الكفاءة العالمية من المستوى الصفي. وحيث يختلف صف التقييم عن الصف الذي يربط به التقييم (الصف 2 للهدف 4.1.1.(أ)، الصف 5 للهدف 4.1.1. (ب)، والصف 8 للهدف 4.1.1.(ج)) إحرص على أن يكون الأمر واضحًا لأعضاء الهيئة.  </a:t>
            </a:r>
          </a:p>
          <a:p>
            <a:pPr marL="177571" indent="-177571" algn="r" rtl="1">
              <a:buSzPts val="1200"/>
              <a:buFont typeface="Arial"/>
              <a:buChar char="•"/>
            </a:pPr>
            <a:r>
              <a:rPr lang="ar-LB" b="1" baseline="0" dirty="0" smtClean="0">
                <a:solidFill>
                  <a:srgbClr val="000000"/>
                </a:solidFill>
              </a:rPr>
              <a:t>ملاحظة: في حال أردت المزيد من البنود العيّنات، سيتحتّم عليك ابتكارها. من المفيد أحيانًا أن يكون اثنان مناسبين كليًّا واثنان مناسبين جزئيًّا كحدّ أدنى. </a:t>
            </a:r>
          </a:p>
          <a:p>
            <a:pPr marL="177571" indent="-177571" algn="r" rtl="1">
              <a:buFont typeface="Arial"/>
              <a:buChar char="•"/>
            </a:pPr>
            <a:r>
              <a:rPr lang="ar-LB" b="1" baseline="0" dirty="0" smtClean="0"/>
              <a:t>أحذف إشارة «زائد» الصفراء قبل استخدام المحاضرة</a:t>
            </a:r>
          </a:p>
          <a:p>
            <a:pPr marL="177571" indent="-177571">
              <a:buSzPts val="1200"/>
              <a:buFont typeface="Arial"/>
              <a:buChar char="•"/>
            </a:pPr>
            <a:endParaRPr lang="ar-LB" b="1" dirty="0" smtClean="0">
              <a:solidFill>
                <a:srgbClr val="000000"/>
              </a:solidFill>
            </a:endParaRPr>
          </a:p>
          <a:p>
            <a:pPr marL="0" indent="0" algn="r" rtl="1">
              <a:buFont typeface="Arial" panose="020B0604020202020204" pitchFamily="34" charset="0"/>
              <a:buNone/>
            </a:pPr>
            <a:r>
              <a:rPr lang="ar-LB" b="1" baseline="0" dirty="0" smtClean="0"/>
              <a:t>ملاحظات الميسّر:</a:t>
            </a:r>
            <a:endParaRPr lang="ar-LB" b="0" dirty="0" smtClean="0">
              <a:solidFill>
                <a:srgbClr val="000000"/>
              </a:solidFill>
            </a:endParaRPr>
          </a:p>
          <a:p>
            <a:pPr marL="177571" indent="-177571" algn="r" rtl="1">
              <a:buFont typeface="Arial"/>
              <a:buChar char="•"/>
            </a:pPr>
            <a:r>
              <a:rPr lang="ar-LB" sz="1400" dirty="0" smtClean="0">
                <a:solidFill>
                  <a:srgbClr val="000000"/>
                </a:solidFill>
                <a:latin typeface="Arial" panose="020B0604020202020204" pitchFamily="34" charset="0"/>
                <a:ea typeface="Calibri"/>
                <a:cs typeface="Arial" panose="020B0604020202020204" pitchFamily="34" charset="0"/>
              </a:rPr>
              <a:t>تحدّث</a:t>
            </a:r>
            <a:r>
              <a:rPr lang="ar-LB" sz="1400" baseline="0" dirty="0" smtClean="0">
                <a:solidFill>
                  <a:srgbClr val="000000"/>
                </a:solidFill>
                <a:latin typeface="Arial" panose="020B0604020202020204" pitchFamily="34" charset="0"/>
                <a:ea typeface="Calibri"/>
                <a:cs typeface="Arial" panose="020B0604020202020204" pitchFamily="34" charset="0"/>
              </a:rPr>
              <a:t> عن البند – ما الذي يجعله سهلاً/صعبًا. </a:t>
            </a:r>
          </a:p>
          <a:p>
            <a:pPr marL="177571" indent="-177571" algn="r" rtl="1">
              <a:buFont typeface="Arial"/>
              <a:buChar char="•"/>
            </a:pPr>
            <a:r>
              <a:rPr lang="ar-LB" sz="1200" dirty="0" smtClean="0">
                <a:solidFill>
                  <a:srgbClr val="000000"/>
                </a:solidFill>
                <a:latin typeface="Gill Sans"/>
                <a:ea typeface="Gill Sans"/>
                <a:cs typeface="Gill Sans"/>
              </a:rPr>
              <a:t>إستعرض</a:t>
            </a:r>
            <a:r>
              <a:rPr lang="ar-LB" sz="1200" baseline="0" dirty="0" smtClean="0">
                <a:solidFill>
                  <a:srgbClr val="000000"/>
                </a:solidFill>
                <a:latin typeface="Gill Sans"/>
                <a:ea typeface="Gill Sans"/>
                <a:cs typeface="Gill Sans"/>
              </a:rPr>
              <a:t> المجال، والناتج، والناتج الفرعي، والمعرفة والمهارات، ومن ثم مستوى الكفاءة العالمية وأداة وصف الكفاءة العالمية اللذين يتوافقان مع البند. </a:t>
            </a:r>
          </a:p>
          <a:p>
            <a:pPr marL="177571" indent="-177571" algn="r" rtl="1">
              <a:buFont typeface="Arial"/>
              <a:buChar char="•"/>
            </a:pPr>
            <a:r>
              <a:rPr lang="ar-LB" sz="1200" baseline="0" dirty="0" smtClean="0">
                <a:solidFill>
                  <a:srgbClr val="000000"/>
                </a:solidFill>
                <a:latin typeface="Gill Sans"/>
                <a:ea typeface="Gill Sans"/>
                <a:cs typeface="Gill Sans"/>
              </a:rPr>
              <a:t>إشرح فكرة مستوى الكفاءة العالمية وأداة وصف الكفاءة العالمية الأدنى الذي يتطابق مع البند، بصورة خاصة أن الهدف هو معرفة أي من الـ </a:t>
            </a:r>
            <a:r>
              <a:rPr lang="en-US" sz="1200" dirty="0" smtClean="0">
                <a:solidFill>
                  <a:srgbClr val="000000"/>
                </a:solidFill>
                <a:latin typeface="Gill Sans"/>
                <a:ea typeface="Gill Sans"/>
                <a:cs typeface="Gill Sans"/>
              </a:rPr>
              <a:t>GPL </a:t>
            </a:r>
            <a:r>
              <a:rPr lang="ar-LB" sz="1200" baseline="0" dirty="0" smtClean="0">
                <a:solidFill>
                  <a:srgbClr val="000000"/>
                </a:solidFill>
                <a:latin typeface="Gill Sans"/>
                <a:ea typeface="Gill Sans"/>
                <a:cs typeface="Gill Sans"/>
              </a:rPr>
              <a:t>و</a:t>
            </a:r>
            <a:r>
              <a:rPr lang="en-US" sz="1200" dirty="0" smtClean="0">
                <a:solidFill>
                  <a:srgbClr val="000000"/>
                </a:solidFill>
                <a:latin typeface="Gill Sans"/>
                <a:ea typeface="Gill Sans"/>
                <a:cs typeface="Gill Sans"/>
              </a:rPr>
              <a:t>GPD</a:t>
            </a:r>
            <a:r>
              <a:rPr lang="en-US" sz="1200" baseline="0" dirty="0" smtClean="0">
                <a:solidFill>
                  <a:srgbClr val="000000"/>
                </a:solidFill>
                <a:latin typeface="Gill Sans"/>
                <a:ea typeface="Gill Sans"/>
                <a:cs typeface="Gill Sans"/>
              </a:rPr>
              <a:t> </a:t>
            </a:r>
            <a:r>
              <a:rPr lang="ar-LB" sz="1200" baseline="0" dirty="0" smtClean="0">
                <a:solidFill>
                  <a:srgbClr val="000000"/>
                </a:solidFill>
                <a:latin typeface="Gill Sans"/>
                <a:ea typeface="Gill Sans"/>
                <a:cs typeface="Gill Sans"/>
              </a:rPr>
              <a:t> يصف الحدّ الأدنى من المهارات التي ينبغي على المتعلّم أن يضطلع بها ليجيب عن البند بشكل صحيح. </a:t>
            </a:r>
          </a:p>
          <a:p>
            <a:pPr marL="177571" indent="-177571" algn="r" rtl="1">
              <a:buFont typeface="Arial"/>
              <a:buChar char="•"/>
            </a:pPr>
            <a:r>
              <a:rPr lang="ar-LB" sz="1200" baseline="0" dirty="0" smtClean="0">
                <a:solidFill>
                  <a:srgbClr val="000000"/>
                </a:solidFill>
                <a:latin typeface="Gill Sans"/>
                <a:ea typeface="Gill Sans"/>
                <a:cs typeface="Gill Sans"/>
              </a:rPr>
              <a:t>قد تطلب من أعضاء الهيئة أن يتطوّعوا بالإجابة ويمكنك أن تحرّك الشريحة بطريقة تمكّنك من الطلب منهم أن يجيبوا قبل أن يظهر الجواب. </a:t>
            </a:r>
          </a:p>
          <a:p>
            <a:pPr marL="177571" indent="-177571" algn="r" rtl="1">
              <a:buFont typeface="Arial"/>
              <a:buChar char="•"/>
            </a:pPr>
            <a:r>
              <a:rPr lang="ar-LB" sz="1200" baseline="0" dirty="0" smtClean="0">
                <a:solidFill>
                  <a:srgbClr val="000000"/>
                </a:solidFill>
                <a:latin typeface="Gill Sans"/>
                <a:ea typeface="Gill Sans"/>
                <a:cs typeface="Gill Sans"/>
              </a:rPr>
              <a:t>إشرح متى استُخدم هذا البند في الماضي، وقد اختار بعض أعضاء الهيئة مستوى «</a:t>
            </a:r>
            <a:r>
              <a:rPr lang="ar-LB" sz="1200" baseline="0" dirty="0" smtClean="0">
                <a:solidFill>
                  <a:srgbClr val="000000"/>
                </a:solidFill>
                <a:latin typeface="Gill Sans"/>
                <a:ea typeface="Gill Sans"/>
                <a:cs typeface="Gill Sans"/>
              </a:rPr>
              <a:t>يحقق» </a:t>
            </a:r>
            <a:r>
              <a:rPr lang="ar-LB" sz="1200" baseline="0" dirty="0" smtClean="0">
                <a:solidFill>
                  <a:srgbClr val="000000"/>
                </a:solidFill>
                <a:latin typeface="Gill Sans"/>
                <a:ea typeface="Gill Sans"/>
                <a:cs typeface="Gill Sans"/>
              </a:rPr>
              <a:t>للصف 2 </a:t>
            </a:r>
            <a:r>
              <a:rPr lang="ar-LB" sz="1200" baseline="0" dirty="0" smtClean="0">
                <a:solidFill>
                  <a:srgbClr val="000000"/>
                </a:solidFill>
                <a:latin typeface="Gill Sans"/>
                <a:ea typeface="Gill Sans"/>
                <a:cs typeface="Gill Sans"/>
              </a:rPr>
              <a:t>كالمستوى </a:t>
            </a:r>
            <a:r>
              <a:rPr lang="ar-LB" sz="1200" baseline="0" dirty="0" smtClean="0">
                <a:solidFill>
                  <a:srgbClr val="000000"/>
                </a:solidFill>
                <a:latin typeface="Gill Sans"/>
                <a:ea typeface="Gill Sans"/>
                <a:cs typeface="Gill Sans"/>
              </a:rPr>
              <a:t>الكفاءة العالمي وأداة وصف الكفاءة </a:t>
            </a:r>
            <a:r>
              <a:rPr lang="ar-LB" sz="1200" baseline="0" dirty="0" smtClean="0">
                <a:solidFill>
                  <a:srgbClr val="000000"/>
                </a:solidFill>
                <a:latin typeface="Gill Sans"/>
                <a:ea typeface="Gill Sans"/>
                <a:cs typeface="Gill Sans"/>
              </a:rPr>
              <a:t>الأدنى </a:t>
            </a:r>
            <a:r>
              <a:rPr lang="ar-LB" sz="1200" baseline="0" dirty="0" smtClean="0">
                <a:solidFill>
                  <a:srgbClr val="000000"/>
                </a:solidFill>
                <a:latin typeface="Gill Sans"/>
                <a:ea typeface="Gill Sans"/>
                <a:cs typeface="Gill Sans"/>
              </a:rPr>
              <a:t>للإجابة بشكل صحيح لأنّ هاتين الأداتين تظهران في ذاك المستوى:</a:t>
            </a:r>
            <a:endParaRPr dirty="0">
              <a:solidFill>
                <a:srgbClr val="000000"/>
              </a:solidFill>
            </a:endParaRPr>
          </a:p>
          <a:p>
            <a:pPr marL="651093" marR="0" lvl="1" indent="-177571" algn="r" defTabSz="914400" rtl="1" eaLnBrk="1" fontAlgn="auto" latinLnBrk="0" hangingPunct="1">
              <a:lnSpc>
                <a:spcPct val="100000"/>
              </a:lnSpc>
              <a:spcBef>
                <a:spcPts val="0"/>
              </a:spcBef>
              <a:spcAft>
                <a:spcPts val="0"/>
              </a:spcAft>
              <a:buClr>
                <a:schemeClr val="dk1"/>
              </a:buClr>
              <a:buSzPts val="1400"/>
              <a:buFont typeface="Arial"/>
              <a:buChar char="•"/>
              <a:tabLst/>
              <a:defRPr/>
            </a:pPr>
            <a:r>
              <a:rPr lang="ar-LB" sz="1200" b="0" i="0" u="none" strike="noStrike" cap="none" dirty="0" smtClean="0">
                <a:solidFill>
                  <a:schemeClr val="dk1"/>
                </a:solidFill>
                <a:effectLst/>
                <a:latin typeface="Calibri"/>
                <a:ea typeface="Calibri"/>
                <a:cs typeface="Calibri"/>
                <a:sym typeface="Calibri"/>
              </a:rPr>
              <a:t>جمع وطرح ضمن 20 </a:t>
            </a:r>
            <a:r>
              <a:rPr lang="ar-SA" sz="1200" b="0" i="0" u="none" strike="noStrike" cap="none" dirty="0" smtClean="0">
                <a:solidFill>
                  <a:schemeClr val="dk1"/>
                </a:solidFill>
                <a:effectLst/>
                <a:latin typeface="Calibri"/>
                <a:ea typeface="Calibri"/>
                <a:cs typeface="Calibri"/>
                <a:sym typeface="Calibri"/>
              </a:rPr>
              <a:t>(أي حيث </a:t>
            </a:r>
            <a:r>
              <a:rPr lang="ar-SA" sz="1200" b="0" i="0" u="sng" strike="noStrike" cap="none" dirty="0" smtClean="0">
                <a:solidFill>
                  <a:schemeClr val="dk1"/>
                </a:solidFill>
                <a:effectLst/>
                <a:latin typeface="Calibri"/>
                <a:ea typeface="Calibri"/>
                <a:cs typeface="Calibri"/>
                <a:sym typeface="Calibri"/>
              </a:rPr>
              <a:t>المجموع </a:t>
            </a:r>
            <a:r>
              <a:rPr lang="ar-SA" sz="1200" b="0" i="0" u="none" strike="noStrike" cap="none" dirty="0" smtClean="0">
                <a:solidFill>
                  <a:schemeClr val="dk1"/>
                </a:solidFill>
                <a:effectLst/>
                <a:latin typeface="Calibri"/>
                <a:ea typeface="Calibri"/>
                <a:cs typeface="Calibri"/>
                <a:sym typeface="Calibri"/>
              </a:rPr>
              <a:t> أو </a:t>
            </a:r>
            <a:r>
              <a:rPr lang="ar-SA" sz="1200" b="0" i="0" u="sng" strike="noStrike" cap="none" dirty="0" smtClean="0">
                <a:solidFill>
                  <a:schemeClr val="dk1"/>
                </a:solidFill>
                <a:effectLst/>
                <a:latin typeface="Calibri"/>
                <a:ea typeface="Calibri"/>
                <a:cs typeface="Calibri"/>
                <a:sym typeface="Calibri"/>
              </a:rPr>
              <a:t>المطروح </a:t>
            </a:r>
            <a:r>
              <a:rPr lang="ar-SA" sz="1200" b="0" i="0" u="none" strike="noStrike" cap="none" dirty="0" smtClean="0">
                <a:solidFill>
                  <a:schemeClr val="dk1"/>
                </a:solidFill>
                <a:effectLst/>
                <a:latin typeface="Calibri"/>
                <a:ea typeface="Calibri"/>
                <a:cs typeface="Calibri"/>
                <a:sym typeface="Calibri"/>
              </a:rPr>
              <a:t>منه لا يتخطّى 20)، وتمثيل هذه العمليات بالأغراض، أو الصور أو الرموز</a:t>
            </a:r>
            <a:r>
              <a:rPr lang="ar-LB" sz="1200" b="0" i="0" u="none" strike="noStrike" cap="none" dirty="0" smtClean="0">
                <a:solidFill>
                  <a:schemeClr val="dk1"/>
                </a:solidFill>
                <a:effectLst/>
                <a:latin typeface="Calibri"/>
                <a:ea typeface="Calibri"/>
                <a:cs typeface="Calibri"/>
                <a:sym typeface="Calibri"/>
              </a:rPr>
              <a:t> </a:t>
            </a:r>
            <a:r>
              <a:rPr lang="ar-SA" sz="1200" b="0" i="0" u="none" strike="noStrike" cap="none" dirty="0" smtClean="0">
                <a:solidFill>
                  <a:schemeClr val="dk1"/>
                </a:solidFill>
                <a:effectLst/>
                <a:latin typeface="Calibri"/>
                <a:ea typeface="Calibri"/>
                <a:cs typeface="Calibri"/>
                <a:sym typeface="Calibri"/>
              </a:rPr>
              <a:t>(مثلاً </a:t>
            </a:r>
            <a:r>
              <a:rPr lang="en-US" sz="1200" b="0" i="0" u="none" strike="noStrike" cap="none" dirty="0" smtClean="0">
                <a:solidFill>
                  <a:schemeClr val="dk1"/>
                </a:solidFill>
                <a:effectLst/>
                <a:latin typeface="Calibri"/>
                <a:ea typeface="Calibri"/>
                <a:cs typeface="Calibri"/>
                <a:sym typeface="Calibri"/>
              </a:rPr>
              <a:t>16 - 3= __ ; 12 + 3 =__</a:t>
            </a:r>
            <a:r>
              <a:rPr lang="ar-SA" sz="1200" b="0" i="0" u="none" strike="noStrike" cap="none" dirty="0" smtClean="0">
                <a:solidFill>
                  <a:schemeClr val="dk1"/>
                </a:solidFill>
                <a:effectLst/>
                <a:latin typeface="Calibri"/>
                <a:ea typeface="Calibri"/>
                <a:cs typeface="Calibri"/>
                <a:sym typeface="Calibri"/>
              </a:rPr>
              <a:t>؛ عند عرض صورة لـ 12 كلّة ، مع إضافة 3 كلل ، استكمل أو طابق مع الجملة العددية </a:t>
            </a:r>
            <a:r>
              <a:rPr lang="en-US" sz="1200" b="0" i="0" u="none" strike="noStrike" cap="none" dirty="0" smtClean="0">
                <a:solidFill>
                  <a:schemeClr val="dk1"/>
                </a:solidFill>
                <a:effectLst/>
                <a:latin typeface="Calibri"/>
                <a:ea typeface="Calibri"/>
                <a:cs typeface="Calibri"/>
                <a:sym typeface="Calibri"/>
              </a:rPr>
              <a:t>12 + 3 = __</a:t>
            </a:r>
            <a:r>
              <a:rPr lang="ar-SA" sz="1200" b="0" i="0" u="none" strike="noStrike" cap="none" dirty="0" smtClean="0">
                <a:solidFill>
                  <a:schemeClr val="dk1"/>
                </a:solidFill>
                <a:effectLst/>
                <a:latin typeface="Calibri"/>
                <a:ea typeface="Calibri"/>
                <a:cs typeface="Calibri"/>
                <a:sym typeface="Calibri"/>
              </a:rPr>
              <a:t>. أو، عند عرض صورة لكرتونة يمكن أن تحوي 20 زجاجة، 7 منها أُزيلت، أكمل أو طابق أو حلّ بيان الطرح </a:t>
            </a:r>
            <a:r>
              <a:rPr lang="en-US" sz="1200" b="0" i="0" u="none" strike="noStrike" cap="none" dirty="0" smtClean="0">
                <a:solidFill>
                  <a:schemeClr val="dk1"/>
                </a:solidFill>
                <a:effectLst/>
                <a:latin typeface="Calibri"/>
                <a:ea typeface="Calibri"/>
                <a:cs typeface="Calibri"/>
                <a:sym typeface="Calibri"/>
              </a:rPr>
              <a:t>20 - 7= __</a:t>
            </a:r>
            <a:r>
              <a:rPr lang="ar-SA" sz="1200" b="0" i="0" u="none" strike="noStrike" cap="none" dirty="0" smtClean="0">
                <a:solidFill>
                  <a:schemeClr val="dk1"/>
                </a:solidFill>
                <a:effectLst/>
                <a:latin typeface="Calibri"/>
                <a:ea typeface="Calibri"/>
                <a:cs typeface="Calibri"/>
                <a:sym typeface="Calibri"/>
              </a:rPr>
              <a:t>).</a:t>
            </a:r>
            <a:endParaRPr lang="ar-LB" sz="1200" b="0" i="0" u="none" strike="noStrike" cap="none" dirty="0" smtClean="0">
              <a:solidFill>
                <a:schemeClr val="dk1"/>
              </a:solidFill>
              <a:effectLst/>
              <a:latin typeface="Calibri"/>
              <a:ea typeface="Calibri"/>
              <a:cs typeface="Calibri"/>
              <a:sym typeface="Calibri"/>
            </a:endParaRPr>
          </a:p>
          <a:p>
            <a:pPr algn="r" rtl="1"/>
            <a:r>
              <a:rPr lang="ar-SA" sz="1200" b="0" i="0" u="none" strike="noStrike" cap="none" dirty="0" smtClean="0">
                <a:solidFill>
                  <a:schemeClr val="dk1"/>
                </a:solidFill>
                <a:effectLst/>
                <a:latin typeface="Calibri"/>
                <a:ea typeface="Calibri"/>
                <a:cs typeface="Calibri"/>
                <a:sym typeface="Calibri"/>
              </a:rPr>
              <a:t>إيجاد ضعف مجموعة تصل إلى 10 أغراض، وقسمة مجموعة حتى 20 غرضًا إلى مجموعتين متساويتين</a:t>
            </a:r>
            <a:r>
              <a:rPr lang="ar-LB" sz="1200" b="0" i="0" u="none" strike="noStrike" cap="none" dirty="0" smtClean="0">
                <a:solidFill>
                  <a:schemeClr val="dk1"/>
                </a:solidFill>
                <a:effectLst/>
                <a:latin typeface="Calibri"/>
                <a:ea typeface="Calibri"/>
                <a:cs typeface="Calibri"/>
                <a:sym typeface="Calibri"/>
              </a:rPr>
              <a:t> </a:t>
            </a:r>
            <a:r>
              <a:rPr lang="ar-SA" sz="1200" b="0" i="0" u="none" strike="noStrike" cap="none" dirty="0" smtClean="0">
                <a:solidFill>
                  <a:schemeClr val="dk1"/>
                </a:solidFill>
                <a:effectLst/>
                <a:latin typeface="Calibri"/>
                <a:ea typeface="Calibri"/>
                <a:cs typeface="Calibri"/>
                <a:sym typeface="Calibri"/>
              </a:rPr>
              <a:t>(مثلاً للأخطبوط 8 سيقان. ثمة أخطبوطان. ما مجموع السيقان</a:t>
            </a:r>
            <a:r>
              <a:rPr lang="en-US" sz="1200" b="0" i="0" u="none" strike="noStrike" cap="none" dirty="0" smtClean="0">
                <a:solidFill>
                  <a:schemeClr val="dk1"/>
                </a:solidFill>
                <a:effectLst/>
                <a:latin typeface="Calibri"/>
                <a:ea typeface="Calibri"/>
                <a:cs typeface="Calibri"/>
                <a:sym typeface="Calibri"/>
              </a:rPr>
              <a:t>.</a:t>
            </a:r>
            <a:r>
              <a:rPr lang="ar-SA" sz="1200" b="0" i="0" u="none" strike="noStrike" cap="none" dirty="0" smtClean="0">
                <a:solidFill>
                  <a:schemeClr val="dk1"/>
                </a:solidFill>
                <a:effectLst/>
                <a:latin typeface="Calibri"/>
                <a:ea typeface="Calibri"/>
                <a:cs typeface="Calibri"/>
                <a:sym typeface="Calibri"/>
              </a:rPr>
              <a:t> يتقاسم سيقان الأخطبوط بالتساوي صديقان. على كم ساق يحصل كلّ من الصديقين؟)</a:t>
            </a:r>
            <a:endParaRPr dirty="0">
              <a:solidFill>
                <a:srgbClr val="000000"/>
              </a:solidFill>
            </a:endParaRPr>
          </a:p>
          <a:p>
            <a:pPr marL="177571" indent="-177571" algn="r" rtl="1">
              <a:buFont typeface="Arial"/>
              <a:buChar char="•"/>
            </a:pPr>
            <a:r>
              <a:rPr lang="ar-LB" sz="1100" dirty="0" smtClean="0">
                <a:solidFill>
                  <a:srgbClr val="000000"/>
                </a:solidFill>
                <a:latin typeface="Gill Sans"/>
                <a:ea typeface="Gill Sans"/>
                <a:cs typeface="Gill Sans"/>
              </a:rPr>
              <a:t>ولكن، أدوات وصف الكفاءة </a:t>
            </a:r>
            <a:r>
              <a:rPr lang="ar-LB" sz="1100" dirty="0" smtClean="0">
                <a:solidFill>
                  <a:srgbClr val="000000"/>
                </a:solidFill>
                <a:latin typeface="Gill Sans"/>
                <a:ea typeface="Gill Sans"/>
                <a:cs typeface="Gill Sans"/>
              </a:rPr>
              <a:t>العالمية </a:t>
            </a:r>
            <a:r>
              <a:rPr lang="ar-LB" sz="1100" dirty="0" smtClean="0">
                <a:solidFill>
                  <a:srgbClr val="000000"/>
                </a:solidFill>
                <a:latin typeface="Gill Sans"/>
                <a:ea typeface="Gill Sans"/>
                <a:cs typeface="Gill Sans"/>
              </a:rPr>
              <a:t>هذه لا تأخذ بالاعتبار أنّ هذه مسألة</a:t>
            </a:r>
            <a:r>
              <a:rPr lang="ar-LB" sz="1100" baseline="0" dirty="0" smtClean="0">
                <a:solidFill>
                  <a:srgbClr val="000000"/>
                </a:solidFill>
                <a:latin typeface="Gill Sans"/>
                <a:ea typeface="Gill Sans"/>
                <a:cs typeface="Gill Sans"/>
              </a:rPr>
              <a:t> من العالم الحقيقي، ومسائل العالم الحقيقي هي أحيانًا أكثر صعوبة للمتعلّمين. بالتالي، لقد صنّفنا هذا البند بأنّه «فوق مستوى التخطّي» للصف 2. </a:t>
            </a:r>
            <a:endParaRPr dirty="0"/>
          </a:p>
        </p:txBody>
      </p:sp>
      <p:sp>
        <p:nvSpPr>
          <p:cNvPr id="1199" name="Google Shape;1199;p156:notes"/>
          <p:cNvSpPr txBox="1">
            <a:spLocks noGrp="1"/>
          </p:cNvSpPr>
          <p:nvPr>
            <p:ph type="sldNum" idx="12"/>
          </p:nvPr>
        </p:nvSpPr>
        <p:spPr>
          <a:xfrm>
            <a:off x="4143589" y="9119476"/>
            <a:ext cx="3169920" cy="481727"/>
          </a:xfrm>
          <a:prstGeom prst="rect">
            <a:avLst/>
          </a:prstGeom>
          <a:noFill/>
          <a:ln>
            <a:noFill/>
          </a:ln>
        </p:spPr>
        <p:txBody>
          <a:bodyPr spcFirstLastPara="1" wrap="square" lIns="96631" tIns="48315" rIns="96631" bIns="48315" anchor="b" anchorCtr="0">
            <a:noAutofit/>
          </a:bodyPr>
          <a:lstStyle/>
          <a:p>
            <a:pPr>
              <a:buSzPts val="1400"/>
            </a:pPr>
            <a:fld id="{00000000-1234-1234-1234-123412341234}" type="slidenum">
              <a:rPr lang="en-US">
                <a:solidFill>
                  <a:srgbClr val="000000"/>
                </a:solidFill>
                <a:latin typeface="Calibri"/>
                <a:ea typeface="Calibri"/>
                <a:cs typeface="Calibri"/>
                <a:sym typeface="Calibri"/>
              </a:rPr>
              <a:pPr>
                <a:buSzPts val="1400"/>
              </a:pPr>
              <a:t>82</a:t>
            </a:fld>
            <a:endParaRPr>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16183718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4"/>
        <p:cNvGrpSpPr/>
        <p:nvPr/>
      </p:nvGrpSpPr>
      <p:grpSpPr>
        <a:xfrm>
          <a:off x="0" y="0"/>
          <a:ext cx="0" cy="0"/>
          <a:chOff x="0" y="0"/>
          <a:chExt cx="0" cy="0"/>
        </a:xfrm>
      </p:grpSpPr>
      <p:sp>
        <p:nvSpPr>
          <p:cNvPr id="1175" name="Google Shape;1175;p15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6" name="Google Shape;1176;p154:notes"/>
          <p:cNvSpPr txBox="1">
            <a:spLocks noGrp="1"/>
          </p:cNvSpPr>
          <p:nvPr>
            <p:ph type="body" idx="1"/>
          </p:nvPr>
        </p:nvSpPr>
        <p:spPr>
          <a:xfrm>
            <a:off x="731520" y="4620577"/>
            <a:ext cx="5852160" cy="3780472"/>
          </a:xfrm>
          <a:prstGeom prst="rect">
            <a:avLst/>
          </a:prstGeom>
          <a:noFill/>
          <a:ln>
            <a:noFill/>
          </a:ln>
        </p:spPr>
        <p:txBody>
          <a:bodyPr spcFirstLastPara="1" wrap="square" lIns="96631" tIns="48315" rIns="96631" bIns="48315" anchor="t" anchorCtr="0">
            <a:noAutofit/>
          </a:bodyPr>
          <a:lstStyle/>
          <a:p>
            <a:pPr marL="177571" indent="-177571" algn="r" rtl="1">
              <a:buSzPts val="1200"/>
              <a:buFont typeface="Arial"/>
              <a:buChar char="•"/>
            </a:pPr>
            <a:r>
              <a:rPr lang="ar-LB" b="1" dirty="0" smtClean="0">
                <a:solidFill>
                  <a:srgbClr val="000000"/>
                </a:solidFill>
              </a:rPr>
              <a:t>أحذف هذا البند في</a:t>
            </a:r>
            <a:r>
              <a:rPr lang="ar-LB" b="1" baseline="0" dirty="0" smtClean="0">
                <a:solidFill>
                  <a:srgbClr val="000000"/>
                </a:solidFill>
              </a:rPr>
              <a:t> حال وضع المؤشرات المرجعية حول تقييم القراءة فقط.</a:t>
            </a:r>
          </a:p>
          <a:p>
            <a:pPr marL="177571" indent="-177571" algn="just" rtl="1">
              <a:buSzPts val="1200"/>
              <a:buFont typeface="Arial"/>
              <a:buChar char="•"/>
            </a:pPr>
            <a:r>
              <a:rPr lang="ar-LB" b="1" baseline="0" dirty="0" smtClean="0">
                <a:solidFill>
                  <a:srgbClr val="000000"/>
                </a:solidFill>
              </a:rPr>
              <a:t>قد ترغب في استبدال بنود التطبيق ببنود مناسبة أكثر للمستوى الصفي للتقييم؛ يجب أن تكون بنودًا تتوافق مع بيانات المعارف و/أو المهارات / أدوات وصف الكفاءة العالمية من المستوى الصفي. وحيث يختلف صف التقييم عن الصف الذي يربط به التقييم (الصف 2 للهدف 4.1.1.(أ)، الصف 5 للهدف 4.1.1. (ب)، والصف 8 للهدف 4.1.1.(ج)) إحرص على أن يكون الأمر واضحًا لأعضاء الهيئة.  </a:t>
            </a:r>
          </a:p>
          <a:p>
            <a:pPr marL="177571" indent="-177571" algn="r" rtl="1">
              <a:buSzPts val="1200"/>
              <a:buFont typeface="Arial"/>
              <a:buChar char="•"/>
            </a:pPr>
            <a:r>
              <a:rPr lang="ar-LB" b="1" baseline="0" dirty="0" smtClean="0">
                <a:solidFill>
                  <a:srgbClr val="000000"/>
                </a:solidFill>
              </a:rPr>
              <a:t>ملاحظة: في حال أردت المزيد من البنود العيّنات، سيتحتّم عليك ابتكارها. من المفيد أحيانًا أن يكون اثنان مناسبين كليًّا واثنان مناسبين جزئيًّا كحدّ أدنى. </a:t>
            </a:r>
          </a:p>
          <a:p>
            <a:pPr marL="177571" indent="-177571" algn="r" rtl="1">
              <a:buFont typeface="Arial"/>
              <a:buChar char="•"/>
            </a:pPr>
            <a:r>
              <a:rPr lang="ar-LB" b="1" baseline="0" dirty="0" smtClean="0"/>
              <a:t>أحذف إشارة «زائد» الصفراء قبل استخدام المحاضرة</a:t>
            </a:r>
          </a:p>
          <a:p>
            <a:pPr marL="177571" indent="-177571">
              <a:buSzPts val="1200"/>
              <a:buFont typeface="Arial"/>
              <a:buChar char="•"/>
            </a:pPr>
            <a:endParaRPr lang="en-GB" dirty="0">
              <a:solidFill>
                <a:srgbClr val="000000"/>
              </a:solidFill>
            </a:endParaRPr>
          </a:p>
          <a:p>
            <a:pPr marL="0" indent="0" algn="r" rtl="1">
              <a:buFont typeface="Arial" panose="020B0604020202020204" pitchFamily="34" charset="0"/>
              <a:buNone/>
            </a:pPr>
            <a:r>
              <a:rPr lang="ar-LB" b="1" baseline="0" dirty="0" smtClean="0"/>
              <a:t>ملاحظات الميسّر:</a:t>
            </a:r>
            <a:endParaRPr lang="ar-LB" b="0" dirty="0" smtClean="0">
              <a:solidFill>
                <a:srgbClr val="000000"/>
              </a:solidFill>
            </a:endParaRPr>
          </a:p>
          <a:p>
            <a:pPr marL="177571" indent="-177571" algn="r" rtl="1">
              <a:buFont typeface="Arial"/>
              <a:buChar char="•"/>
            </a:pPr>
            <a:r>
              <a:rPr lang="ar-LB" sz="1400" dirty="0" smtClean="0">
                <a:solidFill>
                  <a:srgbClr val="000000"/>
                </a:solidFill>
                <a:latin typeface="Arial" panose="020B0604020202020204" pitchFamily="34" charset="0"/>
                <a:ea typeface="Calibri"/>
                <a:cs typeface="Arial" panose="020B0604020202020204" pitchFamily="34" charset="0"/>
              </a:rPr>
              <a:t>تحدّث</a:t>
            </a:r>
            <a:r>
              <a:rPr lang="ar-LB" sz="1400" baseline="0" dirty="0" smtClean="0">
                <a:solidFill>
                  <a:srgbClr val="000000"/>
                </a:solidFill>
                <a:latin typeface="Arial" panose="020B0604020202020204" pitchFamily="34" charset="0"/>
                <a:ea typeface="Calibri"/>
                <a:cs typeface="Arial" panose="020B0604020202020204" pitchFamily="34" charset="0"/>
              </a:rPr>
              <a:t> عن البند – ما الذي يجعله سهلاً/صعبًا. </a:t>
            </a:r>
          </a:p>
          <a:p>
            <a:pPr marL="177571" indent="-177571" algn="r" rtl="1">
              <a:buFont typeface="Arial"/>
              <a:buChar char="•"/>
            </a:pPr>
            <a:r>
              <a:rPr lang="ar-LB" sz="1200" dirty="0" smtClean="0">
                <a:solidFill>
                  <a:srgbClr val="000000"/>
                </a:solidFill>
                <a:latin typeface="Gill Sans"/>
                <a:ea typeface="Gill Sans"/>
                <a:cs typeface="Gill Sans"/>
              </a:rPr>
              <a:t>إستعرض</a:t>
            </a:r>
            <a:r>
              <a:rPr lang="ar-LB" sz="1200" baseline="0" dirty="0" smtClean="0">
                <a:solidFill>
                  <a:srgbClr val="000000"/>
                </a:solidFill>
                <a:latin typeface="Gill Sans"/>
                <a:ea typeface="Gill Sans"/>
                <a:cs typeface="Gill Sans"/>
              </a:rPr>
              <a:t> المجال، والناتج، والناتج الفرعي، والمعرفة والمهارات، ومن ثم مستوى الكفاءة العالمية وأداة وصف الكفاءة العالمية اللذين يتوافقان مع البند. </a:t>
            </a:r>
          </a:p>
          <a:p>
            <a:pPr marL="177571" indent="-177571" algn="r" rtl="1">
              <a:buFont typeface="Arial"/>
              <a:buChar char="•"/>
            </a:pPr>
            <a:r>
              <a:rPr lang="ar-LB" sz="1200" baseline="0" dirty="0" smtClean="0">
                <a:solidFill>
                  <a:srgbClr val="000000"/>
                </a:solidFill>
                <a:latin typeface="Gill Sans"/>
                <a:ea typeface="Gill Sans"/>
                <a:cs typeface="Gill Sans"/>
              </a:rPr>
              <a:t>إشرح فكرة مستوى الكفاءة العالمية وأداة وصف الكفاءة العالمية الأدنى الذي يتطابق مع البند، بصورة خاصة أن الهدف هو معرفة أي من الـ </a:t>
            </a:r>
            <a:r>
              <a:rPr lang="en-US" sz="1200" dirty="0" smtClean="0">
                <a:solidFill>
                  <a:srgbClr val="000000"/>
                </a:solidFill>
                <a:latin typeface="Gill Sans"/>
                <a:ea typeface="Gill Sans"/>
                <a:cs typeface="Gill Sans"/>
              </a:rPr>
              <a:t>GPL </a:t>
            </a:r>
            <a:r>
              <a:rPr lang="ar-LB" sz="1200" baseline="0" dirty="0" smtClean="0">
                <a:solidFill>
                  <a:srgbClr val="000000"/>
                </a:solidFill>
                <a:latin typeface="Gill Sans"/>
                <a:ea typeface="Gill Sans"/>
                <a:cs typeface="Gill Sans"/>
              </a:rPr>
              <a:t>و</a:t>
            </a:r>
            <a:r>
              <a:rPr lang="en-US" sz="1200" dirty="0" smtClean="0">
                <a:solidFill>
                  <a:srgbClr val="000000"/>
                </a:solidFill>
                <a:latin typeface="Gill Sans"/>
                <a:ea typeface="Gill Sans"/>
                <a:cs typeface="Gill Sans"/>
              </a:rPr>
              <a:t>GPD</a:t>
            </a:r>
            <a:r>
              <a:rPr lang="en-US" sz="1200" baseline="0" dirty="0" smtClean="0">
                <a:solidFill>
                  <a:srgbClr val="000000"/>
                </a:solidFill>
                <a:latin typeface="Gill Sans"/>
                <a:ea typeface="Gill Sans"/>
                <a:cs typeface="Gill Sans"/>
              </a:rPr>
              <a:t> </a:t>
            </a:r>
            <a:r>
              <a:rPr lang="ar-LB" sz="1200" baseline="0" dirty="0" smtClean="0">
                <a:solidFill>
                  <a:srgbClr val="000000"/>
                </a:solidFill>
                <a:latin typeface="Gill Sans"/>
                <a:ea typeface="Gill Sans"/>
                <a:cs typeface="Gill Sans"/>
              </a:rPr>
              <a:t> يصف الحدّ الأدنى من المهارات التي ينبغي على المتعلّم أن يضطلع بها ليجيب عن البند بشكل صحيح. </a:t>
            </a:r>
          </a:p>
          <a:p>
            <a:pPr marL="177571" indent="-177571" algn="r" rtl="1">
              <a:buFont typeface="Arial"/>
              <a:buChar char="•"/>
            </a:pPr>
            <a:r>
              <a:rPr lang="ar-LB" sz="1200" baseline="0" dirty="0" smtClean="0">
                <a:solidFill>
                  <a:srgbClr val="000000"/>
                </a:solidFill>
                <a:latin typeface="Gill Sans"/>
                <a:ea typeface="Gill Sans"/>
                <a:cs typeface="Gill Sans"/>
              </a:rPr>
              <a:t>قد تطلب من أعضاء الهيئة أن يتطوّعوا بالإجابة ويمكنك أن تحرّك الشريحة بطريقة تمكّنك من الطلب منهم أن يجيبوا قبل أن يظهر الجواب. </a:t>
            </a:r>
          </a:p>
          <a:p>
            <a:pPr marL="177571" indent="-177571" algn="r" rtl="1">
              <a:buFont typeface="Arial"/>
              <a:buChar char="•"/>
            </a:pPr>
            <a:r>
              <a:rPr lang="ar-LB" sz="1200" baseline="0" dirty="0" smtClean="0">
                <a:solidFill>
                  <a:srgbClr val="000000"/>
                </a:solidFill>
                <a:latin typeface="Gill Sans"/>
                <a:ea typeface="Gill Sans"/>
                <a:cs typeface="Gill Sans"/>
              </a:rPr>
              <a:t>قل إنّه في هذه الحالة، يحتاج المتعلّم إلى المعرفة والمهارة بمستوى «فوق التخطي» من مستويات الكفاءة العالمية للصف 2. ومع أنّ أداة وصف الكفاءة «معرفة الوقت باستخدام ساعة بعقارب حتى أقرب ساعة» تندرج في مستوى «التحقيق» للصف 2، لا يتوقّع من التلامذة أن يحلّوا مسائل فيها وقت في الصف 2 (فأداة الوصف لـ «حلّ المسائل، بما في ذلك المسائل في الوقت الحقيقي، التي فيها وقت انقضى بالساعات وأنصاف الساعات» تندرج في مستوى «التحقيق» للصف 3). بما أنّ المتعلّم بحاجة إلى كلا المهارتين، تختار مستوى «فوق التخطّي» لهذا البند.</a:t>
            </a:r>
            <a:endParaRPr dirty="0"/>
          </a:p>
        </p:txBody>
      </p:sp>
      <p:sp>
        <p:nvSpPr>
          <p:cNvPr id="1177" name="Google Shape;1177;p154:notes"/>
          <p:cNvSpPr txBox="1">
            <a:spLocks noGrp="1"/>
          </p:cNvSpPr>
          <p:nvPr>
            <p:ph type="sldNum" idx="12"/>
          </p:nvPr>
        </p:nvSpPr>
        <p:spPr>
          <a:xfrm>
            <a:off x="4143589" y="9119476"/>
            <a:ext cx="3169920" cy="481727"/>
          </a:xfrm>
          <a:prstGeom prst="rect">
            <a:avLst/>
          </a:prstGeom>
          <a:noFill/>
          <a:ln>
            <a:noFill/>
          </a:ln>
        </p:spPr>
        <p:txBody>
          <a:bodyPr spcFirstLastPara="1" wrap="square" lIns="96631" tIns="48315" rIns="96631" bIns="48315" anchor="b" anchorCtr="0">
            <a:noAutofit/>
          </a:bodyPr>
          <a:lstStyle/>
          <a:p>
            <a:pPr>
              <a:buSzPts val="1400"/>
            </a:pPr>
            <a:fld id="{00000000-1234-1234-1234-123412341234}" type="slidenum">
              <a:rPr lang="en-US">
                <a:solidFill>
                  <a:srgbClr val="000000"/>
                </a:solidFill>
                <a:latin typeface="Calibri"/>
                <a:ea typeface="Calibri"/>
                <a:cs typeface="Calibri"/>
                <a:sym typeface="Calibri"/>
              </a:rPr>
              <a:pPr>
                <a:buSzPts val="1400"/>
              </a:pPr>
              <a:t>83</a:t>
            </a:fld>
            <a:endParaRPr>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412208201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5"/>
        <p:cNvGrpSpPr/>
        <p:nvPr/>
      </p:nvGrpSpPr>
      <p:grpSpPr>
        <a:xfrm>
          <a:off x="0" y="0"/>
          <a:ext cx="0" cy="0"/>
          <a:chOff x="0" y="0"/>
          <a:chExt cx="0" cy="0"/>
        </a:xfrm>
      </p:grpSpPr>
      <p:sp>
        <p:nvSpPr>
          <p:cNvPr id="1186" name="Google Shape;1186;p155: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7" name="Google Shape;1187;p155:notes"/>
          <p:cNvSpPr txBox="1">
            <a:spLocks noGrp="1"/>
          </p:cNvSpPr>
          <p:nvPr>
            <p:ph type="body" idx="1"/>
          </p:nvPr>
        </p:nvSpPr>
        <p:spPr>
          <a:xfrm>
            <a:off x="731520" y="4620577"/>
            <a:ext cx="5852160" cy="3780472"/>
          </a:xfrm>
          <a:prstGeom prst="rect">
            <a:avLst/>
          </a:prstGeom>
          <a:noFill/>
          <a:ln>
            <a:noFill/>
          </a:ln>
        </p:spPr>
        <p:txBody>
          <a:bodyPr spcFirstLastPara="1" wrap="square" lIns="96631" tIns="48315" rIns="96631" bIns="48315" anchor="t" anchorCtr="0">
            <a:noAutofit/>
          </a:bodyPr>
          <a:lstStyle/>
          <a:p>
            <a:pPr marL="177571" indent="-177571" algn="r" rtl="1">
              <a:buSzPts val="1200"/>
              <a:buFont typeface="Arial"/>
              <a:buChar char="•"/>
            </a:pPr>
            <a:r>
              <a:rPr lang="ar-LB" b="1" dirty="0" smtClean="0">
                <a:solidFill>
                  <a:srgbClr val="000000"/>
                </a:solidFill>
              </a:rPr>
              <a:t>أحذف هذا البند في</a:t>
            </a:r>
            <a:r>
              <a:rPr lang="ar-LB" b="1" baseline="0" dirty="0" smtClean="0">
                <a:solidFill>
                  <a:srgbClr val="000000"/>
                </a:solidFill>
              </a:rPr>
              <a:t> حال وضع المؤشرات المرجعية حول تقييم القراءة فقط.</a:t>
            </a:r>
          </a:p>
          <a:p>
            <a:pPr marL="177571" indent="-177571" algn="r" rtl="1">
              <a:buSzPts val="1200"/>
              <a:buFont typeface="Arial"/>
              <a:buChar char="•"/>
            </a:pPr>
            <a:r>
              <a:rPr lang="ar-LB" b="1" baseline="0" dirty="0" smtClean="0">
                <a:solidFill>
                  <a:srgbClr val="000000"/>
                </a:solidFill>
              </a:rPr>
              <a:t>أحذف هذه الشريحة في حال عدم وجود بنود «غير مناسبة» في التقييم.</a:t>
            </a:r>
          </a:p>
          <a:p>
            <a:pPr marL="177571" indent="-177571" algn="just" rtl="1">
              <a:buSzPts val="1200"/>
              <a:buFont typeface="Arial"/>
              <a:buChar char="•"/>
            </a:pPr>
            <a:r>
              <a:rPr lang="ar-LB" b="1" baseline="0" dirty="0" smtClean="0">
                <a:solidFill>
                  <a:srgbClr val="000000"/>
                </a:solidFill>
              </a:rPr>
              <a:t>قد ترغب في استبدال بنود التطبيق ببنود مناسبة أكثر للمستوى الصفي للتقييم؛ يجب أن تكون بنودًا تتوافق مع بيانات المعارف و/أو المهارات / أدوات وصف الكفاءة العالمية من المستوى الصفي. وحيث يختلف صف التقييم عن الصف الذي يربط به التقييم (الصف 2 للهدف 4.1.1.(أ)، الصف 5 للهدف 4.1.1. (ب)، والصف 8 للهدف 4.1.1.(ج)) إحرص على أن يكون الأمر واضحًا لأعضاء الهيئة.  </a:t>
            </a:r>
          </a:p>
          <a:p>
            <a:pPr marL="177571" indent="-177571" algn="r" rtl="1">
              <a:buSzPts val="1200"/>
              <a:buFont typeface="Arial"/>
              <a:buChar char="•"/>
            </a:pPr>
            <a:r>
              <a:rPr lang="ar-LB" b="1" baseline="0" dirty="0" smtClean="0">
                <a:solidFill>
                  <a:srgbClr val="000000"/>
                </a:solidFill>
              </a:rPr>
              <a:t>ملاحظة: في حال أردت المزيد من البنود العيّنات، سيتحتّم عليك ابتكارها. من المفيد أحيانًا أن يكون اثنان مناسبين كليًّا واثنان مناسبين جزئيًّا كحدّ أدنى. </a:t>
            </a:r>
          </a:p>
          <a:p>
            <a:pPr marL="177571" indent="-177571" algn="r" rtl="1">
              <a:buFont typeface="Arial"/>
              <a:buChar char="•"/>
            </a:pPr>
            <a:r>
              <a:rPr lang="ar-LB" b="1" baseline="0" dirty="0" smtClean="0"/>
              <a:t>أحذف إشارة «زائد» الصفراء قبل استخدام المحاضرة</a:t>
            </a:r>
          </a:p>
          <a:p>
            <a:pPr marL="177571" indent="-177571">
              <a:buSzPts val="1200"/>
              <a:buFont typeface="Arial"/>
              <a:buChar char="•"/>
            </a:pPr>
            <a:endParaRPr lang="en-GB" dirty="0">
              <a:solidFill>
                <a:srgbClr val="000000"/>
              </a:solidFill>
            </a:endParaRPr>
          </a:p>
          <a:p>
            <a:pPr marL="0" indent="0" algn="r" rtl="1">
              <a:buFont typeface="Arial" panose="020B0604020202020204" pitchFamily="34" charset="0"/>
              <a:buNone/>
            </a:pPr>
            <a:r>
              <a:rPr lang="ar-LB" b="1" baseline="0" dirty="0" smtClean="0"/>
              <a:t>ملاحظات الميسّر:</a:t>
            </a:r>
            <a:endParaRPr lang="ar-LB" b="0" dirty="0" smtClean="0">
              <a:solidFill>
                <a:srgbClr val="000000"/>
              </a:solidFill>
            </a:endParaRPr>
          </a:p>
          <a:p>
            <a:pPr marL="177571" indent="-177571" algn="r" rtl="1">
              <a:buFont typeface="Arial"/>
              <a:buChar char="•"/>
            </a:pPr>
            <a:r>
              <a:rPr lang="ar-LB" sz="1400" dirty="0" smtClean="0">
                <a:solidFill>
                  <a:srgbClr val="000000"/>
                </a:solidFill>
                <a:latin typeface="Arial" panose="020B0604020202020204" pitchFamily="34" charset="0"/>
                <a:ea typeface="Calibri"/>
                <a:cs typeface="Arial" panose="020B0604020202020204" pitchFamily="34" charset="0"/>
              </a:rPr>
              <a:t>تحدّث</a:t>
            </a:r>
            <a:r>
              <a:rPr lang="ar-LB" sz="1400" baseline="0" dirty="0" smtClean="0">
                <a:solidFill>
                  <a:srgbClr val="000000"/>
                </a:solidFill>
                <a:latin typeface="Arial" panose="020B0604020202020204" pitchFamily="34" charset="0"/>
                <a:ea typeface="Calibri"/>
                <a:cs typeface="Arial" panose="020B0604020202020204" pitchFamily="34" charset="0"/>
              </a:rPr>
              <a:t> عن البند – ما الذي يجعله سهلاً/صعبًا. </a:t>
            </a:r>
          </a:p>
          <a:p>
            <a:pPr marL="177571" indent="-177571" algn="r" rtl="1">
              <a:buFont typeface="Arial"/>
              <a:buChar char="•"/>
            </a:pPr>
            <a:r>
              <a:rPr lang="ar-LB" sz="1200" dirty="0" smtClean="0">
                <a:solidFill>
                  <a:srgbClr val="000000"/>
                </a:solidFill>
                <a:latin typeface="Gill Sans"/>
                <a:ea typeface="Gill Sans"/>
                <a:cs typeface="Gill Sans"/>
              </a:rPr>
              <a:t>إستعرض</a:t>
            </a:r>
            <a:r>
              <a:rPr lang="ar-LB" sz="1200" baseline="0" dirty="0" smtClean="0">
                <a:solidFill>
                  <a:srgbClr val="000000"/>
                </a:solidFill>
                <a:latin typeface="Gill Sans"/>
                <a:ea typeface="Gill Sans"/>
                <a:cs typeface="Gill Sans"/>
              </a:rPr>
              <a:t> المجال، والناتج، والناتج الفرعي، والمعرفة والمهارات، ومن ثم مستوى الكفاءة العالمية وأداة وصف الكفاءة العالمية اللذين يتوافقان مع البند. </a:t>
            </a:r>
          </a:p>
          <a:p>
            <a:pPr marL="177571" indent="-177571" algn="r" rtl="1">
              <a:buFont typeface="Arial"/>
              <a:buChar char="•"/>
            </a:pPr>
            <a:r>
              <a:rPr lang="ar-LB" sz="1200" baseline="0" dirty="0" smtClean="0">
                <a:solidFill>
                  <a:srgbClr val="000000"/>
                </a:solidFill>
                <a:latin typeface="Gill Sans"/>
                <a:ea typeface="Gill Sans"/>
                <a:cs typeface="Gill Sans"/>
              </a:rPr>
              <a:t>إشرح فكرة مستوى الكفاءة العالمية وأداة وصف الكفاءة العالمية الأدنى الذي يتطابق مع البند، بصورة خاصة أن الهدف هو معرفة أي من الـ </a:t>
            </a:r>
            <a:r>
              <a:rPr lang="en-US" sz="1200" dirty="0" smtClean="0">
                <a:solidFill>
                  <a:srgbClr val="000000"/>
                </a:solidFill>
                <a:latin typeface="Gill Sans"/>
                <a:ea typeface="Gill Sans"/>
                <a:cs typeface="Gill Sans"/>
              </a:rPr>
              <a:t>GPL </a:t>
            </a:r>
            <a:r>
              <a:rPr lang="ar-LB" sz="1200" baseline="0" dirty="0" smtClean="0">
                <a:solidFill>
                  <a:srgbClr val="000000"/>
                </a:solidFill>
                <a:latin typeface="Gill Sans"/>
                <a:ea typeface="Gill Sans"/>
                <a:cs typeface="Gill Sans"/>
              </a:rPr>
              <a:t>و</a:t>
            </a:r>
            <a:r>
              <a:rPr lang="en-US" sz="1200" dirty="0" smtClean="0">
                <a:solidFill>
                  <a:srgbClr val="000000"/>
                </a:solidFill>
                <a:latin typeface="Gill Sans"/>
                <a:ea typeface="Gill Sans"/>
                <a:cs typeface="Gill Sans"/>
              </a:rPr>
              <a:t>GPD</a:t>
            </a:r>
            <a:r>
              <a:rPr lang="en-US" sz="1200" baseline="0" dirty="0" smtClean="0">
                <a:solidFill>
                  <a:srgbClr val="000000"/>
                </a:solidFill>
                <a:latin typeface="Gill Sans"/>
                <a:ea typeface="Gill Sans"/>
                <a:cs typeface="Gill Sans"/>
              </a:rPr>
              <a:t> </a:t>
            </a:r>
            <a:r>
              <a:rPr lang="ar-LB" sz="1200" baseline="0" dirty="0" smtClean="0">
                <a:solidFill>
                  <a:srgbClr val="000000"/>
                </a:solidFill>
                <a:latin typeface="Gill Sans"/>
                <a:ea typeface="Gill Sans"/>
                <a:cs typeface="Gill Sans"/>
              </a:rPr>
              <a:t> يصف الحدّ الأدنى من المهارات التي ينبغي على المتعلّم أن يضطلع بها ليجيب عن البند بشكل صحيح. </a:t>
            </a:r>
          </a:p>
          <a:p>
            <a:pPr marL="177571" indent="-177571" algn="r" rtl="1">
              <a:buFont typeface="Arial"/>
              <a:buChar char="•"/>
            </a:pPr>
            <a:r>
              <a:rPr lang="ar-LB" sz="1200" baseline="0" dirty="0" smtClean="0">
                <a:solidFill>
                  <a:srgbClr val="000000"/>
                </a:solidFill>
                <a:latin typeface="Gill Sans"/>
                <a:ea typeface="Gill Sans"/>
                <a:cs typeface="Gill Sans"/>
              </a:rPr>
              <a:t>قد تطلب من أعضاء الهيئة أن يتطوّعوا بالإجابة ويمكنك أن تحرّك الشريحة بطريقة تمكّنك من الطلب منهم أن يجيبوا قبل أن يظهر الجواب. </a:t>
            </a:r>
          </a:p>
          <a:p>
            <a:pPr marL="177571" marR="0" indent="-177571" algn="just" defTabSz="914400" rtl="1" eaLnBrk="1" fontAlgn="auto" latinLnBrk="0" hangingPunct="1">
              <a:lnSpc>
                <a:spcPct val="100000"/>
              </a:lnSpc>
              <a:spcBef>
                <a:spcPts val="0"/>
              </a:spcBef>
              <a:spcAft>
                <a:spcPts val="0"/>
              </a:spcAft>
              <a:buClr>
                <a:srgbClr val="000000"/>
              </a:buClr>
              <a:buSzPts val="1400"/>
              <a:buFont typeface="Arial"/>
              <a:buChar char="•"/>
              <a:tabLst/>
              <a:defRPr/>
            </a:pPr>
            <a:r>
              <a:rPr lang="ar-LB" sz="1200" baseline="0" dirty="0" smtClean="0">
                <a:solidFill>
                  <a:srgbClr val="000000"/>
                </a:solidFill>
                <a:latin typeface="Gill Sans"/>
                <a:ea typeface="Gill Sans"/>
                <a:cs typeface="Gill Sans"/>
              </a:rPr>
              <a:t>قل إنّه في هذه الحالة، وُصف البند بأنّه «غير مناسب» خلال تمرين التوافق بما أنّ ناتج الكسور غير مشمول في الصف 2. إستعرض معهم عملية التعامل مع البنود «غير المناسبة» من الشريحة السابقة. عند التفكير في </a:t>
            </a:r>
            <a:r>
              <a:rPr lang="ar-LB" sz="1200" baseline="0" dirty="0" smtClean="0">
                <a:solidFill>
                  <a:srgbClr val="000000"/>
                </a:solidFill>
                <a:latin typeface="Gill Sans"/>
                <a:ea typeface="Gill Sans"/>
                <a:cs typeface="Gill Sans"/>
              </a:rPr>
              <a:t>طفل </a:t>
            </a:r>
            <a:r>
              <a:rPr lang="ar-LB" sz="1200" baseline="0" dirty="0" smtClean="0">
                <a:solidFill>
                  <a:srgbClr val="000000"/>
                </a:solidFill>
                <a:latin typeface="Gill Sans"/>
                <a:ea typeface="Gill Sans"/>
                <a:cs typeface="Gill Sans"/>
              </a:rPr>
              <a:t>يلبّي وصف المتعلّم الذي «يحقق جزئيًّا» في الصف 2، هل تفيد الخبرة بأنّكم ستتمكنون من الإجابة عن هذا السؤال حول الكسور؟ سوف تحتاج إلى النظر في ما إذا </a:t>
            </a:r>
            <a:r>
              <a:rPr lang="ar-LB" sz="1200" baseline="0" dirty="0" smtClean="0">
                <a:solidFill>
                  <a:srgbClr val="000000"/>
                </a:solidFill>
                <a:latin typeface="Gill Sans"/>
                <a:ea typeface="Gill Sans"/>
                <a:cs typeface="Gill Sans"/>
              </a:rPr>
              <a:t>كانت هذه </a:t>
            </a:r>
            <a:r>
              <a:rPr lang="ar-LB" sz="1200" baseline="0" dirty="0" smtClean="0">
                <a:solidFill>
                  <a:srgbClr val="000000"/>
                </a:solidFill>
                <a:latin typeface="Gill Sans"/>
                <a:ea typeface="Gill Sans"/>
                <a:cs typeface="Gill Sans"/>
              </a:rPr>
              <a:t>معرفة يمكن المتعلّمين أن يكتسبوها من دون أن تُلَقَّن لهم. بافتراض أنّ الجواب هو لا، استمرّ في متعلّم من مستوى «يحقق» في الصف 2 وما إذا كان قادرًا على الإجابة عن هذا السؤال بشكل صحيح. بافتراض أيضًأ أنّ الجواب هو لا، تابع النظر في البحث عن متعلّم بمستوى «يتخطّى». ومع أنّ الكسور لم تعلَّم بالضرورة، من الممكن أن يكون هكذا متعلّمين قد أخذوا المعرفة بالكسور البسيطة بطريقة تمكّنهم من محاولة الإجابة عن السؤال، مع أنّهم قد يضيعون بسبب الخيار </a:t>
            </a:r>
            <a:r>
              <a:rPr lang="en-GB" sz="1200" dirty="0" smtClean="0">
                <a:solidFill>
                  <a:srgbClr val="000000"/>
                </a:solidFill>
                <a:latin typeface="Gill Sans"/>
                <a:ea typeface="Gill Sans"/>
                <a:cs typeface="Gill Sans"/>
              </a:rPr>
              <a:t>c</a:t>
            </a:r>
            <a:r>
              <a:rPr lang="ar-LB" sz="1200" baseline="0" dirty="0" smtClean="0">
                <a:solidFill>
                  <a:srgbClr val="000000"/>
                </a:solidFill>
                <a:latin typeface="Gill Sans"/>
                <a:ea typeface="Gill Sans"/>
                <a:cs typeface="Gill Sans"/>
              </a:rPr>
              <a:t>. ينبغي أن تقرّر المجموعة إنطلاقًا من خبرتها. في حال اعتبروا أن الجواب لا يمكن أن يحققه المتعلّمون بمستوى «التخطي»، عليهم أن يسجّلوا البند في مستوى «فوق التخطي» للصف 2. </a:t>
            </a:r>
          </a:p>
          <a:p>
            <a:pPr marL="177571" indent="-177571">
              <a:buFont typeface="Arial"/>
              <a:buChar char="•"/>
            </a:pPr>
            <a:endParaRPr sz="1100" dirty="0">
              <a:solidFill>
                <a:srgbClr val="000000"/>
              </a:solidFill>
              <a:latin typeface="Gill Sans"/>
              <a:ea typeface="Gill Sans"/>
              <a:cs typeface="Gill Sans"/>
            </a:endParaRPr>
          </a:p>
        </p:txBody>
      </p:sp>
      <p:sp>
        <p:nvSpPr>
          <p:cNvPr id="1188" name="Google Shape;1188;p155:notes"/>
          <p:cNvSpPr txBox="1">
            <a:spLocks noGrp="1"/>
          </p:cNvSpPr>
          <p:nvPr>
            <p:ph type="sldNum" idx="12"/>
          </p:nvPr>
        </p:nvSpPr>
        <p:spPr>
          <a:xfrm>
            <a:off x="4143589" y="9119476"/>
            <a:ext cx="3169920" cy="481727"/>
          </a:xfrm>
          <a:prstGeom prst="rect">
            <a:avLst/>
          </a:prstGeom>
          <a:noFill/>
          <a:ln>
            <a:noFill/>
          </a:ln>
        </p:spPr>
        <p:txBody>
          <a:bodyPr spcFirstLastPara="1" wrap="square" lIns="96631" tIns="48315" rIns="96631" bIns="48315" anchor="b" anchorCtr="0">
            <a:noAutofit/>
          </a:bodyPr>
          <a:lstStyle/>
          <a:p>
            <a:pPr>
              <a:buSzPts val="1400"/>
            </a:pPr>
            <a:fld id="{00000000-1234-1234-1234-123412341234}" type="slidenum">
              <a:rPr lang="en-US">
                <a:solidFill>
                  <a:srgbClr val="000000"/>
                </a:solidFill>
                <a:latin typeface="Calibri"/>
                <a:ea typeface="Calibri"/>
                <a:cs typeface="Calibri"/>
                <a:sym typeface="Calibri"/>
              </a:rPr>
              <a:pPr>
                <a:buSzPts val="1400"/>
              </a:pPr>
              <a:t>84</a:t>
            </a:fld>
            <a:endParaRPr>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95869234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3"/>
        <p:cNvGrpSpPr/>
        <p:nvPr/>
      </p:nvGrpSpPr>
      <p:grpSpPr>
        <a:xfrm>
          <a:off x="0" y="0"/>
          <a:ext cx="0" cy="0"/>
          <a:chOff x="0" y="0"/>
          <a:chExt cx="0" cy="0"/>
        </a:xfrm>
      </p:grpSpPr>
      <p:sp>
        <p:nvSpPr>
          <p:cNvPr id="1534" name="Google Shape;1534;gadaf0ff14e_0_1127: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5" name="Google Shape;1535;gadaf0ff14e_0_1127:notes"/>
          <p:cNvSpPr txBox="1">
            <a:spLocks noGrp="1"/>
          </p:cNvSpPr>
          <p:nvPr>
            <p:ph type="body" idx="1"/>
          </p:nvPr>
        </p:nvSpPr>
        <p:spPr>
          <a:xfrm>
            <a:off x="702310" y="4480004"/>
            <a:ext cx="5618400" cy="3665400"/>
          </a:xfrm>
          <a:prstGeom prst="rect">
            <a:avLst/>
          </a:prstGeom>
          <a:noFill/>
          <a:ln>
            <a:noFill/>
          </a:ln>
        </p:spPr>
        <p:txBody>
          <a:bodyPr spcFirstLastPara="1" wrap="square" lIns="93300" tIns="46650" rIns="93300" bIns="46650" anchor="t" anchorCtr="0">
            <a:noAutofit/>
          </a:bodyPr>
          <a:lstStyle/>
          <a:p>
            <a:pPr marL="177571" indent="-177571" algn="r" rtl="1">
              <a:buSzPts val="1200"/>
              <a:buFont typeface="Arial"/>
              <a:buChar char="•"/>
            </a:pPr>
            <a:r>
              <a:rPr lang="ar-LB" b="1" dirty="0" smtClean="0">
                <a:solidFill>
                  <a:srgbClr val="000000"/>
                </a:solidFill>
              </a:rPr>
              <a:t>أحذف هذا البند في</a:t>
            </a:r>
            <a:r>
              <a:rPr lang="ar-LB" b="1" baseline="0" dirty="0" smtClean="0">
                <a:solidFill>
                  <a:srgbClr val="000000"/>
                </a:solidFill>
              </a:rPr>
              <a:t> حال وضع المؤشرات المرجعية حول تقييم الرياضيات فقط.</a:t>
            </a:r>
          </a:p>
          <a:p>
            <a:pPr marL="177571" indent="-177571" algn="just" rtl="1">
              <a:buSzPts val="1200"/>
              <a:buFont typeface="Arial"/>
              <a:buChar char="•"/>
            </a:pPr>
            <a:r>
              <a:rPr lang="ar-LB" b="1" baseline="0" dirty="0" smtClean="0">
                <a:solidFill>
                  <a:srgbClr val="000000"/>
                </a:solidFill>
              </a:rPr>
              <a:t>قد ترغب في استبدال بنود التطبيق ببنود مناسبة أكثر للمستوى الصفي للتقييم؛ يجب أن تكون بنودًا تتوافق مع بيانات المعارف و/أو المهارات / أدوات وصف الكفاءة العالمية من المستوى الصفي. وحيث يختلف صف التقييم عن الصف الذي يربط به التقييم (الصف 2 للهدف 4.1.1.(أ)، الصف 5 للهدف 4.1.1. (ب)، والصف 8 للهدف 4.1.1.(ج)) إحرص على أن يكون الأمر واضحًا لأعضاء الهيئة.  </a:t>
            </a:r>
          </a:p>
          <a:p>
            <a:pPr marL="177571" indent="-177571" algn="r" rtl="1">
              <a:buSzPts val="1200"/>
              <a:buFont typeface="Arial"/>
              <a:buChar char="•"/>
            </a:pPr>
            <a:r>
              <a:rPr lang="ar-LB" b="1" baseline="0" dirty="0" smtClean="0">
                <a:solidFill>
                  <a:srgbClr val="000000"/>
                </a:solidFill>
              </a:rPr>
              <a:t>ملاحظة: في حال أردت المزيد من البنود العيّنات، سيتحتّم عليك ابتكارها. من المفيد أحيانًا أن يكون اثنان مناسبين كليًّا واثنان مناسبين جزئيًّا كحدّ أدنى. </a:t>
            </a:r>
          </a:p>
          <a:p>
            <a:pPr marL="177571" indent="-177571" algn="r" rtl="1">
              <a:buFont typeface="Arial"/>
              <a:buChar char="•"/>
            </a:pPr>
            <a:r>
              <a:rPr lang="ar-LB" b="1" baseline="0" dirty="0" smtClean="0"/>
              <a:t>أحذف إشارة «زائد» الصفراء قبل استخدام المحاضرة</a:t>
            </a:r>
          </a:p>
          <a:p>
            <a:pPr marL="177571" indent="-177571">
              <a:buSzPts val="1200"/>
              <a:buFont typeface="Arial"/>
              <a:buChar char="•"/>
            </a:pPr>
            <a:endParaRPr lang="ar-LB" b="1" dirty="0" smtClean="0">
              <a:solidFill>
                <a:srgbClr val="000000"/>
              </a:solidFill>
            </a:endParaRPr>
          </a:p>
          <a:p>
            <a:pPr marL="0" indent="0" algn="r" rtl="1">
              <a:buFont typeface="Arial" panose="020B0604020202020204" pitchFamily="34" charset="0"/>
              <a:buNone/>
            </a:pPr>
            <a:r>
              <a:rPr lang="ar-LB" b="1" baseline="0" dirty="0" smtClean="0"/>
              <a:t>ملاحظات الميسّر:</a:t>
            </a:r>
            <a:endParaRPr lang="ar-LB" b="0" dirty="0" smtClean="0">
              <a:solidFill>
                <a:srgbClr val="000000"/>
              </a:solidFill>
            </a:endParaRPr>
          </a:p>
          <a:p>
            <a:pPr marL="177571" indent="-177571" algn="r" rtl="1">
              <a:buFont typeface="Arial"/>
              <a:buChar char="•"/>
            </a:pPr>
            <a:r>
              <a:rPr lang="ar-LB" sz="1400" dirty="0" smtClean="0">
                <a:solidFill>
                  <a:srgbClr val="000000"/>
                </a:solidFill>
                <a:latin typeface="Arial" panose="020B0604020202020204" pitchFamily="34" charset="0"/>
                <a:ea typeface="Calibri"/>
                <a:cs typeface="Arial" panose="020B0604020202020204" pitchFamily="34" charset="0"/>
              </a:rPr>
              <a:t>تحدّث</a:t>
            </a:r>
            <a:r>
              <a:rPr lang="ar-LB" sz="1400" baseline="0" dirty="0" smtClean="0">
                <a:solidFill>
                  <a:srgbClr val="000000"/>
                </a:solidFill>
                <a:latin typeface="Arial" panose="020B0604020202020204" pitchFamily="34" charset="0"/>
                <a:ea typeface="Calibri"/>
                <a:cs typeface="Arial" panose="020B0604020202020204" pitchFamily="34" charset="0"/>
              </a:rPr>
              <a:t> عن البند – ما الذي يجعله سهلاً/صعبًا. </a:t>
            </a:r>
          </a:p>
          <a:p>
            <a:pPr marL="177571" indent="-177571" algn="r" rtl="1">
              <a:buFont typeface="Arial"/>
              <a:buChar char="•"/>
            </a:pPr>
            <a:r>
              <a:rPr lang="ar-LB" sz="1200" dirty="0" smtClean="0">
                <a:solidFill>
                  <a:srgbClr val="000000"/>
                </a:solidFill>
                <a:latin typeface="Gill Sans"/>
                <a:ea typeface="Gill Sans"/>
                <a:cs typeface="Gill Sans"/>
              </a:rPr>
              <a:t>إستعرض</a:t>
            </a:r>
            <a:r>
              <a:rPr lang="ar-LB" sz="1200" baseline="0" dirty="0" smtClean="0">
                <a:solidFill>
                  <a:srgbClr val="000000"/>
                </a:solidFill>
                <a:latin typeface="Gill Sans"/>
                <a:ea typeface="Gill Sans"/>
                <a:cs typeface="Gill Sans"/>
              </a:rPr>
              <a:t> المجال، والناتج، والناتج الفرعي، والمعرفة والمهارات، ومن ثم مستوى الكفاءة العالمية وأداة وصف الكفاءة العالمية اللذين يتوافقان مع البند. </a:t>
            </a:r>
          </a:p>
          <a:p>
            <a:pPr marL="177571" indent="-177571" algn="r" rtl="1">
              <a:buFont typeface="Arial"/>
              <a:buChar char="•"/>
            </a:pPr>
            <a:r>
              <a:rPr lang="ar-LB" sz="1200" baseline="0" dirty="0" smtClean="0">
                <a:solidFill>
                  <a:srgbClr val="000000"/>
                </a:solidFill>
                <a:latin typeface="Gill Sans"/>
                <a:ea typeface="Gill Sans"/>
                <a:cs typeface="Gill Sans"/>
              </a:rPr>
              <a:t>لتقييمات القراءة، ناقش ايضًا المستوى الصفي للمقطع/الكلمة وانظر في المعايير من الملحقين أ وب من إطار الكفاءة العالمي، عند الاقتضاء. </a:t>
            </a:r>
          </a:p>
          <a:p>
            <a:pPr marL="177571" indent="-177571" algn="r" rtl="1">
              <a:buFont typeface="Arial"/>
              <a:buChar char="•"/>
            </a:pPr>
            <a:r>
              <a:rPr lang="ar-LB" sz="1200" baseline="0" dirty="0" smtClean="0">
                <a:solidFill>
                  <a:srgbClr val="000000"/>
                </a:solidFill>
                <a:latin typeface="Gill Sans"/>
                <a:ea typeface="Gill Sans"/>
                <a:cs typeface="Gill Sans"/>
              </a:rPr>
              <a:t>إشرح فكرة مستوى الكفاءة العالمية وأداة وصف الكفاءة العالمية الأدنى الذي يتطابق مع البند، بصورة خاصة أن الهدف هو معرفة أي من الـ </a:t>
            </a:r>
            <a:r>
              <a:rPr lang="en-US" sz="1200" dirty="0" smtClean="0">
                <a:solidFill>
                  <a:srgbClr val="000000"/>
                </a:solidFill>
                <a:latin typeface="Gill Sans"/>
                <a:ea typeface="Gill Sans"/>
                <a:cs typeface="Gill Sans"/>
              </a:rPr>
              <a:t>GPL </a:t>
            </a:r>
            <a:r>
              <a:rPr lang="ar-LB" sz="1200" baseline="0" dirty="0" smtClean="0">
                <a:solidFill>
                  <a:srgbClr val="000000"/>
                </a:solidFill>
                <a:latin typeface="Gill Sans"/>
                <a:ea typeface="Gill Sans"/>
                <a:cs typeface="Gill Sans"/>
              </a:rPr>
              <a:t>و</a:t>
            </a:r>
            <a:r>
              <a:rPr lang="en-US" sz="1200" dirty="0" smtClean="0">
                <a:solidFill>
                  <a:srgbClr val="000000"/>
                </a:solidFill>
                <a:latin typeface="Gill Sans"/>
                <a:ea typeface="Gill Sans"/>
                <a:cs typeface="Gill Sans"/>
              </a:rPr>
              <a:t>GPD</a:t>
            </a:r>
            <a:r>
              <a:rPr lang="en-US" sz="1200" baseline="0" dirty="0" smtClean="0">
                <a:solidFill>
                  <a:srgbClr val="000000"/>
                </a:solidFill>
                <a:latin typeface="Gill Sans"/>
                <a:ea typeface="Gill Sans"/>
                <a:cs typeface="Gill Sans"/>
              </a:rPr>
              <a:t> </a:t>
            </a:r>
            <a:r>
              <a:rPr lang="ar-LB" sz="1200" baseline="0" dirty="0" smtClean="0">
                <a:solidFill>
                  <a:srgbClr val="000000"/>
                </a:solidFill>
                <a:latin typeface="Gill Sans"/>
                <a:ea typeface="Gill Sans"/>
                <a:cs typeface="Gill Sans"/>
              </a:rPr>
              <a:t> يصف الحدّ الأدنى من المهارات التي ينبغي على المتعلّم أن يضطلع بها ليجيب عن البند بشكل صحيح. </a:t>
            </a:r>
          </a:p>
          <a:p>
            <a:pPr marL="177571" indent="-177571" algn="r" rtl="1">
              <a:buFont typeface="Arial"/>
              <a:buChar char="•"/>
            </a:pPr>
            <a:r>
              <a:rPr lang="ar-LB" sz="1200" baseline="0" dirty="0" smtClean="0">
                <a:solidFill>
                  <a:srgbClr val="000000"/>
                </a:solidFill>
                <a:latin typeface="Gill Sans"/>
                <a:ea typeface="Gill Sans"/>
                <a:cs typeface="Gill Sans"/>
              </a:rPr>
              <a:t>ذكّر أعضاء الهيئة بضرورة التحقق من المستوى الصفّي للمقطع. </a:t>
            </a:r>
          </a:p>
          <a:p>
            <a:pPr marL="177571" marR="0" indent="-177571" algn="r" defTabSz="914400" rtl="1" eaLnBrk="1" fontAlgn="auto" latinLnBrk="0" hangingPunct="1">
              <a:lnSpc>
                <a:spcPct val="100000"/>
              </a:lnSpc>
              <a:spcBef>
                <a:spcPts val="0"/>
              </a:spcBef>
              <a:spcAft>
                <a:spcPts val="0"/>
              </a:spcAft>
              <a:buClr>
                <a:srgbClr val="000000"/>
              </a:buClr>
              <a:buSzPts val="1400"/>
              <a:buFont typeface="Arial"/>
              <a:buChar char="•"/>
              <a:tabLst/>
              <a:defRPr/>
            </a:pPr>
            <a:r>
              <a:rPr lang="ar-LB" sz="1200" baseline="0" dirty="0" smtClean="0">
                <a:solidFill>
                  <a:srgbClr val="000000"/>
                </a:solidFill>
                <a:latin typeface="Gill Sans"/>
                <a:ea typeface="Gill Sans"/>
                <a:cs typeface="Gill Sans"/>
              </a:rPr>
              <a:t>قد تطلب من أعضاء الهيئة أن يتطوّعوا بالإجابة ويمكنك أن تحرّك الشريحة بطريقة تمكّنك من الطلب منهم أن يجيبوا قبل أن يظهر الجواب. </a:t>
            </a:r>
          </a:p>
          <a:p>
            <a:pPr marL="177571" marR="0" indent="-177571" algn="r" defTabSz="914400" rtl="1" eaLnBrk="1" fontAlgn="auto" latinLnBrk="0" hangingPunct="1">
              <a:lnSpc>
                <a:spcPct val="100000"/>
              </a:lnSpc>
              <a:spcBef>
                <a:spcPts val="0"/>
              </a:spcBef>
              <a:spcAft>
                <a:spcPts val="0"/>
              </a:spcAft>
              <a:buClr>
                <a:srgbClr val="000000"/>
              </a:buClr>
              <a:buSzPts val="1400"/>
              <a:buFont typeface="Arial"/>
              <a:buChar char="•"/>
              <a:tabLst/>
              <a:defRPr/>
            </a:pPr>
            <a:r>
              <a:rPr lang="ar-LB" sz="1200" baseline="0" dirty="0" smtClean="0">
                <a:solidFill>
                  <a:srgbClr val="000000"/>
                </a:solidFill>
                <a:latin typeface="Gill Sans"/>
                <a:ea typeface="Gill Sans"/>
                <a:cs typeface="Gill Sans"/>
              </a:rPr>
              <a:t>قل إنّه في هذه الحالة، يحتاج المتعلّم إلى المعرفة والمهارة لمستوى الكفاءة العالمي «التحقيق الجزئي» في الصف 3. ولكن، بما أنّ الورشة تربط بالصف 2، سيحتاجون أيضًا إلى النظر في ترتّبات ذلك في أنشطة لاحقة إذ إنّ صعوبة النصّ ستجعل البند أصعب لمتعلّمي الصف 2. </a:t>
            </a:r>
            <a:endParaRPr sz="1100" b="0" i="0" u="none" strike="noStrike" cap="none" dirty="0">
              <a:solidFill>
                <a:srgbClr val="000000"/>
              </a:solidFill>
              <a:latin typeface="Gill Sans"/>
              <a:ea typeface="Gill Sans"/>
              <a:cs typeface="Gill Sans"/>
              <a:sym typeface="Gill Sans"/>
            </a:endParaRPr>
          </a:p>
          <a:p>
            <a:pPr marL="171450" marR="0" lvl="0" indent="-82550" algn="l" rtl="0">
              <a:lnSpc>
                <a:spcPct val="100000"/>
              </a:lnSpc>
              <a:spcBef>
                <a:spcPts val="0"/>
              </a:spcBef>
              <a:spcAft>
                <a:spcPts val="0"/>
              </a:spcAft>
              <a:buClr>
                <a:srgbClr val="000000"/>
              </a:buClr>
              <a:buSzPts val="1400"/>
              <a:buFont typeface="Arial"/>
              <a:buNone/>
            </a:pPr>
            <a:endParaRPr sz="1100" b="0" i="0" u="none" strike="noStrike" cap="none" dirty="0">
              <a:solidFill>
                <a:srgbClr val="000000"/>
              </a:solidFill>
              <a:latin typeface="Gill Sans"/>
              <a:ea typeface="Gill Sans"/>
              <a:cs typeface="Gill Sans"/>
              <a:sym typeface="Gill Sans"/>
            </a:endParaRPr>
          </a:p>
          <a:p>
            <a:pPr marL="171450" marR="0" lvl="0" indent="-82550" algn="l" rtl="0">
              <a:lnSpc>
                <a:spcPct val="100000"/>
              </a:lnSpc>
              <a:spcBef>
                <a:spcPts val="0"/>
              </a:spcBef>
              <a:spcAft>
                <a:spcPts val="0"/>
              </a:spcAft>
              <a:buClr>
                <a:srgbClr val="000000"/>
              </a:buClr>
              <a:buSzPts val="1400"/>
              <a:buFont typeface="Arial"/>
              <a:buNone/>
            </a:pPr>
            <a:endParaRPr sz="1100" b="0" i="0" u="none" strike="noStrike" cap="none" dirty="0">
              <a:solidFill>
                <a:srgbClr val="000000"/>
              </a:solidFill>
              <a:latin typeface="Gill Sans"/>
              <a:ea typeface="Gill Sans"/>
              <a:cs typeface="Gill Sans"/>
              <a:sym typeface="Gill Sans"/>
            </a:endParaRPr>
          </a:p>
        </p:txBody>
      </p:sp>
      <p:sp>
        <p:nvSpPr>
          <p:cNvPr id="1536" name="Google Shape;1536;gadaf0ff14e_0_1127:notes"/>
          <p:cNvSpPr txBox="1">
            <a:spLocks noGrp="1"/>
          </p:cNvSpPr>
          <p:nvPr>
            <p:ph type="sldNum" idx="12"/>
          </p:nvPr>
        </p:nvSpPr>
        <p:spPr>
          <a:xfrm>
            <a:off x="3978133" y="8842031"/>
            <a:ext cx="3043200" cy="467100"/>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SzPts val="1400"/>
              <a:buNone/>
            </a:pPr>
            <a:fld id="{00000000-1234-1234-1234-123412341234}" type="slidenum">
              <a:rPr lang="en-US">
                <a:solidFill>
                  <a:srgbClr val="000000"/>
                </a:solidFill>
              </a:rPr>
              <a:t>85</a:t>
            </a:fld>
            <a:endParaRPr>
              <a:solidFill>
                <a:srgbClr val="000000"/>
              </a:solidFill>
            </a:endParaRPr>
          </a:p>
        </p:txBody>
      </p:sp>
    </p:spTree>
    <p:extLst>
      <p:ext uri="{BB962C8B-B14F-4D97-AF65-F5344CB8AC3E}">
        <p14:creationId xmlns:p14="http://schemas.microsoft.com/office/powerpoint/2010/main" val="15341453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5"/>
        <p:cNvGrpSpPr/>
        <p:nvPr/>
      </p:nvGrpSpPr>
      <p:grpSpPr>
        <a:xfrm>
          <a:off x="0" y="0"/>
          <a:ext cx="0" cy="0"/>
          <a:chOff x="0" y="0"/>
          <a:chExt cx="0" cy="0"/>
        </a:xfrm>
      </p:grpSpPr>
      <p:sp>
        <p:nvSpPr>
          <p:cNvPr id="1546" name="Google Shape;1546;gadaf0ff14e_0_1376: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7" name="Google Shape;1547;gadaf0ff14e_0_1376:notes"/>
          <p:cNvSpPr txBox="1">
            <a:spLocks noGrp="1"/>
          </p:cNvSpPr>
          <p:nvPr>
            <p:ph type="body" idx="1"/>
          </p:nvPr>
        </p:nvSpPr>
        <p:spPr>
          <a:xfrm>
            <a:off x="702310" y="4480004"/>
            <a:ext cx="5618400" cy="3665400"/>
          </a:xfrm>
          <a:prstGeom prst="rect">
            <a:avLst/>
          </a:prstGeom>
          <a:noFill/>
          <a:ln>
            <a:noFill/>
          </a:ln>
        </p:spPr>
        <p:txBody>
          <a:bodyPr spcFirstLastPara="1" wrap="square" lIns="93300" tIns="46650" rIns="93300" bIns="46650" anchor="t" anchorCtr="0">
            <a:noAutofit/>
          </a:bodyPr>
          <a:lstStyle/>
          <a:p>
            <a:pPr marL="177571" indent="-177571" algn="r" rtl="1">
              <a:buSzPts val="1200"/>
              <a:buFont typeface="Arial"/>
              <a:buChar char="•"/>
            </a:pPr>
            <a:r>
              <a:rPr lang="ar-LB" b="1" dirty="0" smtClean="0">
                <a:solidFill>
                  <a:srgbClr val="000000"/>
                </a:solidFill>
              </a:rPr>
              <a:t>أحذف هذا البند في</a:t>
            </a:r>
            <a:r>
              <a:rPr lang="ar-LB" b="1" baseline="0" dirty="0" smtClean="0">
                <a:solidFill>
                  <a:srgbClr val="000000"/>
                </a:solidFill>
              </a:rPr>
              <a:t> حال وضع المؤشرات المرجعية حول تقييم الرياضيات فقط.</a:t>
            </a:r>
          </a:p>
          <a:p>
            <a:pPr marL="177571" indent="-177571" algn="just" rtl="1">
              <a:buSzPts val="1200"/>
              <a:buFont typeface="Arial"/>
              <a:buChar char="•"/>
            </a:pPr>
            <a:r>
              <a:rPr lang="ar-LB" b="1" baseline="0" dirty="0" smtClean="0">
                <a:solidFill>
                  <a:srgbClr val="000000"/>
                </a:solidFill>
              </a:rPr>
              <a:t>قد ترغب في استبدال بنود التطبيق ببنود مناسبة أكثر للمستوى الصفي للتقييم؛ يجب أن تكون بنودًا تتوافق مع بيانات المعارف و/أو المهارات / أدوات وصف الكفاءة العالمية من المستوى الصفي. وحيث يختلف صف التقييم عن الصف الذي يربط به التقييم (الصف 2 للهدف 4.1.1.(أ)، الصف 5 للهدف 4.1.1. (ب)، والصف 8 للهدف 4.1.1.(ج)) إحرص على أن يكون الأمر واضحًا لأعضاء الهيئة.  </a:t>
            </a:r>
          </a:p>
          <a:p>
            <a:pPr marL="177571" indent="-177571" algn="r" rtl="1">
              <a:buSzPts val="1200"/>
              <a:buFont typeface="Arial"/>
              <a:buChar char="•"/>
            </a:pPr>
            <a:r>
              <a:rPr lang="ar-LB" b="1" baseline="0" dirty="0" smtClean="0">
                <a:solidFill>
                  <a:srgbClr val="000000"/>
                </a:solidFill>
              </a:rPr>
              <a:t>ملاحظة: في حال أردت المزيد من البنود العيّنات، سيتحتّم عليك ابتكارها. من المفيد أحيانًا أن يكون اثنان مناسبين كليًّا واثنان مناسبين جزئيًّا كحدّ أدنى. </a:t>
            </a:r>
          </a:p>
          <a:p>
            <a:pPr marL="177571" indent="-177571" algn="r" rtl="1">
              <a:buFont typeface="Arial"/>
              <a:buChar char="•"/>
            </a:pPr>
            <a:r>
              <a:rPr lang="ar-LB" b="1" baseline="0" dirty="0" smtClean="0"/>
              <a:t>أحذف إشارة «زائد» الصفراء قبل استخدام المحاضرة</a:t>
            </a:r>
          </a:p>
          <a:p>
            <a:pPr marL="177571" indent="-177571">
              <a:buSzPts val="1200"/>
              <a:buFont typeface="Arial"/>
              <a:buChar char="•"/>
            </a:pPr>
            <a:endParaRPr lang="ar-LB" b="1" dirty="0" smtClean="0">
              <a:solidFill>
                <a:srgbClr val="000000"/>
              </a:solidFill>
            </a:endParaRPr>
          </a:p>
          <a:p>
            <a:pPr marL="177571" indent="-177571">
              <a:buSzPts val="1200"/>
              <a:buFont typeface="Arial"/>
              <a:buChar char="•"/>
            </a:pPr>
            <a:endParaRPr lang="en-GB" dirty="0">
              <a:solidFill>
                <a:srgbClr val="000000"/>
              </a:solidFill>
            </a:endParaRPr>
          </a:p>
          <a:p>
            <a:pPr marL="177571" indent="-177571">
              <a:buSzPts val="1200"/>
              <a:buFont typeface="Arial"/>
              <a:buChar char="•"/>
            </a:pPr>
            <a:endParaRPr lang="ar-LB" b="1" dirty="0" smtClean="0">
              <a:solidFill>
                <a:srgbClr val="000000"/>
              </a:solidFill>
            </a:endParaRPr>
          </a:p>
          <a:p>
            <a:pPr marL="0" indent="0" algn="r" rtl="1">
              <a:buFont typeface="Arial" panose="020B0604020202020204" pitchFamily="34" charset="0"/>
              <a:buNone/>
            </a:pPr>
            <a:r>
              <a:rPr lang="ar-LB" b="1" baseline="0" dirty="0" smtClean="0"/>
              <a:t>ملاحظات الميسّر:</a:t>
            </a:r>
            <a:endParaRPr lang="ar-LB" b="0" dirty="0" smtClean="0">
              <a:solidFill>
                <a:srgbClr val="000000"/>
              </a:solidFill>
            </a:endParaRPr>
          </a:p>
          <a:p>
            <a:pPr marL="177571" indent="-177571" algn="r" rtl="1">
              <a:buFont typeface="Arial"/>
              <a:buChar char="•"/>
            </a:pPr>
            <a:r>
              <a:rPr lang="ar-LB" sz="1400" dirty="0" smtClean="0">
                <a:solidFill>
                  <a:srgbClr val="000000"/>
                </a:solidFill>
                <a:latin typeface="Arial" panose="020B0604020202020204" pitchFamily="34" charset="0"/>
                <a:ea typeface="Calibri"/>
                <a:cs typeface="Arial" panose="020B0604020202020204" pitchFamily="34" charset="0"/>
              </a:rPr>
              <a:t>تحدّث</a:t>
            </a:r>
            <a:r>
              <a:rPr lang="ar-LB" sz="1400" baseline="0" dirty="0" smtClean="0">
                <a:solidFill>
                  <a:srgbClr val="000000"/>
                </a:solidFill>
                <a:latin typeface="Arial" panose="020B0604020202020204" pitchFamily="34" charset="0"/>
                <a:ea typeface="Calibri"/>
                <a:cs typeface="Arial" panose="020B0604020202020204" pitchFamily="34" charset="0"/>
              </a:rPr>
              <a:t> عن البند – ما الذي يجعله سهلاً/صعبًا. </a:t>
            </a:r>
          </a:p>
          <a:p>
            <a:pPr marL="177571" indent="-177571" algn="r" rtl="1">
              <a:buFont typeface="Arial"/>
              <a:buChar char="•"/>
            </a:pPr>
            <a:r>
              <a:rPr lang="ar-LB" sz="1200" dirty="0" smtClean="0">
                <a:solidFill>
                  <a:srgbClr val="000000"/>
                </a:solidFill>
                <a:latin typeface="Gill Sans"/>
                <a:ea typeface="Gill Sans"/>
                <a:cs typeface="Gill Sans"/>
              </a:rPr>
              <a:t>إستعرض</a:t>
            </a:r>
            <a:r>
              <a:rPr lang="ar-LB" sz="1200" baseline="0" dirty="0" smtClean="0">
                <a:solidFill>
                  <a:srgbClr val="000000"/>
                </a:solidFill>
                <a:latin typeface="Gill Sans"/>
                <a:ea typeface="Gill Sans"/>
                <a:cs typeface="Gill Sans"/>
              </a:rPr>
              <a:t> المجال، والناتج، والناتج الفرعي، والمعرفة والمهارات، ومن ثم مستوى الكفاءة العالمية وأداة وصف الكفاءة العالمية اللذين يتوافقان مع البند. </a:t>
            </a:r>
          </a:p>
          <a:p>
            <a:pPr marL="177571" indent="-177571" algn="r" rtl="1">
              <a:buFont typeface="Arial"/>
              <a:buChar char="•"/>
            </a:pPr>
            <a:r>
              <a:rPr lang="ar-LB" sz="1200" baseline="0" dirty="0" smtClean="0">
                <a:solidFill>
                  <a:srgbClr val="000000"/>
                </a:solidFill>
                <a:latin typeface="Gill Sans"/>
                <a:ea typeface="Gill Sans"/>
                <a:cs typeface="Gill Sans"/>
              </a:rPr>
              <a:t>لتقييمات القراءة، ناقش ايضًا المستوى الصفي للمقطع/الكلمة وانظر في المعايير من الملحقين أ وب من إطار الكفاءة العالمي، عند الاقتضاء. </a:t>
            </a:r>
          </a:p>
          <a:p>
            <a:pPr marL="177571" marR="0" indent="-177571" algn="r" defTabSz="914400" rtl="1" eaLnBrk="1" fontAlgn="auto" latinLnBrk="0" hangingPunct="1">
              <a:lnSpc>
                <a:spcPct val="100000"/>
              </a:lnSpc>
              <a:spcBef>
                <a:spcPts val="0"/>
              </a:spcBef>
              <a:spcAft>
                <a:spcPts val="0"/>
              </a:spcAft>
              <a:buClr>
                <a:srgbClr val="000000"/>
              </a:buClr>
              <a:buSzPts val="1400"/>
              <a:buFont typeface="Arial"/>
              <a:buChar char="•"/>
              <a:tabLst/>
              <a:defRPr/>
            </a:pPr>
            <a:r>
              <a:rPr lang="ar-LB" sz="1200" baseline="0" dirty="0" smtClean="0">
                <a:solidFill>
                  <a:srgbClr val="000000"/>
                </a:solidFill>
                <a:latin typeface="Gill Sans"/>
                <a:ea typeface="Gill Sans"/>
                <a:cs typeface="Gill Sans"/>
              </a:rPr>
              <a:t>إشرح فكرة مستوى الكفاءة العالمية وأداة وصف الكفاءة العالمية الأدنى الذي يتطابق مع البند، بصورة خاصة أن الهدف هو معرفة أي من الـ </a:t>
            </a:r>
            <a:r>
              <a:rPr lang="en-US" sz="1200" dirty="0" smtClean="0">
                <a:solidFill>
                  <a:srgbClr val="000000"/>
                </a:solidFill>
                <a:latin typeface="Gill Sans"/>
                <a:ea typeface="Gill Sans"/>
                <a:cs typeface="Gill Sans"/>
              </a:rPr>
              <a:t>GPL </a:t>
            </a:r>
            <a:r>
              <a:rPr lang="ar-LB" sz="1200" baseline="0" dirty="0" smtClean="0">
                <a:solidFill>
                  <a:srgbClr val="000000"/>
                </a:solidFill>
                <a:latin typeface="Gill Sans"/>
                <a:ea typeface="Gill Sans"/>
                <a:cs typeface="Gill Sans"/>
              </a:rPr>
              <a:t>و</a:t>
            </a:r>
            <a:r>
              <a:rPr lang="en-US" sz="1200" dirty="0" smtClean="0">
                <a:solidFill>
                  <a:srgbClr val="000000"/>
                </a:solidFill>
                <a:latin typeface="Gill Sans"/>
                <a:ea typeface="Gill Sans"/>
                <a:cs typeface="Gill Sans"/>
              </a:rPr>
              <a:t>GPD</a:t>
            </a:r>
            <a:r>
              <a:rPr lang="en-US" sz="1200" baseline="0" dirty="0" smtClean="0">
                <a:solidFill>
                  <a:srgbClr val="000000"/>
                </a:solidFill>
                <a:latin typeface="Gill Sans"/>
                <a:ea typeface="Gill Sans"/>
                <a:cs typeface="Gill Sans"/>
              </a:rPr>
              <a:t> </a:t>
            </a:r>
            <a:r>
              <a:rPr lang="ar-LB" sz="1200" baseline="0" dirty="0" smtClean="0">
                <a:solidFill>
                  <a:srgbClr val="000000"/>
                </a:solidFill>
                <a:latin typeface="Gill Sans"/>
                <a:ea typeface="Gill Sans"/>
                <a:cs typeface="Gill Sans"/>
              </a:rPr>
              <a:t> يصف الحدّ الأدنى من المهارات التي ينبغي على المتعلّم أن يضطلع بها ليجيب عن البند بشكل صحيح. </a:t>
            </a:r>
          </a:p>
          <a:p>
            <a:pPr marL="177571" indent="-177571" algn="r" rtl="1">
              <a:buFont typeface="Arial"/>
              <a:buChar char="•"/>
            </a:pPr>
            <a:r>
              <a:rPr lang="ar-LB" sz="1200" baseline="0" dirty="0" smtClean="0">
                <a:solidFill>
                  <a:srgbClr val="000000"/>
                </a:solidFill>
                <a:latin typeface="Gill Sans"/>
                <a:ea typeface="Gill Sans"/>
                <a:cs typeface="Gill Sans"/>
              </a:rPr>
              <a:t>ذكّر أعضاء الهيئة بضرورة التحقق من المستوى الصفّي للمقطع. </a:t>
            </a:r>
          </a:p>
          <a:p>
            <a:pPr marL="177571" marR="0" indent="-177571" algn="r" defTabSz="914400" rtl="1" eaLnBrk="1" fontAlgn="auto" latinLnBrk="0" hangingPunct="1">
              <a:lnSpc>
                <a:spcPct val="100000"/>
              </a:lnSpc>
              <a:spcBef>
                <a:spcPts val="0"/>
              </a:spcBef>
              <a:spcAft>
                <a:spcPts val="0"/>
              </a:spcAft>
              <a:buClr>
                <a:srgbClr val="000000"/>
              </a:buClr>
              <a:buSzPts val="1400"/>
              <a:buFont typeface="Arial"/>
              <a:buChar char="•"/>
              <a:tabLst/>
              <a:defRPr/>
            </a:pPr>
            <a:r>
              <a:rPr lang="ar-LB" sz="1200" baseline="0" dirty="0" smtClean="0">
                <a:solidFill>
                  <a:srgbClr val="000000"/>
                </a:solidFill>
                <a:latin typeface="Gill Sans"/>
                <a:ea typeface="Gill Sans"/>
                <a:cs typeface="Gill Sans"/>
              </a:rPr>
              <a:t>قد تطلب من أعضاء الهيئة أن يتطوّعوا بالإجابة ويمكنك أن تحرّك الشريحة بطريقة تمكّنك من الطلب منهم أن يجيبوا قبل أن يظهر الجواب. </a:t>
            </a:r>
          </a:p>
          <a:p>
            <a:pPr marL="177571" marR="0" indent="-177571" algn="r" defTabSz="914400" rtl="1" eaLnBrk="1" fontAlgn="auto" latinLnBrk="0" hangingPunct="1">
              <a:lnSpc>
                <a:spcPct val="100000"/>
              </a:lnSpc>
              <a:spcBef>
                <a:spcPts val="0"/>
              </a:spcBef>
              <a:spcAft>
                <a:spcPts val="0"/>
              </a:spcAft>
              <a:buClr>
                <a:srgbClr val="000000"/>
              </a:buClr>
              <a:buSzPts val="1400"/>
              <a:buFont typeface="Arial"/>
              <a:buChar char="•"/>
              <a:tabLst/>
              <a:defRPr/>
            </a:pPr>
            <a:r>
              <a:rPr lang="ar-LB" sz="1200" baseline="0" dirty="0" smtClean="0">
                <a:solidFill>
                  <a:srgbClr val="000000"/>
                </a:solidFill>
                <a:latin typeface="Gill Sans"/>
                <a:ea typeface="Gill Sans"/>
                <a:cs typeface="Gill Sans"/>
              </a:rPr>
              <a:t>قل إنّه في هذه الحالة، يعتبر النص مناسبًا للصف 3 والكلمة تتبع </a:t>
            </a:r>
            <a:r>
              <a:rPr lang="ar-LB" sz="1200" baseline="0" dirty="0" smtClean="0">
                <a:solidFill>
                  <a:srgbClr val="000000"/>
                </a:solidFill>
                <a:latin typeface="Gill Sans"/>
                <a:ea typeface="Gill Sans"/>
                <a:cs typeface="Gill Sans"/>
              </a:rPr>
              <a:t>قواعد </a:t>
            </a:r>
            <a:r>
              <a:rPr lang="ar-LB" sz="1200" baseline="0" dirty="0" smtClean="0">
                <a:solidFill>
                  <a:srgbClr val="000000"/>
                </a:solidFill>
                <a:latin typeface="Gill Sans"/>
                <a:ea typeface="Gill Sans"/>
                <a:cs typeface="Gill Sans"/>
              </a:rPr>
              <a:t>الإملاء المعيارية، إذًا هو مطابق لمستوى التحقيق الجزئي في الصف 3. ولكن، بما أنّ الورشة تربط بالصف 2، سوف يضطرون إلى النظر في ترتبات ذلك في أنشطة لاحقة، إذ قد يرغبون في مطابقة مستوى كفاءة عالمي للصف 2 مختلف إذ إنّ صعوبة النص ستجعل البند أصعب لمتعلّمي الصف 2. </a:t>
            </a:r>
            <a:endParaRPr dirty="0">
              <a:solidFill>
                <a:srgbClr val="000000"/>
              </a:solidFill>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p:txBody>
      </p:sp>
      <p:sp>
        <p:nvSpPr>
          <p:cNvPr id="1548" name="Google Shape;1548;gadaf0ff14e_0_1376:notes"/>
          <p:cNvSpPr txBox="1">
            <a:spLocks noGrp="1"/>
          </p:cNvSpPr>
          <p:nvPr>
            <p:ph type="sldNum" idx="12"/>
          </p:nvPr>
        </p:nvSpPr>
        <p:spPr>
          <a:xfrm>
            <a:off x="3978133" y="8842031"/>
            <a:ext cx="3043200" cy="467100"/>
          </a:xfrm>
          <a:prstGeom prst="rect">
            <a:avLst/>
          </a:prstGeom>
          <a:noFill/>
          <a:ln>
            <a:noFill/>
          </a:ln>
        </p:spPr>
        <p:txBody>
          <a:bodyPr spcFirstLastPara="1" wrap="square" lIns="93300" tIns="46650" rIns="93300" bIns="46650" anchor="b" anchorCtr="0">
            <a:noAutofit/>
          </a:bodyPr>
          <a:lstStyle/>
          <a:p>
            <a:pPr marL="0" lvl="0" indent="0" algn="l" rtl="0">
              <a:lnSpc>
                <a:spcPct val="100000"/>
              </a:lnSpc>
              <a:spcBef>
                <a:spcPts val="0"/>
              </a:spcBef>
              <a:spcAft>
                <a:spcPts val="0"/>
              </a:spcAft>
              <a:buSzPts val="1400"/>
              <a:buNone/>
            </a:pPr>
            <a:fld id="{00000000-1234-1234-1234-123412341234}" type="slidenum">
              <a:rPr lang="en-US">
                <a:solidFill>
                  <a:srgbClr val="000000"/>
                </a:solidFill>
              </a:rPr>
              <a:t>86</a:t>
            </a:fld>
            <a:endParaRPr>
              <a:solidFill>
                <a:srgbClr val="000000"/>
              </a:solidFill>
            </a:endParaRPr>
          </a:p>
        </p:txBody>
      </p:sp>
    </p:spTree>
    <p:extLst>
      <p:ext uri="{BB962C8B-B14F-4D97-AF65-F5344CB8AC3E}">
        <p14:creationId xmlns:p14="http://schemas.microsoft.com/office/powerpoint/2010/main" val="213426413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7"/>
        <p:cNvGrpSpPr/>
        <p:nvPr/>
      </p:nvGrpSpPr>
      <p:grpSpPr>
        <a:xfrm>
          <a:off x="0" y="0"/>
          <a:ext cx="0" cy="0"/>
          <a:chOff x="0" y="0"/>
          <a:chExt cx="0" cy="0"/>
        </a:xfrm>
      </p:grpSpPr>
      <p:sp>
        <p:nvSpPr>
          <p:cNvPr id="1558" name="Google Shape;1558;ga5b09a2ba6_0_88: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9" name="Google Shape;1559;ga5b09a2ba6_0_88:notes"/>
          <p:cNvSpPr txBox="1">
            <a:spLocks noGrp="1"/>
          </p:cNvSpPr>
          <p:nvPr>
            <p:ph type="body" idx="1"/>
          </p:nvPr>
        </p:nvSpPr>
        <p:spPr>
          <a:xfrm>
            <a:off x="702310" y="4480004"/>
            <a:ext cx="5618400" cy="3665400"/>
          </a:xfrm>
          <a:prstGeom prst="rect">
            <a:avLst/>
          </a:prstGeom>
          <a:noFill/>
          <a:ln>
            <a:noFill/>
          </a:ln>
        </p:spPr>
        <p:txBody>
          <a:bodyPr spcFirstLastPara="1" wrap="square" lIns="93300" tIns="46650" rIns="93300" bIns="46650" anchor="t" anchorCtr="0">
            <a:noAutofit/>
          </a:bodyPr>
          <a:lstStyle/>
          <a:p>
            <a:pPr marL="177571" indent="-177571" algn="r" rtl="1">
              <a:buSzPts val="1200"/>
              <a:buFont typeface="Arial"/>
              <a:buChar char="•"/>
            </a:pPr>
            <a:r>
              <a:rPr lang="ar-LB" b="1" dirty="0" smtClean="0">
                <a:solidFill>
                  <a:srgbClr val="000000"/>
                </a:solidFill>
              </a:rPr>
              <a:t>أحذف هذا البند في</a:t>
            </a:r>
            <a:r>
              <a:rPr lang="ar-LB" b="1" baseline="0" dirty="0" smtClean="0">
                <a:solidFill>
                  <a:srgbClr val="000000"/>
                </a:solidFill>
              </a:rPr>
              <a:t> حال وضع المؤشرات المرجعية حول تقييم </a:t>
            </a:r>
            <a:r>
              <a:rPr lang="ar-LB" b="1" baseline="0" dirty="0" smtClean="0">
                <a:solidFill>
                  <a:srgbClr val="000000"/>
                </a:solidFill>
              </a:rPr>
              <a:t>الرياضيات </a:t>
            </a:r>
            <a:r>
              <a:rPr lang="ar-LB" b="1" baseline="0" dirty="0" smtClean="0">
                <a:solidFill>
                  <a:srgbClr val="000000"/>
                </a:solidFill>
              </a:rPr>
              <a:t>فقط.</a:t>
            </a:r>
          </a:p>
          <a:p>
            <a:pPr marL="177571" indent="-177571" algn="just" rtl="1">
              <a:buSzPts val="1200"/>
              <a:buFont typeface="Arial"/>
              <a:buChar char="•"/>
            </a:pPr>
            <a:r>
              <a:rPr lang="ar-LB" b="1" baseline="0" dirty="0" smtClean="0">
                <a:solidFill>
                  <a:srgbClr val="000000"/>
                </a:solidFill>
              </a:rPr>
              <a:t>قد ترغب في استبدال بنود التطبيق ببنود مناسبة أكثر للمستوى الصفي للتقييم؛ يجب أن تكون بنودًا تتوافق مع بيانات المعارف و/أو المهارات / أدوات وصف الكفاءة العالمية من المستوى الصفي. وحيث يختلف صف التقييم عن الصف الذي يربط به التقييم (الصف 2 للهدف 4.1.1.(أ)، الصف 5 للهدف 4.1.1. (ب)، والصف 8 للهدف 4.1.1.(ج)) إحرص على أن يكون الأمر واضحًا لأعضاء الهيئة.  </a:t>
            </a:r>
          </a:p>
          <a:p>
            <a:pPr marL="177571" indent="-177571" algn="r" rtl="1">
              <a:buSzPts val="1200"/>
              <a:buFont typeface="Arial"/>
              <a:buChar char="•"/>
            </a:pPr>
            <a:r>
              <a:rPr lang="ar-LB" b="1" baseline="0" dirty="0" smtClean="0">
                <a:solidFill>
                  <a:srgbClr val="000000"/>
                </a:solidFill>
              </a:rPr>
              <a:t>ملاحظة: في حال أردت المزيد من البنود العيّنات، سيتحتّم عليك ابتكارها. من المفيد أحيانًا أن يكون اثنان مناسبين كليًّا واثنان مناسبين جزئيًّا كحدّ أدنى. </a:t>
            </a:r>
          </a:p>
          <a:p>
            <a:pPr marL="177571" indent="-177571" algn="r" rtl="1">
              <a:buFont typeface="Arial"/>
              <a:buChar char="•"/>
            </a:pPr>
            <a:r>
              <a:rPr lang="ar-LB" b="1" baseline="0" dirty="0" smtClean="0"/>
              <a:t>أحذف إشارة «زائد» الصفراء قبل استخدام المحاضرة</a:t>
            </a:r>
          </a:p>
          <a:p>
            <a:pPr marL="177571" indent="-177571">
              <a:buSzPts val="1200"/>
              <a:buFont typeface="Arial"/>
              <a:buChar char="•"/>
            </a:pPr>
            <a:endParaRPr lang="en-GB" dirty="0">
              <a:solidFill>
                <a:srgbClr val="000000"/>
              </a:solidFill>
            </a:endParaRPr>
          </a:p>
          <a:p>
            <a:pPr marL="177571" indent="-177571">
              <a:buSzPts val="1200"/>
              <a:buFont typeface="Arial"/>
              <a:buChar char="•"/>
            </a:pPr>
            <a:endParaRPr lang="ar-LB" b="1" dirty="0" smtClean="0">
              <a:solidFill>
                <a:srgbClr val="000000"/>
              </a:solidFill>
            </a:endParaRPr>
          </a:p>
          <a:p>
            <a:pPr marL="0" indent="0" algn="r" rtl="1">
              <a:buFont typeface="Arial" panose="020B0604020202020204" pitchFamily="34" charset="0"/>
              <a:buNone/>
            </a:pPr>
            <a:r>
              <a:rPr lang="ar-LB" b="1" baseline="0" dirty="0" smtClean="0"/>
              <a:t>ملاحظات الميسّر:</a:t>
            </a:r>
            <a:endParaRPr lang="ar-LB" b="0" dirty="0" smtClean="0">
              <a:solidFill>
                <a:srgbClr val="000000"/>
              </a:solidFill>
            </a:endParaRPr>
          </a:p>
          <a:p>
            <a:pPr marL="177571" indent="-177571" algn="r" rtl="1">
              <a:buFont typeface="Arial"/>
              <a:buChar char="•"/>
            </a:pPr>
            <a:r>
              <a:rPr lang="ar-LB" sz="1400" dirty="0" smtClean="0">
                <a:solidFill>
                  <a:srgbClr val="000000"/>
                </a:solidFill>
                <a:latin typeface="Arial" panose="020B0604020202020204" pitchFamily="34" charset="0"/>
                <a:ea typeface="Calibri"/>
                <a:cs typeface="Arial" panose="020B0604020202020204" pitchFamily="34" charset="0"/>
              </a:rPr>
              <a:t>تحدّث</a:t>
            </a:r>
            <a:r>
              <a:rPr lang="ar-LB" sz="1400" baseline="0" dirty="0" smtClean="0">
                <a:solidFill>
                  <a:srgbClr val="000000"/>
                </a:solidFill>
                <a:latin typeface="Arial" panose="020B0604020202020204" pitchFamily="34" charset="0"/>
                <a:ea typeface="Calibri"/>
                <a:cs typeface="Arial" panose="020B0604020202020204" pitchFamily="34" charset="0"/>
              </a:rPr>
              <a:t> عن البند – ما الذي يجعله سهلاً/صعبًا. </a:t>
            </a:r>
          </a:p>
          <a:p>
            <a:pPr marL="177571" indent="-177571" algn="r" rtl="1">
              <a:buFont typeface="Arial"/>
              <a:buChar char="•"/>
            </a:pPr>
            <a:r>
              <a:rPr lang="ar-LB" sz="1200" dirty="0" smtClean="0">
                <a:solidFill>
                  <a:srgbClr val="000000"/>
                </a:solidFill>
                <a:latin typeface="Gill Sans"/>
                <a:ea typeface="Gill Sans"/>
                <a:cs typeface="Gill Sans"/>
              </a:rPr>
              <a:t>إستعرض</a:t>
            </a:r>
            <a:r>
              <a:rPr lang="ar-LB" sz="1200" baseline="0" dirty="0" smtClean="0">
                <a:solidFill>
                  <a:srgbClr val="000000"/>
                </a:solidFill>
                <a:latin typeface="Gill Sans"/>
                <a:ea typeface="Gill Sans"/>
                <a:cs typeface="Gill Sans"/>
              </a:rPr>
              <a:t> المجال، والناتج، والناتج الفرعي، والمعرفة والمهارات، ومن ثم مستوى الكفاءة العالمية وأداة وصف الكفاءة العالمية اللذين يتوافقان مع البند. </a:t>
            </a:r>
          </a:p>
          <a:p>
            <a:pPr marL="177571" indent="-177571" algn="r" rtl="1">
              <a:buFont typeface="Arial"/>
              <a:buChar char="•"/>
            </a:pPr>
            <a:r>
              <a:rPr lang="ar-LB" sz="1200" baseline="0" dirty="0" smtClean="0">
                <a:solidFill>
                  <a:srgbClr val="000000"/>
                </a:solidFill>
                <a:latin typeface="Gill Sans"/>
                <a:ea typeface="Gill Sans"/>
                <a:cs typeface="Gill Sans"/>
              </a:rPr>
              <a:t>لتقييمات القراءة، ناقش ايضًا المستوى الصفي للمقطع/الكلمة وانظر في المعايير من الملحقين أ وب من إطار الكفاءة العالمي، عند الاقتضاء. </a:t>
            </a:r>
          </a:p>
          <a:p>
            <a:pPr marL="177571" marR="0" indent="-177571" algn="r" defTabSz="914400" rtl="1" eaLnBrk="1" fontAlgn="auto" latinLnBrk="0" hangingPunct="1">
              <a:lnSpc>
                <a:spcPct val="100000"/>
              </a:lnSpc>
              <a:spcBef>
                <a:spcPts val="0"/>
              </a:spcBef>
              <a:spcAft>
                <a:spcPts val="0"/>
              </a:spcAft>
              <a:buClr>
                <a:srgbClr val="000000"/>
              </a:buClr>
              <a:buSzPts val="1400"/>
              <a:buFont typeface="Arial"/>
              <a:buChar char="•"/>
              <a:tabLst/>
              <a:defRPr/>
            </a:pPr>
            <a:r>
              <a:rPr lang="ar-LB" sz="1200" baseline="0" dirty="0" smtClean="0">
                <a:solidFill>
                  <a:srgbClr val="000000"/>
                </a:solidFill>
                <a:latin typeface="Gill Sans"/>
                <a:ea typeface="Gill Sans"/>
                <a:cs typeface="Gill Sans"/>
              </a:rPr>
              <a:t>إشرح فكرة مستوى الكفاءة العالمية وأداة وصف الكفاءة العالمية الأدنى الذي يتطابق مع البند، بصورة خاصة أن الهدف هو معرفة أي من الـ </a:t>
            </a:r>
            <a:r>
              <a:rPr lang="en-US" sz="1200" dirty="0" smtClean="0">
                <a:solidFill>
                  <a:srgbClr val="000000"/>
                </a:solidFill>
                <a:latin typeface="Gill Sans"/>
                <a:ea typeface="Gill Sans"/>
                <a:cs typeface="Gill Sans"/>
              </a:rPr>
              <a:t>GPL </a:t>
            </a:r>
            <a:r>
              <a:rPr lang="ar-LB" sz="1200" baseline="0" dirty="0" smtClean="0">
                <a:solidFill>
                  <a:srgbClr val="000000"/>
                </a:solidFill>
                <a:latin typeface="Gill Sans"/>
                <a:ea typeface="Gill Sans"/>
                <a:cs typeface="Gill Sans"/>
              </a:rPr>
              <a:t>و</a:t>
            </a:r>
            <a:r>
              <a:rPr lang="en-US" sz="1200" dirty="0" smtClean="0">
                <a:solidFill>
                  <a:srgbClr val="000000"/>
                </a:solidFill>
                <a:latin typeface="Gill Sans"/>
                <a:ea typeface="Gill Sans"/>
                <a:cs typeface="Gill Sans"/>
              </a:rPr>
              <a:t>GPD</a:t>
            </a:r>
            <a:r>
              <a:rPr lang="en-US" sz="1200" baseline="0" dirty="0" smtClean="0">
                <a:solidFill>
                  <a:srgbClr val="000000"/>
                </a:solidFill>
                <a:latin typeface="Gill Sans"/>
                <a:ea typeface="Gill Sans"/>
                <a:cs typeface="Gill Sans"/>
              </a:rPr>
              <a:t> </a:t>
            </a:r>
            <a:r>
              <a:rPr lang="ar-LB" sz="1200" baseline="0" dirty="0" smtClean="0">
                <a:solidFill>
                  <a:srgbClr val="000000"/>
                </a:solidFill>
                <a:latin typeface="Gill Sans"/>
                <a:ea typeface="Gill Sans"/>
                <a:cs typeface="Gill Sans"/>
              </a:rPr>
              <a:t> يصف الحدّ الأدنى من المهارات التي ينبغي على المتعلّم أن يضطلع بها ليجيب عن البند بشكل صحيح. </a:t>
            </a:r>
          </a:p>
          <a:p>
            <a:pPr marL="177571" indent="-177571" algn="r" rtl="1">
              <a:buFont typeface="Arial"/>
              <a:buChar char="•"/>
            </a:pPr>
            <a:r>
              <a:rPr lang="ar-LB" sz="1200" baseline="0" dirty="0" smtClean="0">
                <a:solidFill>
                  <a:srgbClr val="000000"/>
                </a:solidFill>
                <a:latin typeface="Gill Sans"/>
                <a:ea typeface="Gill Sans"/>
                <a:cs typeface="Gill Sans"/>
              </a:rPr>
              <a:t>ذكّر أعضاء الهيئة بضرورة التحقق من المستوى الصفّي للمقطع. </a:t>
            </a:r>
          </a:p>
          <a:p>
            <a:pPr marL="177571" marR="0" indent="-177571" algn="r" defTabSz="914400" rtl="1" eaLnBrk="1" fontAlgn="auto" latinLnBrk="0" hangingPunct="1">
              <a:lnSpc>
                <a:spcPct val="100000"/>
              </a:lnSpc>
              <a:spcBef>
                <a:spcPts val="0"/>
              </a:spcBef>
              <a:spcAft>
                <a:spcPts val="0"/>
              </a:spcAft>
              <a:buClr>
                <a:srgbClr val="000000"/>
              </a:buClr>
              <a:buSzPts val="1400"/>
              <a:buFont typeface="Arial"/>
              <a:buChar char="•"/>
              <a:tabLst/>
              <a:defRPr/>
            </a:pPr>
            <a:r>
              <a:rPr lang="ar-LB" sz="1200" baseline="0" dirty="0" smtClean="0">
                <a:solidFill>
                  <a:srgbClr val="000000"/>
                </a:solidFill>
                <a:latin typeface="Gill Sans"/>
                <a:ea typeface="Gill Sans"/>
                <a:cs typeface="Gill Sans"/>
              </a:rPr>
              <a:t>قد تطلب من أعضاء الهيئة أن يتطوّعوا بالإجابة ويمكنك أن تحرّك الشريحة بطريقة تمكّنك من الطلب منهم أن يجيبوا قبل أن يظهر الجواب. </a:t>
            </a:r>
          </a:p>
          <a:p>
            <a:pPr marL="177571" indent="-177571" algn="r" rtl="1">
              <a:buFont typeface="Arial"/>
              <a:buChar char="•"/>
            </a:pPr>
            <a:r>
              <a:rPr lang="ar-LB" sz="1200" baseline="0" dirty="0" smtClean="0">
                <a:solidFill>
                  <a:srgbClr val="000000"/>
                </a:solidFill>
                <a:latin typeface="Gill Sans"/>
                <a:ea typeface="Gill Sans"/>
                <a:cs typeface="Gill Sans"/>
              </a:rPr>
              <a:t>قل إنّه في هذه الحالة، يحتاج المتعلّم إلى المعرفة والمهارة الخاصة بمستوى الكفاءة «يتخطى» للصف 3. ولكن، بما أنّ الورشة تربط بالصف 2، سوف يضطرون إلى النظر في ترتبات ذلك في أنشطة لاحقة، إذ هم على الأرجح سيصنفون في مستوى «</a:t>
            </a:r>
            <a:r>
              <a:rPr lang="ar-LB" sz="1200" baseline="0" dirty="0" smtClean="0">
                <a:solidFill>
                  <a:srgbClr val="000000"/>
                </a:solidFill>
                <a:latin typeface="Gill Sans"/>
                <a:ea typeface="Gill Sans"/>
                <a:cs typeface="Gill Sans"/>
              </a:rPr>
              <a:t>أكثر </a:t>
            </a:r>
            <a:r>
              <a:rPr lang="ar-LB" sz="1200" baseline="0" dirty="0" smtClean="0">
                <a:solidFill>
                  <a:srgbClr val="000000"/>
                </a:solidFill>
                <a:latin typeface="Gill Sans"/>
                <a:ea typeface="Gill Sans"/>
                <a:cs typeface="Gill Sans"/>
              </a:rPr>
              <a:t>من التخطي» للصف 2. </a:t>
            </a:r>
            <a:endParaRPr dirty="0">
              <a:solidFill>
                <a:srgbClr val="000000"/>
              </a:solidFill>
              <a:latin typeface="Arial"/>
              <a:ea typeface="Arial"/>
              <a:cs typeface="Arial"/>
              <a:sym typeface="Arial"/>
            </a:endParaRPr>
          </a:p>
          <a:p>
            <a:pPr marL="171433" lvl="0" indent="-95230" algn="l" rtl="0">
              <a:lnSpc>
                <a:spcPct val="100000"/>
              </a:lnSpc>
              <a:spcBef>
                <a:spcPts val="0"/>
              </a:spcBef>
              <a:spcAft>
                <a:spcPts val="0"/>
              </a:spcAft>
              <a:buClr>
                <a:schemeClr val="dk1"/>
              </a:buClr>
              <a:buSzPts val="1200"/>
              <a:buFont typeface="Calibri"/>
              <a:buNone/>
            </a:pPr>
            <a:endParaRPr dirty="0">
              <a:solidFill>
                <a:srgbClr val="000000"/>
              </a:solidFill>
              <a:latin typeface="Arial"/>
              <a:ea typeface="Arial"/>
              <a:cs typeface="Arial"/>
              <a:sym typeface="Arial"/>
            </a:endParaRPr>
          </a:p>
        </p:txBody>
      </p:sp>
      <p:sp>
        <p:nvSpPr>
          <p:cNvPr id="1560" name="Google Shape;1560;ga5b09a2ba6_0_88:notes"/>
          <p:cNvSpPr txBox="1">
            <a:spLocks noGrp="1"/>
          </p:cNvSpPr>
          <p:nvPr>
            <p:ph type="sldNum" idx="12"/>
          </p:nvPr>
        </p:nvSpPr>
        <p:spPr>
          <a:xfrm>
            <a:off x="3978133" y="8842031"/>
            <a:ext cx="3043200" cy="467100"/>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SzPts val="1400"/>
              <a:buNone/>
            </a:pPr>
            <a:fld id="{00000000-1234-1234-1234-123412341234}" type="slidenum">
              <a:rPr lang="en-US">
                <a:solidFill>
                  <a:srgbClr val="000000"/>
                </a:solidFill>
              </a:rPr>
              <a:t>87</a:t>
            </a:fld>
            <a:endParaRPr>
              <a:solidFill>
                <a:srgbClr val="000000"/>
              </a:solidFill>
            </a:endParaRPr>
          </a:p>
        </p:txBody>
      </p:sp>
    </p:spTree>
    <p:extLst>
      <p:ext uri="{BB962C8B-B14F-4D97-AF65-F5344CB8AC3E}">
        <p14:creationId xmlns:p14="http://schemas.microsoft.com/office/powerpoint/2010/main" val="34600424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5: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1" name="Google Shape;371;p5:notes"/>
          <p:cNvSpPr txBox="1">
            <a:spLocks noGrp="1"/>
          </p:cNvSpPr>
          <p:nvPr>
            <p:ph type="body" idx="1"/>
          </p:nvPr>
        </p:nvSpPr>
        <p:spPr>
          <a:xfrm>
            <a:off x="731520" y="4620577"/>
            <a:ext cx="5852160" cy="3780472"/>
          </a:xfrm>
          <a:prstGeom prst="rect">
            <a:avLst/>
          </a:prstGeom>
          <a:noFill/>
          <a:ln>
            <a:noFill/>
          </a:ln>
        </p:spPr>
        <p:txBody>
          <a:bodyPr spcFirstLastPara="1" wrap="square" lIns="96631" tIns="48315" rIns="96631" bIns="48315" anchor="t" anchorCtr="0">
            <a:noAutofit/>
          </a:bodyPr>
          <a:lstStyle/>
          <a:p>
            <a:pPr marL="171450" indent="-171450" algn="r" rtl="1">
              <a:buFont typeface="Arial" panose="020B0604020202020204" pitchFamily="34" charset="0"/>
              <a:buChar char="•"/>
            </a:pPr>
            <a:r>
              <a:rPr lang="ar-LB" b="1" dirty="0" smtClean="0"/>
              <a:t>قم بالتكييفات حسب الضرورة (إضافة أيّ ترتيبات لوجستية معيّنة ذات صلة بالورشة)</a:t>
            </a:r>
          </a:p>
          <a:p>
            <a:pPr marL="171450" indent="-171450" algn="r" rtl="1">
              <a:buFont typeface="Arial" panose="020B0604020202020204" pitchFamily="34" charset="0"/>
              <a:buChar char="•"/>
            </a:pPr>
            <a:r>
              <a:rPr lang="ar-LB" b="1" baseline="0" dirty="0" smtClean="0"/>
              <a:t>أحذف إشارة «زائد» الصفراء قبل استخدام المحاضرة</a:t>
            </a:r>
          </a:p>
          <a:p>
            <a:pPr marL="0" indent="0" algn="r" rtl="1"/>
            <a:endParaRPr lang="ar-LB" b="1" dirty="0" smtClean="0"/>
          </a:p>
          <a:p>
            <a:pPr marL="0" indent="0" algn="r" rtl="1"/>
            <a:endParaRPr lang="ar-LB" b="1" dirty="0" smtClean="0"/>
          </a:p>
          <a:p>
            <a:pPr marL="0" indent="0" algn="r" rtl="1"/>
            <a:r>
              <a:rPr lang="ar-LB" b="1" dirty="0" smtClean="0"/>
              <a:t>ملاحظات الميسّر: </a:t>
            </a:r>
          </a:p>
          <a:p>
            <a:pPr marL="177571" indent="-177571" algn="r" rtl="1">
              <a:buFont typeface="Arial"/>
              <a:buChar char="•"/>
            </a:pPr>
            <a:r>
              <a:rPr lang="ar-LB" dirty="0" smtClean="0">
                <a:solidFill>
                  <a:srgbClr val="000000"/>
                </a:solidFill>
                <a:latin typeface="Arial" panose="020B0604020202020204" pitchFamily="34" charset="0"/>
                <a:cs typeface="Arial" panose="020B0604020202020204" pitchFamily="34" charset="0"/>
              </a:rPr>
              <a:t>أعرض الترتيبات اللوجستية الأساسية على المشاركين. </a:t>
            </a:r>
          </a:p>
          <a:p>
            <a:pPr marL="177571" indent="-177571" algn="r" rtl="1">
              <a:buFont typeface="Arial"/>
              <a:buChar char="•"/>
            </a:pPr>
            <a:r>
              <a:rPr lang="ar-LB" dirty="0" smtClean="0">
                <a:solidFill>
                  <a:srgbClr val="000000"/>
                </a:solidFill>
                <a:latin typeface="Arial" panose="020B0604020202020204" pitchFamily="34" charset="0"/>
                <a:cs typeface="Arial" panose="020B0604020202020204" pitchFamily="34" charset="0"/>
              </a:rPr>
              <a:t>بالنسبة</a:t>
            </a:r>
            <a:r>
              <a:rPr lang="ar-LB" baseline="0" dirty="0" smtClean="0">
                <a:solidFill>
                  <a:srgbClr val="000000"/>
                </a:solidFill>
                <a:latin typeface="Arial" panose="020B0604020202020204" pitchFamily="34" charset="0"/>
                <a:cs typeface="Arial" panose="020B0604020202020204" pitchFamily="34" charset="0"/>
              </a:rPr>
              <a:t> إلى الورش التي تعقد حضوريًّا، تستغرق الورشة 5 أيام من 8 ساعات، لكن الساعات الفعلية </a:t>
            </a:r>
            <a:r>
              <a:rPr lang="ar-LB" baseline="0" dirty="0" smtClean="0">
                <a:solidFill>
                  <a:srgbClr val="000000"/>
                </a:solidFill>
                <a:latin typeface="Arial" panose="020B0604020202020204" pitchFamily="34" charset="0"/>
                <a:cs typeface="Arial" panose="020B0604020202020204" pitchFamily="34" charset="0"/>
              </a:rPr>
              <a:t>قد </a:t>
            </a:r>
            <a:r>
              <a:rPr lang="ar-LB" baseline="0" dirty="0" smtClean="0">
                <a:solidFill>
                  <a:srgbClr val="000000"/>
                </a:solidFill>
                <a:latin typeface="Arial" panose="020B0604020202020204" pitchFamily="34" charset="0"/>
                <a:cs typeface="Arial" panose="020B0604020202020204" pitchFamily="34" charset="0"/>
              </a:rPr>
              <a:t>تختلف حسب السياق. فبعض الشعوب تبدأ العمل في وقت أبكر من النهار وأخرى في وقت متأخر أكثر.</a:t>
            </a:r>
          </a:p>
          <a:p>
            <a:pPr marL="177571" indent="-177571" algn="r" rtl="1">
              <a:buFont typeface="Arial"/>
              <a:buChar char="•"/>
            </a:pPr>
            <a:r>
              <a:rPr lang="ar-LB" baseline="0" dirty="0" smtClean="0">
                <a:solidFill>
                  <a:srgbClr val="000000"/>
                </a:solidFill>
                <a:latin typeface="Arial" panose="020B0604020202020204" pitchFamily="34" charset="0"/>
                <a:cs typeface="Arial" panose="020B0604020202020204" pitchFamily="34" charset="0"/>
              </a:rPr>
              <a:t>في الورش التي تعقد عن بعد، تجري الورشة على مدى عدد من الجلسات. </a:t>
            </a:r>
          </a:p>
          <a:p>
            <a:pPr marL="177571" indent="-177571" algn="r" rtl="1">
              <a:buFont typeface="Arial"/>
              <a:buChar char="•"/>
            </a:pPr>
            <a:r>
              <a:rPr lang="ar-LB" baseline="0" dirty="0" smtClean="0">
                <a:solidFill>
                  <a:srgbClr val="000000"/>
                </a:solidFill>
                <a:latin typeface="Arial" panose="020B0604020202020204" pitchFamily="34" charset="0"/>
                <a:cs typeface="Arial" panose="020B0604020202020204" pitchFamily="34" charset="0"/>
              </a:rPr>
              <a:t>قد ترغب أيضًا في ذكر تفاصيل عن الموقع، وما إذا كانت وجبات/غداء سوف تقدَّم، إلخ. للورش الحضورية والمختلطة.</a:t>
            </a:r>
          </a:p>
          <a:p>
            <a:pPr marL="177571" indent="-177571" algn="r" rtl="1">
              <a:buFont typeface="Arial"/>
              <a:buChar char="•"/>
            </a:pPr>
            <a:r>
              <a:rPr lang="ar-LB" baseline="0" dirty="0" smtClean="0">
                <a:solidFill>
                  <a:srgbClr val="000000"/>
                </a:solidFill>
                <a:latin typeface="Arial" panose="020B0604020202020204" pitchFamily="34" charset="0"/>
                <a:cs typeface="Arial" panose="020B0604020202020204" pitchFamily="34" charset="0"/>
              </a:rPr>
              <a:t>للورش عن بعد، يجب أن تكون عقدت جلسة مسبقًا، لضمان أن يكون أعضاء الهيئة جميعًا على دراية بالأداة التكنولوجية. ولكن، قد ترغب في توفير بعض التذكير هنا.</a:t>
            </a:r>
            <a:endParaRPr dirty="0"/>
          </a:p>
        </p:txBody>
      </p:sp>
      <p:sp>
        <p:nvSpPr>
          <p:cNvPr id="372" name="Google Shape;372;p5:notes"/>
          <p:cNvSpPr txBox="1">
            <a:spLocks noGrp="1"/>
          </p:cNvSpPr>
          <p:nvPr>
            <p:ph type="sldNum" idx="12"/>
          </p:nvPr>
        </p:nvSpPr>
        <p:spPr>
          <a:xfrm>
            <a:off x="4143589" y="9119476"/>
            <a:ext cx="3169920" cy="481727"/>
          </a:xfrm>
          <a:prstGeom prst="rect">
            <a:avLst/>
          </a:prstGeom>
          <a:noFill/>
          <a:ln>
            <a:noFill/>
          </a:ln>
        </p:spPr>
        <p:txBody>
          <a:bodyPr spcFirstLastPara="1" wrap="square" lIns="96631" tIns="48315" rIns="96631" bIns="48315" anchor="b" anchorCtr="0">
            <a:noAutofit/>
          </a:bodyPr>
          <a:lstStyle/>
          <a:p>
            <a:pPr algn="r">
              <a:buSzPts val="1400"/>
            </a:pPr>
            <a:fld id="{00000000-1234-1234-1234-123412341234}" type="slidenum">
              <a:rPr lang="en-US">
                <a:solidFill>
                  <a:srgbClr val="000000"/>
                </a:solidFill>
                <a:latin typeface="Calibri"/>
                <a:ea typeface="Calibri"/>
                <a:cs typeface="Calibri"/>
                <a:sym typeface="Calibri"/>
              </a:rPr>
              <a:pPr algn="r">
                <a:buSzPts val="1400"/>
              </a:pPr>
              <a:t>9</a:t>
            </a:fld>
            <a:endParaRPr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38585492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5"/>
        <p:cNvGrpSpPr/>
        <p:nvPr/>
      </p:nvGrpSpPr>
      <p:grpSpPr>
        <a:xfrm>
          <a:off x="0" y="0"/>
          <a:ext cx="0" cy="0"/>
          <a:chOff x="0" y="0"/>
          <a:chExt cx="0" cy="0"/>
        </a:xfrm>
      </p:grpSpPr>
      <p:sp>
        <p:nvSpPr>
          <p:cNvPr id="1216" name="Google Shape;1216;g9c7fbe508c_0_1708: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7" name="Google Shape;1217;g9c7fbe508c_0_1708:notes"/>
          <p:cNvSpPr txBox="1">
            <a:spLocks noGrp="1"/>
          </p:cNvSpPr>
          <p:nvPr>
            <p:ph type="body" idx="1"/>
          </p:nvPr>
        </p:nvSpPr>
        <p:spPr>
          <a:xfrm>
            <a:off x="731520" y="4620577"/>
            <a:ext cx="5852077" cy="3780413"/>
          </a:xfrm>
          <a:prstGeom prst="rect">
            <a:avLst/>
          </a:prstGeom>
          <a:noFill/>
          <a:ln>
            <a:noFill/>
          </a:ln>
        </p:spPr>
        <p:txBody>
          <a:bodyPr spcFirstLastPara="1" wrap="square" lIns="96631" tIns="48315" rIns="96631" bIns="48315" anchor="t" anchorCtr="0">
            <a:noAutofit/>
          </a:bodyPr>
          <a:lstStyle/>
          <a:p>
            <a:pPr marL="0" indent="0" algn="r" rtl="1">
              <a:buClr>
                <a:schemeClr val="dk1"/>
              </a:buClr>
              <a:buSzPts val="1200"/>
            </a:pPr>
            <a:r>
              <a:rPr lang="ar-LB" b="1" dirty="0" smtClean="0">
                <a:solidFill>
                  <a:srgbClr val="000000"/>
                </a:solidFill>
              </a:rPr>
              <a:t>قم بتحديث اسم التقييم(ات)</a:t>
            </a:r>
          </a:p>
          <a:p>
            <a:pPr marL="0" marR="0" indent="0" algn="r" defTabSz="914400" rtl="1" eaLnBrk="1" fontAlgn="auto" latinLnBrk="0" hangingPunct="1">
              <a:lnSpc>
                <a:spcPct val="100000"/>
              </a:lnSpc>
              <a:spcBef>
                <a:spcPts val="0"/>
              </a:spcBef>
              <a:spcAft>
                <a:spcPts val="0"/>
              </a:spcAft>
              <a:buClr>
                <a:schemeClr val="dk1"/>
              </a:buClr>
              <a:buSzPts val="1200"/>
              <a:buFont typeface="Arial"/>
              <a:buNone/>
              <a:tabLst/>
              <a:defRPr/>
            </a:pPr>
            <a:r>
              <a:rPr lang="ar-LB" b="1" baseline="0" dirty="0" smtClean="0"/>
              <a:t>أحذف إشارة «زائد» الصفراء قبل استخدام المحاضرة</a:t>
            </a:r>
          </a:p>
          <a:p>
            <a:pPr marL="0" indent="0" algn="r" rtl="1">
              <a:buClr>
                <a:schemeClr val="dk1"/>
              </a:buClr>
              <a:buSzPts val="1200"/>
            </a:pPr>
            <a:endParaRPr lang="en-GB" b="1" dirty="0">
              <a:solidFill>
                <a:srgbClr val="000000"/>
              </a:solidFill>
            </a:endParaRPr>
          </a:p>
          <a:p>
            <a:pPr marL="0" indent="0">
              <a:buClr>
                <a:schemeClr val="dk1"/>
              </a:buClr>
              <a:buSzPts val="1200"/>
            </a:pPr>
            <a:endParaRPr dirty="0">
              <a:solidFill>
                <a:srgbClr val="000000"/>
              </a:solidFill>
            </a:endParaRPr>
          </a:p>
          <a:p>
            <a:pPr marL="0" indent="0">
              <a:buClr>
                <a:schemeClr val="dk1"/>
              </a:buClr>
              <a:buSzPts val="1200"/>
            </a:pPr>
            <a:endParaRPr b="1" dirty="0">
              <a:solidFill>
                <a:srgbClr val="000000"/>
              </a:solidFill>
            </a:endParaRPr>
          </a:p>
          <a:p>
            <a:pPr marL="0" indent="0" algn="r" rtl="1">
              <a:buClr>
                <a:schemeClr val="dk1"/>
              </a:buClr>
              <a:buSzPts val="1200"/>
            </a:pPr>
            <a:r>
              <a:rPr lang="ar-LB" b="1" dirty="0" smtClean="0">
                <a:solidFill>
                  <a:srgbClr val="000000"/>
                </a:solidFill>
              </a:rPr>
              <a:t>ملاحظات الميسّر:</a:t>
            </a:r>
            <a:endParaRPr dirty="0">
              <a:solidFill>
                <a:srgbClr val="000000"/>
              </a:solidFill>
            </a:endParaRPr>
          </a:p>
          <a:p>
            <a:pPr marL="177571" indent="-177571" algn="r" rtl="1">
              <a:buSzPts val="1200"/>
              <a:buFont typeface="Arial"/>
              <a:buChar char="•"/>
            </a:pPr>
            <a:r>
              <a:rPr lang="ar-LB" dirty="0" smtClean="0">
                <a:solidFill>
                  <a:srgbClr val="000000"/>
                </a:solidFill>
              </a:rPr>
              <a:t>قسّم المجموعة إلى مجموعات مادة/صف/لغة</a:t>
            </a:r>
            <a:r>
              <a:rPr lang="ar-LB" baseline="0" dirty="0" smtClean="0">
                <a:solidFill>
                  <a:srgbClr val="000000"/>
                </a:solidFill>
              </a:rPr>
              <a:t> التقييم (هذه هي الهيئات المحكّمة؛ إذًا، إذا كانت الورشة في صدد وضع مؤشرات مرجعية للقراءة وللرياضيات للصف 2، يكون ثمة هيئتان/مجموعتان – واحدة للقراءة وواحدة للرياضيات؛ وإذا كنت تضع مؤشرات مرجعية للقراءة وللرياضيات للصف 4 تكون المجموعات أربعًا، واحدة لكلّ صف/مادّة، وإلى ما هنالك).</a:t>
            </a:r>
          </a:p>
          <a:p>
            <a:pPr marL="177571" indent="-177571" algn="r" rtl="1">
              <a:buSzPts val="1200"/>
              <a:buFont typeface="Arial"/>
              <a:buChar char="•"/>
            </a:pPr>
            <a:r>
              <a:rPr lang="ar-LB" baseline="0" dirty="0" smtClean="0">
                <a:solidFill>
                  <a:srgbClr val="000000"/>
                </a:solidFill>
              </a:rPr>
              <a:t>إشرح أنّ كلّ مجموعة ستعمل معًا لتحقيق توافق الآراء حول الأسئلة الثلاثة لكل بند تقييمي. </a:t>
            </a:r>
            <a:endParaRPr dirty="0">
              <a:solidFill>
                <a:srgbClr val="000000"/>
              </a:solidFill>
            </a:endParaRPr>
          </a:p>
        </p:txBody>
      </p:sp>
      <p:sp>
        <p:nvSpPr>
          <p:cNvPr id="1218" name="Google Shape;1218;g9c7fbe508c_0_1708:notes"/>
          <p:cNvSpPr txBox="1">
            <a:spLocks noGrp="1"/>
          </p:cNvSpPr>
          <p:nvPr>
            <p:ph type="sldNum" idx="12"/>
          </p:nvPr>
        </p:nvSpPr>
        <p:spPr>
          <a:xfrm>
            <a:off x="4143589" y="9119475"/>
            <a:ext cx="3169771" cy="481757"/>
          </a:xfrm>
          <a:prstGeom prst="rect">
            <a:avLst/>
          </a:prstGeom>
          <a:noFill/>
          <a:ln>
            <a:noFill/>
          </a:ln>
        </p:spPr>
        <p:txBody>
          <a:bodyPr spcFirstLastPara="1" wrap="square" lIns="96631" tIns="48315" rIns="96631" bIns="48315" anchor="b" anchorCtr="0">
            <a:noAutofit/>
          </a:bodyPr>
          <a:lstStyle/>
          <a:p>
            <a:pPr algn="r">
              <a:buSzPts val="1400"/>
            </a:pPr>
            <a:fld id="{00000000-1234-1234-1234-123412341234}" type="slidenum">
              <a:rPr lang="en-US">
                <a:solidFill>
                  <a:srgbClr val="000000"/>
                </a:solidFill>
                <a:latin typeface="Calibri"/>
                <a:ea typeface="Calibri"/>
                <a:cs typeface="Calibri"/>
                <a:sym typeface="Calibri"/>
              </a:rPr>
              <a:pPr algn="r">
                <a:buSzPts val="1400"/>
              </a:pPr>
              <a:t>89</a:t>
            </a:fld>
            <a:endParaRPr>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30123923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8"/>
        <p:cNvGrpSpPr/>
        <p:nvPr/>
      </p:nvGrpSpPr>
      <p:grpSpPr>
        <a:xfrm>
          <a:off x="0" y="0"/>
          <a:ext cx="0" cy="0"/>
          <a:chOff x="0" y="0"/>
          <a:chExt cx="0" cy="0"/>
        </a:xfrm>
      </p:grpSpPr>
      <p:sp>
        <p:nvSpPr>
          <p:cNvPr id="1239" name="Google Shape;1239;g54128571ae_2_11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0" name="Google Shape;1240;g54128571ae_2_114:notes"/>
          <p:cNvSpPr txBox="1">
            <a:spLocks noGrp="1"/>
          </p:cNvSpPr>
          <p:nvPr>
            <p:ph type="body" idx="1"/>
          </p:nvPr>
        </p:nvSpPr>
        <p:spPr>
          <a:xfrm>
            <a:off x="731520" y="4620577"/>
            <a:ext cx="5852077" cy="3780413"/>
          </a:xfrm>
          <a:prstGeom prst="rect">
            <a:avLst/>
          </a:prstGeom>
          <a:noFill/>
          <a:ln>
            <a:noFill/>
          </a:ln>
        </p:spPr>
        <p:txBody>
          <a:bodyPr spcFirstLastPara="1" wrap="square" lIns="96631" tIns="48315" rIns="96631" bIns="48315" anchor="t" anchorCtr="0">
            <a:noAutofit/>
          </a:bodyPr>
          <a:lstStyle/>
          <a:p>
            <a:pPr marL="171450" indent="-171450" algn="r" rtl="1">
              <a:buFont typeface="Arial" panose="020B0604020202020204" pitchFamily="34" charset="0"/>
              <a:buChar char="•"/>
            </a:pPr>
            <a:r>
              <a:rPr lang="ar-LB" b="1" dirty="0" smtClean="0"/>
              <a:t>تعرض</a:t>
            </a:r>
            <a:r>
              <a:rPr lang="ar-LB" b="1" baseline="0" dirty="0" smtClean="0"/>
              <a:t> هذه الشريحة على الشاشة كدليل للنشاط</a:t>
            </a:r>
            <a:endParaRPr lang="en-GB" b="1" dirty="0"/>
          </a:p>
          <a:p>
            <a:pPr marL="0" indent="0"/>
            <a:endParaRPr b="1" dirty="0">
              <a:solidFill>
                <a:srgbClr val="000000"/>
              </a:solidFill>
            </a:endParaRPr>
          </a:p>
          <a:p>
            <a:pPr marL="0" indent="0" algn="r" rtl="1"/>
            <a:r>
              <a:rPr lang="ar-LB" b="1" dirty="0" smtClean="0">
                <a:solidFill>
                  <a:srgbClr val="000000"/>
                </a:solidFill>
              </a:rPr>
              <a:t>ملاحظات الميسّر:</a:t>
            </a:r>
            <a:endParaRPr dirty="0">
              <a:solidFill>
                <a:srgbClr val="000000"/>
              </a:solidFill>
            </a:endParaRPr>
          </a:p>
          <a:p>
            <a:pPr marL="177571" indent="-177571" algn="r" rtl="1">
              <a:buFont typeface="Arial"/>
              <a:buChar char="•"/>
            </a:pPr>
            <a:r>
              <a:rPr lang="ar-LB" sz="1100" dirty="0" smtClean="0">
                <a:solidFill>
                  <a:srgbClr val="000000"/>
                </a:solidFill>
                <a:latin typeface="Gill Sans"/>
                <a:ea typeface="Gill Sans"/>
                <a:cs typeface="Gill Sans"/>
              </a:rPr>
              <a:t>إستعرض خطوات</a:t>
            </a:r>
            <a:r>
              <a:rPr lang="ar-LB" sz="1100" baseline="0" dirty="0" smtClean="0">
                <a:solidFill>
                  <a:srgbClr val="000000"/>
                </a:solidFill>
                <a:latin typeface="Gill Sans"/>
                <a:ea typeface="Gill Sans"/>
                <a:cs typeface="Gill Sans"/>
              </a:rPr>
              <a:t> العملية مع أعضاء الهيئة</a:t>
            </a:r>
          </a:p>
          <a:p>
            <a:pPr marL="177571" indent="-177571" algn="just" rtl="1">
              <a:buFont typeface="Arial"/>
              <a:buChar char="•"/>
            </a:pPr>
            <a:r>
              <a:rPr lang="ar-LB" sz="1100" baseline="0" dirty="0" smtClean="0">
                <a:solidFill>
                  <a:srgbClr val="000000"/>
                </a:solidFill>
                <a:latin typeface="Gill Sans"/>
                <a:ea typeface="Gill Sans"/>
                <a:cs typeface="Gill Sans"/>
              </a:rPr>
              <a:t>ذكّرهم بأنّهم يمكنهم أن يبدأوا ببيانات المعارف و/أو المهارات التي حدّدوها في مهمّة الأمس، لكنّهم يجب أن يعملوا الآن لكي يتوصلوا إلى توافق آراء حول ما هي المعارف/المهارات المطلوبة للإجابة على البند بشكل صحيح. </a:t>
            </a:r>
          </a:p>
          <a:p>
            <a:pPr marL="177571" indent="-177571" algn="just" rtl="1">
              <a:buFont typeface="Arial"/>
              <a:buChar char="•"/>
            </a:pPr>
            <a:r>
              <a:rPr lang="ar-LB" sz="1100" dirty="0" smtClean="0">
                <a:solidFill>
                  <a:srgbClr val="000000"/>
                </a:solidFill>
                <a:latin typeface="Gill Sans"/>
                <a:ea typeface="Gill Sans"/>
                <a:cs typeface="Gill Sans"/>
              </a:rPr>
              <a:t>كما يحتاجون إلى أن يتوصلوا إلى توافق آراء حول مستوى الكفاءة العالمي وأداة وصف الكفاءة العالمية الأدنى </a:t>
            </a:r>
            <a:r>
              <a:rPr lang="ar-LB" sz="1100" dirty="0" smtClean="0">
                <a:solidFill>
                  <a:srgbClr val="000000"/>
                </a:solidFill>
                <a:latin typeface="Gill Sans"/>
                <a:ea typeface="Gill Sans"/>
                <a:cs typeface="Gill Sans"/>
              </a:rPr>
              <a:t>الضروريين </a:t>
            </a:r>
            <a:r>
              <a:rPr lang="ar-LB" sz="1100" dirty="0" smtClean="0">
                <a:solidFill>
                  <a:srgbClr val="000000"/>
                </a:solidFill>
                <a:latin typeface="Gill Sans"/>
                <a:ea typeface="Gill Sans"/>
                <a:cs typeface="Gill Sans"/>
              </a:rPr>
              <a:t>للإجابة عن البند بشكل صحيح.</a:t>
            </a:r>
          </a:p>
          <a:p>
            <a:pPr marL="177571" indent="-177571" algn="just" rtl="1">
              <a:buFont typeface="Arial"/>
              <a:buChar char="•"/>
            </a:pPr>
            <a:r>
              <a:rPr lang="ar-LB" sz="1100" dirty="0" smtClean="0">
                <a:solidFill>
                  <a:srgbClr val="000000"/>
                </a:solidFill>
                <a:latin typeface="Gill Sans"/>
                <a:ea typeface="Gill Sans"/>
                <a:cs typeface="Gill Sans"/>
              </a:rPr>
              <a:t>أخيرًا،</a:t>
            </a:r>
            <a:r>
              <a:rPr lang="ar-LB" sz="1100" baseline="0" dirty="0" smtClean="0">
                <a:solidFill>
                  <a:srgbClr val="000000"/>
                </a:solidFill>
                <a:latin typeface="Gill Sans"/>
                <a:ea typeface="Gill Sans"/>
                <a:cs typeface="Gill Sans"/>
              </a:rPr>
              <a:t> يجب أن يقوموا بتحديد ما الذي يجعل البند سهلاً/صعبًا. </a:t>
            </a:r>
          </a:p>
          <a:p>
            <a:pPr marL="177571" indent="-177571" algn="just" rtl="1">
              <a:buFont typeface="Arial"/>
              <a:buChar char="•"/>
            </a:pPr>
            <a:r>
              <a:rPr lang="ar-LB" sz="1100" baseline="0" dirty="0" smtClean="0">
                <a:solidFill>
                  <a:srgbClr val="000000"/>
                </a:solidFill>
                <a:latin typeface="Gill Sans"/>
                <a:ea typeface="Gill Sans"/>
                <a:cs typeface="Gill Sans"/>
              </a:rPr>
              <a:t>يجب أن يكتبوا كل هذه المعلومات على كتيّب الاختبار بالقرب من البند. </a:t>
            </a:r>
            <a:endParaRPr dirty="0"/>
          </a:p>
        </p:txBody>
      </p:sp>
      <p:sp>
        <p:nvSpPr>
          <p:cNvPr id="1241" name="Google Shape;1241;g54128571ae_2_114:notes"/>
          <p:cNvSpPr txBox="1">
            <a:spLocks noGrp="1"/>
          </p:cNvSpPr>
          <p:nvPr>
            <p:ph type="sldNum" idx="12"/>
          </p:nvPr>
        </p:nvSpPr>
        <p:spPr>
          <a:xfrm>
            <a:off x="4143589" y="9119475"/>
            <a:ext cx="3169771" cy="481757"/>
          </a:xfrm>
          <a:prstGeom prst="rect">
            <a:avLst/>
          </a:prstGeom>
          <a:noFill/>
          <a:ln>
            <a:noFill/>
          </a:ln>
        </p:spPr>
        <p:txBody>
          <a:bodyPr spcFirstLastPara="1" wrap="square" lIns="96631" tIns="48315" rIns="96631" bIns="48315" anchor="b" anchorCtr="0">
            <a:noAutofit/>
          </a:bodyPr>
          <a:lstStyle/>
          <a:p>
            <a:pPr algn="r">
              <a:buSzPts val="1400"/>
            </a:pPr>
            <a:fld id="{00000000-1234-1234-1234-123412341234}" type="slidenum">
              <a:rPr lang="en-US">
                <a:solidFill>
                  <a:srgbClr val="000000"/>
                </a:solidFill>
                <a:latin typeface="Calibri"/>
                <a:ea typeface="Calibri"/>
                <a:cs typeface="Calibri"/>
                <a:sym typeface="Calibri"/>
              </a:rPr>
              <a:pPr algn="r">
                <a:buSzPts val="1400"/>
              </a:pPr>
              <a:t>90</a:t>
            </a:fld>
            <a:endParaRPr>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87995119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0"/>
        <p:cNvGrpSpPr/>
        <p:nvPr/>
      </p:nvGrpSpPr>
      <p:grpSpPr>
        <a:xfrm>
          <a:off x="0" y="0"/>
          <a:ext cx="0" cy="0"/>
          <a:chOff x="0" y="0"/>
          <a:chExt cx="0" cy="0"/>
        </a:xfrm>
      </p:grpSpPr>
      <p:sp>
        <p:nvSpPr>
          <p:cNvPr id="1311" name="Google Shape;1311;p49: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2" name="Google Shape;1312;p49:notes"/>
          <p:cNvSpPr txBox="1">
            <a:spLocks noGrp="1"/>
          </p:cNvSpPr>
          <p:nvPr>
            <p:ph type="body" idx="1"/>
          </p:nvPr>
        </p:nvSpPr>
        <p:spPr>
          <a:xfrm>
            <a:off x="731520" y="4620577"/>
            <a:ext cx="5852160" cy="3780472"/>
          </a:xfrm>
          <a:prstGeom prst="rect">
            <a:avLst/>
          </a:prstGeom>
          <a:noFill/>
          <a:ln>
            <a:noFill/>
          </a:ln>
        </p:spPr>
        <p:txBody>
          <a:bodyPr spcFirstLastPara="1" wrap="square" lIns="96631" tIns="48315" rIns="96631" bIns="48315" anchor="t" anchorCtr="0">
            <a:noAutofit/>
          </a:bodyPr>
          <a:lstStyle/>
          <a:p>
            <a:pPr marL="0" indent="0" algn="r" rtl="1"/>
            <a:r>
              <a:rPr lang="ar-LB" b="1" dirty="0" smtClean="0"/>
              <a:t>ملاحظات الميسّر:</a:t>
            </a:r>
            <a:endParaRPr dirty="0"/>
          </a:p>
          <a:p>
            <a:pPr marL="177571" indent="-177571" algn="r" rtl="1">
              <a:buFont typeface="Arial"/>
              <a:buChar char="•"/>
            </a:pPr>
            <a:r>
              <a:rPr lang="ar-LB" b="0" dirty="0" smtClean="0"/>
              <a:t>إنتقل إلى عرض النتائج من المهمّة 2</a:t>
            </a:r>
            <a:endParaRPr b="0" dirty="0"/>
          </a:p>
        </p:txBody>
      </p:sp>
      <p:sp>
        <p:nvSpPr>
          <p:cNvPr id="1313" name="Google Shape;1313;p49:notes"/>
          <p:cNvSpPr txBox="1">
            <a:spLocks noGrp="1"/>
          </p:cNvSpPr>
          <p:nvPr>
            <p:ph type="sldNum" idx="12"/>
          </p:nvPr>
        </p:nvSpPr>
        <p:spPr>
          <a:xfrm>
            <a:off x="4143589" y="9119476"/>
            <a:ext cx="3169920" cy="481727"/>
          </a:xfrm>
          <a:prstGeom prst="rect">
            <a:avLst/>
          </a:prstGeom>
          <a:noFill/>
          <a:ln>
            <a:noFill/>
          </a:ln>
        </p:spPr>
        <p:txBody>
          <a:bodyPr spcFirstLastPara="1" wrap="square" lIns="96631" tIns="48315" rIns="96631" bIns="48315" anchor="b" anchorCtr="0">
            <a:noAutofit/>
          </a:bodyPr>
          <a:lstStyle/>
          <a:p>
            <a:pPr algn="r">
              <a:buSzPts val="1400"/>
            </a:pPr>
            <a:fld id="{00000000-1234-1234-1234-123412341234}" type="slidenum">
              <a:rPr lang="en-US">
                <a:solidFill>
                  <a:srgbClr val="000000"/>
                </a:solidFill>
                <a:latin typeface="Calibri"/>
                <a:ea typeface="Calibri"/>
                <a:cs typeface="Calibri"/>
                <a:sym typeface="Calibri"/>
              </a:rPr>
              <a:pPr algn="r">
                <a:buSzPts val="1400"/>
              </a:pPr>
              <a:t>92</a:t>
            </a:fld>
            <a:endParaRPr>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82884227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7"/>
        <p:cNvGrpSpPr/>
        <p:nvPr/>
      </p:nvGrpSpPr>
      <p:grpSpPr>
        <a:xfrm>
          <a:off x="0" y="0"/>
          <a:ext cx="0" cy="0"/>
          <a:chOff x="0" y="0"/>
          <a:chExt cx="0" cy="0"/>
        </a:xfrm>
      </p:grpSpPr>
      <p:sp>
        <p:nvSpPr>
          <p:cNvPr id="1318" name="Google Shape;1318;p5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9" name="Google Shape;1319;p50:notes"/>
          <p:cNvSpPr txBox="1">
            <a:spLocks noGrp="1"/>
          </p:cNvSpPr>
          <p:nvPr>
            <p:ph type="body" idx="1"/>
          </p:nvPr>
        </p:nvSpPr>
        <p:spPr>
          <a:xfrm>
            <a:off x="731520" y="4620577"/>
            <a:ext cx="5852160" cy="3780472"/>
          </a:xfrm>
          <a:prstGeom prst="rect">
            <a:avLst/>
          </a:prstGeom>
          <a:noFill/>
          <a:ln>
            <a:noFill/>
          </a:ln>
        </p:spPr>
        <p:txBody>
          <a:bodyPr spcFirstLastPara="1" wrap="square" lIns="96631" tIns="48315" rIns="96631" bIns="48315" anchor="t" anchorCtr="0">
            <a:noAutofit/>
          </a:bodyPr>
          <a:lstStyle/>
          <a:p>
            <a:pPr marL="0" indent="0" algn="r" rtl="1"/>
            <a:r>
              <a:rPr lang="ar-LB" b="1" dirty="0" smtClean="0"/>
              <a:t>ملاحظات الميسّر:</a:t>
            </a:r>
            <a:r>
              <a:rPr lang="en-US" b="1" dirty="0" smtClean="0"/>
              <a:t> </a:t>
            </a:r>
            <a:endParaRPr dirty="0"/>
          </a:p>
          <a:p>
            <a:pPr marL="177571" indent="-177571" algn="r" rtl="1">
              <a:buFont typeface="Arial"/>
              <a:buChar char="•"/>
            </a:pPr>
            <a:r>
              <a:rPr lang="ar-LB" dirty="0" smtClean="0">
                <a:solidFill>
                  <a:srgbClr val="000000"/>
                </a:solidFill>
              </a:rPr>
              <a:t>خض نقاشًا حول ما إذا كانوا قد ركّزوا على أدوات وصف الكفاءة العالمية عند قيامهم</a:t>
            </a:r>
            <a:r>
              <a:rPr lang="ar-LB" baseline="0" dirty="0" smtClean="0">
                <a:solidFill>
                  <a:srgbClr val="000000"/>
                </a:solidFill>
              </a:rPr>
              <a:t> بالتوفيق وكيف أنّ القيام بذلك بالمقارنة مع التركيز على ما يمكن لطلابهم أن يفعلوا في مستوى صفي معيّن، قد أثّر على النتائج. </a:t>
            </a:r>
          </a:p>
          <a:p>
            <a:pPr marL="177571" indent="-177571" algn="r" rtl="1">
              <a:buFont typeface="Arial"/>
              <a:buChar char="•"/>
            </a:pPr>
            <a:r>
              <a:rPr lang="ar-LB" baseline="0" dirty="0" smtClean="0">
                <a:solidFill>
                  <a:srgbClr val="000000"/>
                </a:solidFill>
              </a:rPr>
              <a:t>من الحيو</a:t>
            </a:r>
            <a:r>
              <a:rPr lang="ar-LB" b="0" baseline="0" dirty="0" smtClean="0">
                <a:solidFill>
                  <a:srgbClr val="000000"/>
                </a:solidFill>
              </a:rPr>
              <a:t>ي أن ترتكز </a:t>
            </a:r>
            <a:r>
              <a:rPr lang="ar-LB" b="0" baseline="0" dirty="0" smtClean="0">
                <a:solidFill>
                  <a:srgbClr val="000000"/>
                </a:solidFill>
              </a:rPr>
              <a:t>عملية </a:t>
            </a:r>
            <a:r>
              <a:rPr lang="ar-LB" b="0" baseline="0" dirty="0" smtClean="0">
                <a:solidFill>
                  <a:srgbClr val="000000"/>
                </a:solidFill>
              </a:rPr>
              <a:t>المطابقة بالكامل على المستوى الصفي المعني في إطار الكفاءة العالمي (الصف 2 للهدف 4.1.1.(أ)، الصف 5 للهدف 4.1.1. (ب)، والصف 8 للهدف 4.1.1.(ج)</a:t>
            </a:r>
            <a:r>
              <a:rPr lang="ar-LB" baseline="0" dirty="0" smtClean="0">
                <a:solidFill>
                  <a:srgbClr val="000000"/>
                </a:solidFill>
              </a:rPr>
              <a:t>) والتقييم بغض النظر عمّا إذا كانت مهارة معيّنة تُعَلَّم في ذاك البلد في الصف نفسه كالصف الموصوف في الإطار أم لا أو ما إذا كان التقييم يعود إلى صف مختلف عن الصف الوارد في الإطار والذي تتمّ مطابقته معه.</a:t>
            </a:r>
          </a:p>
          <a:p>
            <a:pPr marL="177571" indent="-177571" algn="r" rtl="1">
              <a:buFont typeface="Arial"/>
              <a:buChar char="•"/>
            </a:pPr>
            <a:r>
              <a:rPr lang="ar-LB" baseline="0" dirty="0" smtClean="0">
                <a:solidFill>
                  <a:srgbClr val="000000"/>
                </a:solidFill>
              </a:rPr>
              <a:t>خض مناقشة حول مدى صعوبة المهمّة وما إذا كان من الصعب التوصل إلى توافق آراء ولماذا. قد يساعد ذلك في تسليط الضوء على أيّ سوء فهم للمهمة أو اختلافات في الرأي قد تؤثر على التصنيفات في المهمّة 3. </a:t>
            </a:r>
          </a:p>
          <a:p>
            <a:pPr marL="177571" indent="-177571" algn="r" rtl="1">
              <a:buFont typeface="Arial"/>
              <a:buChar char="•"/>
            </a:pPr>
            <a:r>
              <a:rPr lang="ar-LB" dirty="0" smtClean="0">
                <a:solidFill>
                  <a:srgbClr val="000000"/>
                </a:solidFill>
              </a:rPr>
              <a:t>قد</a:t>
            </a:r>
            <a:r>
              <a:rPr lang="ar-LB" baseline="0" dirty="0" smtClean="0">
                <a:solidFill>
                  <a:srgbClr val="000000"/>
                </a:solidFill>
              </a:rPr>
              <a:t> ترغب أيضًا في أن تسأل ما إذا وافقوا جميعًا على قرارات المجموعة وإلاّ، في اي قرارات كان الاختلاف كبيرًا. </a:t>
            </a:r>
            <a:endParaRPr b="1" dirty="0"/>
          </a:p>
        </p:txBody>
      </p:sp>
      <p:sp>
        <p:nvSpPr>
          <p:cNvPr id="1320" name="Google Shape;1320;p50:notes"/>
          <p:cNvSpPr txBox="1">
            <a:spLocks noGrp="1"/>
          </p:cNvSpPr>
          <p:nvPr>
            <p:ph type="sldNum" idx="12"/>
          </p:nvPr>
        </p:nvSpPr>
        <p:spPr>
          <a:xfrm>
            <a:off x="4143589" y="9119476"/>
            <a:ext cx="3169920" cy="481727"/>
          </a:xfrm>
          <a:prstGeom prst="rect">
            <a:avLst/>
          </a:prstGeom>
          <a:noFill/>
          <a:ln>
            <a:noFill/>
          </a:ln>
        </p:spPr>
        <p:txBody>
          <a:bodyPr spcFirstLastPara="1" wrap="square" lIns="96631" tIns="48315" rIns="96631" bIns="48315" anchor="b" anchorCtr="0">
            <a:noAutofit/>
          </a:bodyPr>
          <a:lstStyle/>
          <a:p>
            <a:pPr algn="r">
              <a:buSzPts val="1400"/>
            </a:pPr>
            <a:fld id="{00000000-1234-1234-1234-123412341234}" type="slidenum">
              <a:rPr lang="en-US"/>
              <a:pPr algn="r">
                <a:buSzPts val="1400"/>
              </a:pPr>
              <a:t>93</a:t>
            </a:fld>
            <a:endParaRPr/>
          </a:p>
        </p:txBody>
      </p:sp>
    </p:spTree>
    <p:extLst>
      <p:ext uri="{BB962C8B-B14F-4D97-AF65-F5344CB8AC3E}">
        <p14:creationId xmlns:p14="http://schemas.microsoft.com/office/powerpoint/2010/main" val="426160134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5"/>
        <p:cNvGrpSpPr/>
        <p:nvPr/>
      </p:nvGrpSpPr>
      <p:grpSpPr>
        <a:xfrm>
          <a:off x="0" y="0"/>
          <a:ext cx="0" cy="0"/>
          <a:chOff x="0" y="0"/>
          <a:chExt cx="0" cy="0"/>
        </a:xfrm>
      </p:grpSpPr>
      <p:sp>
        <p:nvSpPr>
          <p:cNvPr id="1326" name="Google Shape;1326;g9c7fbe508c_0_171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27" name="Google Shape;1327;g9c7fbe508c_0_1714:notes"/>
          <p:cNvSpPr txBox="1">
            <a:spLocks noGrp="1"/>
          </p:cNvSpPr>
          <p:nvPr>
            <p:ph type="body" idx="1"/>
          </p:nvPr>
        </p:nvSpPr>
        <p:spPr>
          <a:xfrm>
            <a:off x="731520" y="4620577"/>
            <a:ext cx="5852077" cy="3780413"/>
          </a:xfrm>
          <a:prstGeom prst="rect">
            <a:avLst/>
          </a:prstGeom>
          <a:noFill/>
          <a:ln>
            <a:noFill/>
          </a:ln>
        </p:spPr>
        <p:txBody>
          <a:bodyPr spcFirstLastPara="1" wrap="square" lIns="96631" tIns="48315" rIns="96631" bIns="48315" anchor="t" anchorCtr="0">
            <a:noAutofit/>
          </a:bodyPr>
          <a:lstStyle/>
          <a:p>
            <a:pPr marL="0" indent="0" algn="r" rtl="1">
              <a:buClr>
                <a:schemeClr val="dk1"/>
              </a:buClr>
              <a:buSzPts val="1200"/>
            </a:pPr>
            <a:r>
              <a:rPr lang="ar-LB" b="1" dirty="0" smtClean="0">
                <a:solidFill>
                  <a:srgbClr val="000000"/>
                </a:solidFill>
              </a:rPr>
              <a:t>قم بتحديث اسم التقييم(ات)</a:t>
            </a:r>
          </a:p>
          <a:p>
            <a:pPr marL="0" marR="0" indent="0" algn="r" defTabSz="914400" rtl="1" eaLnBrk="1" fontAlgn="auto" latinLnBrk="0" hangingPunct="1">
              <a:lnSpc>
                <a:spcPct val="100000"/>
              </a:lnSpc>
              <a:spcBef>
                <a:spcPts val="0"/>
              </a:spcBef>
              <a:spcAft>
                <a:spcPts val="0"/>
              </a:spcAft>
              <a:buClr>
                <a:schemeClr val="dk1"/>
              </a:buClr>
              <a:buSzPts val="1200"/>
              <a:buFont typeface="Arial"/>
              <a:buNone/>
              <a:tabLst/>
              <a:defRPr/>
            </a:pPr>
            <a:r>
              <a:rPr lang="ar-LB" b="1" baseline="0" dirty="0" smtClean="0"/>
              <a:t>أحذف إشارة «زائد» الصفراء قبل استخدام المحاضرة</a:t>
            </a:r>
          </a:p>
          <a:p>
            <a:pPr marL="177571" indent="-177571">
              <a:buFont typeface="Arial"/>
              <a:buChar char="•"/>
            </a:pPr>
            <a:endParaRPr b="1" dirty="0">
              <a:solidFill>
                <a:srgbClr val="000000"/>
              </a:solidFill>
            </a:endParaRPr>
          </a:p>
          <a:p>
            <a:pPr marL="0" indent="0" algn="r" rtl="1"/>
            <a:endParaRPr b="1" dirty="0">
              <a:solidFill>
                <a:srgbClr val="000000"/>
              </a:solidFill>
            </a:endParaRPr>
          </a:p>
          <a:p>
            <a:pPr marL="0" indent="0" algn="r" rtl="1"/>
            <a:r>
              <a:rPr lang="ar-LB" b="1" dirty="0" smtClean="0">
                <a:solidFill>
                  <a:srgbClr val="000000"/>
                </a:solidFill>
              </a:rPr>
              <a:t>ملاحظات الميسّر:</a:t>
            </a:r>
            <a:endParaRPr b="1" dirty="0">
              <a:solidFill>
                <a:srgbClr val="000000"/>
              </a:solidFill>
            </a:endParaRPr>
          </a:p>
          <a:p>
            <a:pPr marL="177571" indent="-177571" algn="r" rtl="1">
              <a:buFont typeface="Arial"/>
              <a:buChar char="•"/>
            </a:pPr>
            <a:r>
              <a:rPr lang="ar-LB" dirty="0" smtClean="0">
                <a:solidFill>
                  <a:srgbClr val="000000"/>
                </a:solidFill>
              </a:rPr>
              <a:t>أشر مجدّدًا إلى أنّ هذه المهمّة لا تعني ملخّصات إحصائية بل تقديرات متوافق عليها للمطابقة بين البنود ومستويات الكفاءة العالمية. </a:t>
            </a:r>
          </a:p>
          <a:p>
            <a:pPr marL="177571" indent="-177571" algn="r" rtl="1">
              <a:buFont typeface="Arial"/>
              <a:buChar char="•"/>
            </a:pPr>
            <a:r>
              <a:rPr lang="ar-LB" dirty="0" smtClean="0">
                <a:solidFill>
                  <a:srgbClr val="000000"/>
                </a:solidFill>
              </a:rPr>
              <a:t>أطلب من كلّ مجموعة أن تعرض سبب اختيارها لكل بند حيث لم يتفق أعضاء الهيئة وشجّعهم على المناقشة. </a:t>
            </a:r>
          </a:p>
          <a:p>
            <a:pPr marL="177571" indent="-177571" algn="r" rtl="1">
              <a:buFont typeface="Arial"/>
              <a:buChar char="•"/>
            </a:pPr>
            <a:r>
              <a:rPr lang="ar-LB" b="0" dirty="0" smtClean="0">
                <a:solidFill>
                  <a:srgbClr val="000000"/>
                </a:solidFill>
              </a:rPr>
              <a:t>قد ترغب أيضًا في ذكر أهمية التوافق </a:t>
            </a:r>
            <a:r>
              <a:rPr lang="ar-LB" b="0" dirty="0" smtClean="0">
                <a:solidFill>
                  <a:srgbClr val="000000"/>
                </a:solidFill>
              </a:rPr>
              <a:t>العمودي </a:t>
            </a:r>
            <a:r>
              <a:rPr lang="ar-LB" b="0" dirty="0" smtClean="0">
                <a:solidFill>
                  <a:srgbClr val="000000"/>
                </a:solidFill>
              </a:rPr>
              <a:t>عبر الصفوف – </a:t>
            </a:r>
            <a:r>
              <a:rPr lang="ar-LB" b="0" dirty="0" smtClean="0">
                <a:solidFill>
                  <a:srgbClr val="000000"/>
                </a:solidFill>
              </a:rPr>
              <a:t>أي </a:t>
            </a:r>
            <a:r>
              <a:rPr lang="ar-LB" b="0" dirty="0" smtClean="0">
                <a:solidFill>
                  <a:srgbClr val="000000"/>
                </a:solidFill>
              </a:rPr>
              <a:t>على سبيل المثال، إذا قالت هيئة الصف</a:t>
            </a:r>
            <a:r>
              <a:rPr lang="ar-LB" b="0" baseline="0" dirty="0" smtClean="0">
                <a:solidFill>
                  <a:srgbClr val="000000"/>
                </a:solidFill>
              </a:rPr>
              <a:t> 2 إنّ بندًا ما يتوافق مع مستوى التخطي وهيئة الصف 3 قالت إنّ بندًا ما يتوافق مع مستوى التحقيق الجزئي، قد يكون </a:t>
            </a:r>
            <a:r>
              <a:rPr lang="ar-LB" b="0" baseline="0" dirty="0" smtClean="0">
                <a:solidFill>
                  <a:srgbClr val="000000"/>
                </a:solidFill>
              </a:rPr>
              <a:t>ذلك </a:t>
            </a:r>
            <a:r>
              <a:rPr lang="ar-LB" b="0" baseline="0" dirty="0" smtClean="0">
                <a:solidFill>
                  <a:srgbClr val="000000"/>
                </a:solidFill>
              </a:rPr>
              <a:t>مشكلة. </a:t>
            </a:r>
          </a:p>
          <a:p>
            <a:pPr marL="177571" indent="-177571" algn="r" rtl="1">
              <a:buFont typeface="Arial"/>
              <a:buChar char="•"/>
            </a:pPr>
            <a:r>
              <a:rPr lang="ar-LB" b="0" dirty="0" smtClean="0">
                <a:solidFill>
                  <a:srgbClr val="000000"/>
                </a:solidFill>
              </a:rPr>
              <a:t>ينبغي على كافة أعضاء الهيئة أن يسجّلوا نتائج تمرين المطابقة لتستخدَم</a:t>
            </a:r>
            <a:r>
              <a:rPr lang="ar-LB" b="0" baseline="0" dirty="0" smtClean="0">
                <a:solidFill>
                  <a:srgbClr val="000000"/>
                </a:solidFill>
              </a:rPr>
              <a:t> في المهمّة 3 (حتى ولو اختلف ذلك عن تصنيفها في تمرين التوافق – فنتيجة المطابقة تتفوق بما أنّها موضوع توافق آراء)</a:t>
            </a:r>
          </a:p>
          <a:p>
            <a:pPr marL="177571" indent="-177571" algn="r" rtl="1">
              <a:buFont typeface="Arial"/>
              <a:buChar char="•"/>
            </a:pPr>
            <a:r>
              <a:rPr lang="ar-LB" b="0" baseline="0" dirty="0" smtClean="0">
                <a:solidFill>
                  <a:srgbClr val="000000"/>
                </a:solidFill>
              </a:rPr>
              <a:t>إسأل إن كان لدى المشاركين أي أسئلة أو استيضاحات</a:t>
            </a:r>
            <a:endParaRPr dirty="0"/>
          </a:p>
        </p:txBody>
      </p:sp>
      <p:sp>
        <p:nvSpPr>
          <p:cNvPr id="1328" name="Google Shape;1328;g9c7fbe508c_0_1714:notes"/>
          <p:cNvSpPr txBox="1">
            <a:spLocks noGrp="1"/>
          </p:cNvSpPr>
          <p:nvPr>
            <p:ph type="sldNum" idx="12"/>
          </p:nvPr>
        </p:nvSpPr>
        <p:spPr>
          <a:xfrm>
            <a:off x="4143589" y="9119475"/>
            <a:ext cx="3169771" cy="481757"/>
          </a:xfrm>
          <a:prstGeom prst="rect">
            <a:avLst/>
          </a:prstGeom>
          <a:noFill/>
          <a:ln>
            <a:noFill/>
          </a:ln>
        </p:spPr>
        <p:txBody>
          <a:bodyPr spcFirstLastPara="1" wrap="square" lIns="96631" tIns="48315" rIns="96631" bIns="48315" anchor="b" anchorCtr="0">
            <a:noAutofit/>
          </a:bodyPr>
          <a:lstStyle/>
          <a:p>
            <a:pPr algn="r">
              <a:buSzPts val="1400"/>
            </a:pPr>
            <a:fld id="{00000000-1234-1234-1234-123412341234}" type="slidenum">
              <a:rPr lang="en-US"/>
              <a:pPr algn="r">
                <a:buSzPts val="1400"/>
              </a:pPr>
              <a:t>94</a:t>
            </a:fld>
            <a:endParaRPr/>
          </a:p>
        </p:txBody>
      </p:sp>
    </p:spTree>
    <p:extLst>
      <p:ext uri="{BB962C8B-B14F-4D97-AF65-F5344CB8AC3E}">
        <p14:creationId xmlns:p14="http://schemas.microsoft.com/office/powerpoint/2010/main" val="408749419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4"/>
        <p:cNvGrpSpPr/>
        <p:nvPr/>
      </p:nvGrpSpPr>
      <p:grpSpPr>
        <a:xfrm>
          <a:off x="0" y="0"/>
          <a:ext cx="0" cy="0"/>
          <a:chOff x="0" y="0"/>
          <a:chExt cx="0" cy="0"/>
        </a:xfrm>
      </p:grpSpPr>
      <p:sp>
        <p:nvSpPr>
          <p:cNvPr id="1335" name="Google Shape;1335;p5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6" name="Google Shape;1336;p51:notes"/>
          <p:cNvSpPr txBox="1">
            <a:spLocks noGrp="1"/>
          </p:cNvSpPr>
          <p:nvPr>
            <p:ph type="body" idx="1"/>
          </p:nvPr>
        </p:nvSpPr>
        <p:spPr>
          <a:xfrm>
            <a:off x="731520" y="4620577"/>
            <a:ext cx="5852160" cy="3780472"/>
          </a:xfrm>
          <a:prstGeom prst="rect">
            <a:avLst/>
          </a:prstGeom>
          <a:noFill/>
          <a:ln>
            <a:noFill/>
          </a:ln>
        </p:spPr>
        <p:txBody>
          <a:bodyPr spcFirstLastPara="1" wrap="square" lIns="96631" tIns="48315" rIns="96631" bIns="48315" anchor="t" anchorCtr="0">
            <a:noAutofit/>
          </a:bodyPr>
          <a:lstStyle/>
          <a:p>
            <a:pPr marL="171450" indent="-171450" algn="r" rtl="1">
              <a:buFont typeface="Arial" panose="020B0604020202020204" pitchFamily="34" charset="0"/>
              <a:buChar char="•"/>
            </a:pPr>
            <a:r>
              <a:rPr lang="ar-LB" b="1" dirty="0" smtClean="0">
                <a:solidFill>
                  <a:srgbClr val="000000"/>
                </a:solidFill>
              </a:rPr>
              <a:t>أدخل اسم التقييم(ات)</a:t>
            </a:r>
          </a:p>
          <a:p>
            <a:pPr marL="171450" indent="-171450" algn="r" rtl="1">
              <a:buFont typeface="Arial" panose="020B0604020202020204" pitchFamily="34" charset="0"/>
              <a:buChar char="•"/>
            </a:pPr>
            <a:r>
              <a:rPr lang="ar-LB" b="1" baseline="0" dirty="0" smtClean="0"/>
              <a:t>أحذف إشارة «زائد» الصفراء قبل استخدام المحاضرة</a:t>
            </a:r>
          </a:p>
          <a:p>
            <a:pPr marL="177571" indent="-177571">
              <a:buFont typeface="Arial"/>
              <a:buChar char="•"/>
            </a:pPr>
            <a:endParaRPr lang="ar-LB" b="1" dirty="0" smtClean="0">
              <a:solidFill>
                <a:srgbClr val="000000"/>
              </a:solidFill>
            </a:endParaRPr>
          </a:p>
          <a:p>
            <a:pPr marL="0" indent="0" algn="r" rtl="1"/>
            <a:endParaRPr lang="ar-LB" b="1" dirty="0" smtClean="0">
              <a:solidFill>
                <a:srgbClr val="000000"/>
              </a:solidFill>
            </a:endParaRPr>
          </a:p>
          <a:p>
            <a:pPr marL="0" indent="0" algn="r" rtl="1"/>
            <a:r>
              <a:rPr lang="ar-LB" b="1" dirty="0" smtClean="0">
                <a:solidFill>
                  <a:srgbClr val="000000"/>
                </a:solidFill>
              </a:rPr>
              <a:t>ملاحظات الميسّر:</a:t>
            </a:r>
          </a:p>
          <a:p>
            <a:pPr marL="177571" indent="-177571" algn="r" rtl="1">
              <a:buFont typeface="Arial"/>
              <a:buChar char="•"/>
            </a:pPr>
            <a:r>
              <a:rPr lang="ar-LB" dirty="0" smtClean="0">
                <a:solidFill>
                  <a:srgbClr val="000000"/>
                </a:solidFill>
              </a:rPr>
              <a:t>إشرح أنّك ستنتقل الآن إلى النشاط الأساسي للورشة – عملية وضع المؤشرات المرجعية (المهمة 3). </a:t>
            </a:r>
          </a:p>
          <a:p>
            <a:pPr marL="177571" indent="-177571" algn="r" rtl="1">
              <a:buFont typeface="Arial"/>
              <a:buChar char="•"/>
            </a:pPr>
            <a:r>
              <a:rPr lang="ar-LB" dirty="0" smtClean="0">
                <a:solidFill>
                  <a:srgbClr val="000000"/>
                </a:solidFill>
              </a:rPr>
              <a:t>تبني هذه الخطوة على الخطوتين السابقتين، إذ تستلزم البدء بـ </a:t>
            </a:r>
            <a:r>
              <a:rPr lang="en-US" dirty="0" smtClean="0">
                <a:solidFill>
                  <a:srgbClr val="000000"/>
                </a:solidFill>
              </a:rPr>
              <a:t>GPL/GPD</a:t>
            </a:r>
            <a:r>
              <a:rPr lang="ar-LB" dirty="0" smtClean="0">
                <a:solidFill>
                  <a:srgbClr val="000000"/>
                </a:solidFill>
              </a:rPr>
              <a:t> والتفكير في المتعلّمين الذين نعرف أنّهم يستجيبون</a:t>
            </a:r>
            <a:r>
              <a:rPr lang="ar-LB" baseline="0" dirty="0" smtClean="0">
                <a:solidFill>
                  <a:srgbClr val="000000"/>
                </a:solidFill>
              </a:rPr>
              <a:t> لتوقعات </a:t>
            </a:r>
            <a:r>
              <a:rPr lang="en-US" dirty="0" smtClean="0">
                <a:solidFill>
                  <a:srgbClr val="000000"/>
                </a:solidFill>
              </a:rPr>
              <a:t>GPL/GPD</a:t>
            </a:r>
            <a:r>
              <a:rPr lang="ar-LB" dirty="0" smtClean="0">
                <a:solidFill>
                  <a:srgbClr val="000000"/>
                </a:solidFill>
              </a:rPr>
              <a:t> تلك، حسب أدوات الوصف في إطار الكفاءة العالمي. </a:t>
            </a:r>
            <a:endParaRPr dirty="0"/>
          </a:p>
        </p:txBody>
      </p:sp>
      <p:sp>
        <p:nvSpPr>
          <p:cNvPr id="1337" name="Google Shape;1337;p51:notes"/>
          <p:cNvSpPr txBox="1">
            <a:spLocks noGrp="1"/>
          </p:cNvSpPr>
          <p:nvPr>
            <p:ph type="sldNum" idx="12"/>
          </p:nvPr>
        </p:nvSpPr>
        <p:spPr>
          <a:xfrm>
            <a:off x="4143589" y="9119476"/>
            <a:ext cx="3169920" cy="481727"/>
          </a:xfrm>
          <a:prstGeom prst="rect">
            <a:avLst/>
          </a:prstGeom>
          <a:noFill/>
          <a:ln>
            <a:noFill/>
          </a:ln>
        </p:spPr>
        <p:txBody>
          <a:bodyPr spcFirstLastPara="1" wrap="square" lIns="96631" tIns="48315" rIns="96631" bIns="48315" anchor="b" anchorCtr="0">
            <a:noAutofit/>
          </a:bodyPr>
          <a:lstStyle/>
          <a:p>
            <a:pPr algn="r">
              <a:buSzPts val="1400"/>
            </a:pPr>
            <a:fld id="{00000000-1234-1234-1234-123412341234}" type="slidenum">
              <a:rPr lang="en-US">
                <a:solidFill>
                  <a:srgbClr val="000000"/>
                </a:solidFill>
                <a:latin typeface="Calibri"/>
                <a:ea typeface="Calibri"/>
                <a:cs typeface="Calibri"/>
                <a:sym typeface="Calibri"/>
              </a:rPr>
              <a:pPr algn="r">
                <a:buSzPts val="1400"/>
              </a:pPr>
              <a:t>96</a:t>
            </a:fld>
            <a:endParaRPr>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29689884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2"/>
        <p:cNvGrpSpPr/>
        <p:nvPr/>
      </p:nvGrpSpPr>
      <p:grpSpPr>
        <a:xfrm>
          <a:off x="0" y="0"/>
          <a:ext cx="0" cy="0"/>
          <a:chOff x="0" y="0"/>
          <a:chExt cx="0" cy="0"/>
        </a:xfrm>
      </p:grpSpPr>
      <p:sp>
        <p:nvSpPr>
          <p:cNvPr id="1343" name="Google Shape;1343;p53: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4" name="Google Shape;1344;p53:notes"/>
          <p:cNvSpPr txBox="1">
            <a:spLocks noGrp="1"/>
          </p:cNvSpPr>
          <p:nvPr>
            <p:ph type="body" idx="1"/>
          </p:nvPr>
        </p:nvSpPr>
        <p:spPr>
          <a:xfrm>
            <a:off x="731520" y="4620577"/>
            <a:ext cx="5852160" cy="3780472"/>
          </a:xfrm>
          <a:prstGeom prst="rect">
            <a:avLst/>
          </a:prstGeom>
          <a:noFill/>
          <a:ln>
            <a:noFill/>
          </a:ln>
        </p:spPr>
        <p:txBody>
          <a:bodyPr spcFirstLastPara="1" wrap="square" lIns="96631" tIns="48315" rIns="96631" bIns="48315" anchor="t" anchorCtr="0">
            <a:noAutofit/>
          </a:bodyPr>
          <a:lstStyle/>
          <a:p>
            <a:pPr marL="171450" indent="-171450" algn="r" rtl="1">
              <a:buFont typeface="Arial" panose="020B0604020202020204" pitchFamily="34" charset="0"/>
              <a:buChar char="•"/>
            </a:pPr>
            <a:r>
              <a:rPr lang="ar-LB" b="1" dirty="0" smtClean="0">
                <a:solidFill>
                  <a:srgbClr val="000000"/>
                </a:solidFill>
              </a:rPr>
              <a:t>أدخل اسم التقييم(ات)</a:t>
            </a:r>
          </a:p>
          <a:p>
            <a:pPr marL="171450" indent="-171450" algn="r" rtl="1">
              <a:buFont typeface="Arial" panose="020B0604020202020204" pitchFamily="34" charset="0"/>
              <a:buChar char="•"/>
            </a:pPr>
            <a:r>
              <a:rPr lang="ar-LB" b="1" baseline="0" dirty="0" smtClean="0"/>
              <a:t>أحذف إشارة «زائد» الصفراء قبل استخدام المحاضرة</a:t>
            </a:r>
          </a:p>
          <a:p>
            <a:pPr marL="177571" indent="-177571">
              <a:buFont typeface="Arial"/>
              <a:buChar char="•"/>
            </a:pPr>
            <a:endParaRPr lang="ar-LB" b="1" dirty="0" smtClean="0">
              <a:solidFill>
                <a:srgbClr val="000000"/>
              </a:solidFill>
            </a:endParaRPr>
          </a:p>
          <a:p>
            <a:pPr marL="0" indent="0" algn="r" rtl="1"/>
            <a:endParaRPr lang="ar-LB" b="1" dirty="0" smtClean="0">
              <a:solidFill>
                <a:srgbClr val="000000"/>
              </a:solidFill>
            </a:endParaRPr>
          </a:p>
          <a:p>
            <a:pPr marL="0" indent="0" algn="r" rtl="1"/>
            <a:r>
              <a:rPr lang="ar-LB" b="1" dirty="0" smtClean="0">
                <a:solidFill>
                  <a:srgbClr val="000000"/>
                </a:solidFill>
              </a:rPr>
              <a:t>ملاحظات الميسّر:</a:t>
            </a:r>
          </a:p>
          <a:p>
            <a:pPr marL="177571" indent="-177571" algn="r" rtl="1">
              <a:buFont typeface="Arial"/>
              <a:buChar char="•"/>
            </a:pPr>
            <a:r>
              <a:rPr lang="ar-LB" dirty="0" smtClean="0">
                <a:solidFill>
                  <a:srgbClr val="000000"/>
                </a:solidFill>
              </a:rPr>
              <a:t>إشرح الرسم؛</a:t>
            </a:r>
            <a:r>
              <a:rPr lang="ar-LB" baseline="0" dirty="0" smtClean="0">
                <a:solidFill>
                  <a:srgbClr val="000000"/>
                </a:solidFill>
              </a:rPr>
              <a:t> وهو يوسّع الرسوم السابقة بتخصيص علامة لمؤشر «التحقيق». </a:t>
            </a:r>
          </a:p>
          <a:p>
            <a:pPr marL="177571" indent="-177571" algn="r" rtl="1">
              <a:buFont typeface="Arial"/>
              <a:buChar char="•"/>
            </a:pPr>
            <a:r>
              <a:rPr lang="ar-LB" baseline="0" dirty="0" smtClean="0">
                <a:solidFill>
                  <a:srgbClr val="000000"/>
                </a:solidFill>
              </a:rPr>
              <a:t>أشر إلى أنّ هذا ما سيفعله أعضاء الهيئة في المهمّة 3 (إلا إذا كانوا سيضعون ثلاثة مؤشرات مرجعية/ علامات مفصّلة – إلاّ إذا اتُّخذ قرار بوضع مؤشر واحد فقط، كما ورد سابقًا). </a:t>
            </a:r>
            <a:endParaRPr dirty="0"/>
          </a:p>
        </p:txBody>
      </p:sp>
      <p:sp>
        <p:nvSpPr>
          <p:cNvPr id="1345" name="Google Shape;1345;p53:notes"/>
          <p:cNvSpPr txBox="1">
            <a:spLocks noGrp="1"/>
          </p:cNvSpPr>
          <p:nvPr>
            <p:ph type="sldNum" idx="12"/>
          </p:nvPr>
        </p:nvSpPr>
        <p:spPr>
          <a:xfrm>
            <a:off x="4143589" y="9119476"/>
            <a:ext cx="3169920" cy="481727"/>
          </a:xfrm>
          <a:prstGeom prst="rect">
            <a:avLst/>
          </a:prstGeom>
          <a:noFill/>
          <a:ln>
            <a:noFill/>
          </a:ln>
        </p:spPr>
        <p:txBody>
          <a:bodyPr spcFirstLastPara="1" wrap="square" lIns="96631" tIns="48315" rIns="96631" bIns="48315" anchor="b" anchorCtr="0">
            <a:noAutofit/>
          </a:bodyPr>
          <a:lstStyle/>
          <a:p>
            <a:pPr algn="r">
              <a:buSzPts val="1400"/>
            </a:pPr>
            <a:fld id="{00000000-1234-1234-1234-123412341234}" type="slidenum">
              <a:rPr lang="en-US">
                <a:solidFill>
                  <a:srgbClr val="000000"/>
                </a:solidFill>
                <a:latin typeface="Calibri"/>
                <a:ea typeface="Calibri"/>
                <a:cs typeface="Calibri"/>
                <a:sym typeface="Calibri"/>
              </a:rPr>
              <a:pPr algn="r">
                <a:buSzPts val="1400"/>
              </a:pPr>
              <a:t>97</a:t>
            </a:fld>
            <a:endParaRPr>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48281416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6"/>
        <p:cNvGrpSpPr/>
        <p:nvPr/>
      </p:nvGrpSpPr>
      <p:grpSpPr>
        <a:xfrm>
          <a:off x="0" y="0"/>
          <a:ext cx="0" cy="0"/>
          <a:chOff x="0" y="0"/>
          <a:chExt cx="0" cy="0"/>
        </a:xfrm>
      </p:grpSpPr>
      <p:sp>
        <p:nvSpPr>
          <p:cNvPr id="1367" name="Google Shape;1367;p5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8" name="Google Shape;1368;p54:notes"/>
          <p:cNvSpPr txBox="1">
            <a:spLocks noGrp="1"/>
          </p:cNvSpPr>
          <p:nvPr>
            <p:ph type="body" idx="1"/>
          </p:nvPr>
        </p:nvSpPr>
        <p:spPr>
          <a:xfrm>
            <a:off x="731520" y="4620577"/>
            <a:ext cx="5852160" cy="3780472"/>
          </a:xfrm>
          <a:prstGeom prst="rect">
            <a:avLst/>
          </a:prstGeom>
          <a:noFill/>
          <a:ln>
            <a:noFill/>
          </a:ln>
        </p:spPr>
        <p:txBody>
          <a:bodyPr spcFirstLastPara="1" wrap="square" lIns="96631" tIns="48315" rIns="96631" bIns="48315" anchor="t" anchorCtr="0">
            <a:noAutofit/>
          </a:bodyPr>
          <a:lstStyle/>
          <a:p>
            <a:pPr marL="0" indent="0" algn="r" rtl="1"/>
            <a:r>
              <a:rPr lang="ar-LB" b="1" dirty="0" smtClean="0">
                <a:solidFill>
                  <a:srgbClr val="000000"/>
                </a:solidFill>
              </a:rPr>
              <a:t>ملاحظات الميسّر:</a:t>
            </a:r>
            <a:endParaRPr dirty="0">
              <a:solidFill>
                <a:srgbClr val="000000"/>
              </a:solidFill>
            </a:endParaRPr>
          </a:p>
          <a:p>
            <a:pPr marL="177571" indent="-177571" algn="r" rtl="1">
              <a:buFont typeface="Arial"/>
              <a:buChar char="•"/>
            </a:pPr>
            <a:r>
              <a:rPr lang="ar-LB" dirty="0" smtClean="0">
                <a:solidFill>
                  <a:srgbClr val="000000"/>
                </a:solidFill>
              </a:rPr>
              <a:t>إشرح أنّ هذا</a:t>
            </a:r>
            <a:r>
              <a:rPr lang="ar-LB" baseline="0" dirty="0" smtClean="0">
                <a:solidFill>
                  <a:srgbClr val="000000"/>
                </a:solidFill>
              </a:rPr>
              <a:t> توسّع إضافيّ أي، بالنسبة إلى الرسم السابق، مع إضافة تقييمين بدرجتي صعوبة مختلفتين؛ وهذان التقييمان لهما مؤشرات مرجعية للتحقيق مختلفة لأنّهما أقلّ صعوبة أو أكثر صعوبة من التقييم الوطني </a:t>
            </a:r>
            <a:r>
              <a:rPr lang="en-US" dirty="0" smtClean="0">
                <a:solidFill>
                  <a:srgbClr val="000000"/>
                </a:solidFill>
              </a:rPr>
              <a:t>X</a:t>
            </a:r>
            <a:r>
              <a:rPr lang="ar-LB" baseline="0" dirty="0" smtClean="0">
                <a:solidFill>
                  <a:srgbClr val="000000"/>
                </a:solidFill>
              </a:rPr>
              <a:t>. </a:t>
            </a:r>
          </a:p>
          <a:p>
            <a:pPr marL="177571" indent="-177571" algn="r" rtl="1">
              <a:buFont typeface="Arial"/>
              <a:buChar char="•"/>
            </a:pPr>
            <a:r>
              <a:rPr lang="ar-LB" baseline="0" dirty="0" smtClean="0">
                <a:solidFill>
                  <a:srgbClr val="000000"/>
                </a:solidFill>
              </a:rPr>
              <a:t>تخيّل </a:t>
            </a:r>
            <a:r>
              <a:rPr lang="ar-LB" baseline="0" dirty="0" smtClean="0">
                <a:solidFill>
                  <a:srgbClr val="000000"/>
                </a:solidFill>
              </a:rPr>
              <a:t>المتعلّم </a:t>
            </a:r>
            <a:r>
              <a:rPr lang="ar-LB" baseline="0" dirty="0" smtClean="0">
                <a:solidFill>
                  <a:srgbClr val="000000"/>
                </a:solidFill>
              </a:rPr>
              <a:t>تفسه يخضع لكل من هذه التقييمات. سوف يسجّل هذا المتعلّم على الأرجح نقاطًا مختلفة جدًّا في كل تقييم حسب صعوبة التقييم. لذا، قد يسجّل المتعلّم مجموع نقاط 50 على التقييم </a:t>
            </a:r>
            <a:r>
              <a:rPr lang="en-US" dirty="0" smtClean="0">
                <a:solidFill>
                  <a:srgbClr val="000000"/>
                </a:solidFill>
              </a:rPr>
              <a:t>X</a:t>
            </a:r>
            <a:r>
              <a:rPr lang="ar-LB" dirty="0" smtClean="0">
                <a:solidFill>
                  <a:srgbClr val="000000"/>
                </a:solidFill>
              </a:rPr>
              <a:t>، و60 على التقييم </a:t>
            </a:r>
            <a:r>
              <a:rPr lang="en-US" dirty="0" smtClean="0">
                <a:solidFill>
                  <a:srgbClr val="000000"/>
                </a:solidFill>
              </a:rPr>
              <a:t>Y</a:t>
            </a:r>
            <a:r>
              <a:rPr lang="ar-LB" dirty="0" smtClean="0">
                <a:solidFill>
                  <a:srgbClr val="000000"/>
                </a:solidFill>
              </a:rPr>
              <a:t>،</a:t>
            </a:r>
            <a:r>
              <a:rPr lang="ar-LB" baseline="0" dirty="0" smtClean="0">
                <a:solidFill>
                  <a:srgbClr val="000000"/>
                </a:solidFill>
              </a:rPr>
              <a:t> و40 على التقييم </a:t>
            </a:r>
            <a:r>
              <a:rPr lang="en-US" dirty="0" smtClean="0">
                <a:solidFill>
                  <a:srgbClr val="000000"/>
                </a:solidFill>
              </a:rPr>
              <a:t>Z.</a:t>
            </a:r>
            <a:r>
              <a:rPr lang="ar-LB" baseline="0" dirty="0" smtClean="0">
                <a:solidFill>
                  <a:srgbClr val="000000"/>
                </a:solidFill>
              </a:rPr>
              <a:t>.</a:t>
            </a:r>
          </a:p>
          <a:p>
            <a:pPr marL="177571" indent="-177571" algn="r" rtl="1">
              <a:buFont typeface="Arial"/>
              <a:buChar char="•"/>
            </a:pPr>
            <a:r>
              <a:rPr lang="ar-LB" baseline="0" dirty="0" smtClean="0">
                <a:solidFill>
                  <a:srgbClr val="000000"/>
                </a:solidFill>
              </a:rPr>
              <a:t>وهذا ما سنفعله في المهمة 3 – محاولة تصوّر متعلّمين بالكاد يحققون شروط مستوى «يحقق الحدّ الأدنى العالمي من الكفاءة» ومن ثم تحديد أولئك المتعلّمين الذين يؤدّون على كلّ بند تقييمي التقييم بكامله. </a:t>
            </a:r>
            <a:endParaRPr dirty="0"/>
          </a:p>
        </p:txBody>
      </p:sp>
      <p:sp>
        <p:nvSpPr>
          <p:cNvPr id="1369" name="Google Shape;1369;p54:notes"/>
          <p:cNvSpPr txBox="1">
            <a:spLocks noGrp="1"/>
          </p:cNvSpPr>
          <p:nvPr>
            <p:ph type="sldNum" idx="12"/>
          </p:nvPr>
        </p:nvSpPr>
        <p:spPr>
          <a:xfrm>
            <a:off x="4143589" y="9119476"/>
            <a:ext cx="3169920" cy="481727"/>
          </a:xfrm>
          <a:prstGeom prst="rect">
            <a:avLst/>
          </a:prstGeom>
          <a:noFill/>
          <a:ln>
            <a:noFill/>
          </a:ln>
        </p:spPr>
        <p:txBody>
          <a:bodyPr spcFirstLastPara="1" wrap="square" lIns="96631" tIns="48315" rIns="96631" bIns="48315" anchor="b" anchorCtr="0">
            <a:noAutofit/>
          </a:bodyPr>
          <a:lstStyle/>
          <a:p>
            <a:pPr algn="r">
              <a:buSzPts val="1400"/>
            </a:pPr>
            <a:fld id="{00000000-1234-1234-1234-123412341234}" type="slidenum">
              <a:rPr lang="en-US">
                <a:solidFill>
                  <a:srgbClr val="000000"/>
                </a:solidFill>
                <a:latin typeface="Calibri"/>
                <a:ea typeface="Calibri"/>
                <a:cs typeface="Calibri"/>
                <a:sym typeface="Calibri"/>
              </a:rPr>
              <a:pPr algn="r">
                <a:buSzPts val="1400"/>
              </a:pPr>
              <a:t>98</a:t>
            </a:fld>
            <a:endParaRPr>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73903470"/>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8"/>
        <p:cNvGrpSpPr/>
        <p:nvPr/>
      </p:nvGrpSpPr>
      <p:grpSpPr>
        <a:xfrm>
          <a:off x="0" y="0"/>
          <a:ext cx="0" cy="0"/>
          <a:chOff x="0" y="0"/>
          <a:chExt cx="0" cy="0"/>
        </a:xfrm>
      </p:grpSpPr>
      <p:sp>
        <p:nvSpPr>
          <p:cNvPr id="1399" name="Google Shape;1399;p55: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0" name="Google Shape;1400;p55:notes"/>
          <p:cNvSpPr txBox="1">
            <a:spLocks noGrp="1"/>
          </p:cNvSpPr>
          <p:nvPr>
            <p:ph type="body" idx="1"/>
          </p:nvPr>
        </p:nvSpPr>
        <p:spPr>
          <a:xfrm>
            <a:off x="731520" y="4620577"/>
            <a:ext cx="5852160" cy="3780472"/>
          </a:xfrm>
          <a:prstGeom prst="rect">
            <a:avLst/>
          </a:prstGeom>
          <a:noFill/>
          <a:ln>
            <a:noFill/>
          </a:ln>
        </p:spPr>
        <p:txBody>
          <a:bodyPr spcFirstLastPara="1" wrap="square" lIns="96631" tIns="48315" rIns="96631" bIns="48315" anchor="t" anchorCtr="0">
            <a:noAutofit/>
          </a:bodyPr>
          <a:lstStyle/>
          <a:p>
            <a:pPr marL="171450" indent="-171450" algn="r" rtl="1">
              <a:buFont typeface="Arial" panose="020B0604020202020204" pitchFamily="34" charset="0"/>
              <a:buChar char="•"/>
            </a:pPr>
            <a:r>
              <a:rPr lang="ar-LB" b="1" dirty="0" smtClean="0"/>
              <a:t>أحذف ذكر مؤشرات الوكالة الأميركية</a:t>
            </a:r>
            <a:r>
              <a:rPr lang="ar-LB" b="1" baseline="0" dirty="0" smtClean="0"/>
              <a:t> للتنمية الدولية في حال لم تكن ذات صلة بالورشة</a:t>
            </a:r>
          </a:p>
          <a:p>
            <a:pPr marL="171450" indent="-171450" algn="r" rtl="1">
              <a:buFont typeface="Arial" panose="020B0604020202020204" pitchFamily="34" charset="0"/>
              <a:buChar char="•"/>
            </a:pPr>
            <a:r>
              <a:rPr lang="ar-LB" b="1" baseline="0" dirty="0" smtClean="0"/>
              <a:t>أحذف إشارة «زائد» الصفراء قبل استخدام المحاضرة</a:t>
            </a:r>
          </a:p>
          <a:p>
            <a:pPr marL="177571" indent="-177571">
              <a:buFont typeface="Arial"/>
              <a:buChar char="•"/>
            </a:pPr>
            <a:endParaRPr lang="ar-LB" b="1" dirty="0" smtClean="0">
              <a:solidFill>
                <a:srgbClr val="000000"/>
              </a:solidFill>
            </a:endParaRPr>
          </a:p>
          <a:p>
            <a:pPr marL="0" indent="0" algn="r" rtl="1"/>
            <a:endParaRPr lang="ar-LB" b="1" dirty="0" smtClean="0">
              <a:solidFill>
                <a:srgbClr val="000000"/>
              </a:solidFill>
            </a:endParaRPr>
          </a:p>
          <a:p>
            <a:pPr marL="0" indent="0" algn="r" rtl="1"/>
            <a:r>
              <a:rPr lang="ar-LB" b="1" dirty="0" smtClean="0">
                <a:solidFill>
                  <a:srgbClr val="000000"/>
                </a:solidFill>
              </a:rPr>
              <a:t>ملاحظات الميسّر:</a:t>
            </a:r>
          </a:p>
          <a:p>
            <a:pPr marL="177571" indent="-177571" algn="r" rtl="1">
              <a:buFont typeface="Arial"/>
              <a:buChar char="•"/>
            </a:pPr>
            <a:r>
              <a:rPr lang="ar-LB" dirty="0" smtClean="0">
                <a:solidFill>
                  <a:srgbClr val="000000"/>
                </a:solidFill>
              </a:rPr>
              <a:t>إشرح أنّ النسب المئوية تحتسَب من بيانات</a:t>
            </a:r>
            <a:r>
              <a:rPr lang="ar-LB" baseline="0" dirty="0" smtClean="0">
                <a:solidFill>
                  <a:srgbClr val="000000"/>
                </a:solidFill>
              </a:rPr>
              <a:t> تقييم الطالب في البلد؛ أي من تطبيق المؤشرات المرجعية على تلك البيانات.</a:t>
            </a:r>
          </a:p>
          <a:p>
            <a:pPr marL="177571" indent="-177571" algn="r" rtl="1">
              <a:buFont typeface="Arial"/>
              <a:buChar char="•"/>
            </a:pPr>
            <a:r>
              <a:rPr lang="ar-LB" baseline="0" dirty="0" smtClean="0">
                <a:solidFill>
                  <a:srgbClr val="000000"/>
                </a:solidFill>
              </a:rPr>
              <a:t>إشرح أنّنا سوف نستخدم النتائج الأحدث من التقييم لاحتساب تلك النسب المئوية إنطلاقًا من المؤشرات المرجعية التي تضعها المجموعة (يشار إلى أنّ تلك النسب تسمّى بيانات الأثر).</a:t>
            </a:r>
            <a:endParaRPr dirty="0"/>
          </a:p>
        </p:txBody>
      </p:sp>
      <p:sp>
        <p:nvSpPr>
          <p:cNvPr id="1401" name="Google Shape;1401;p55:notes"/>
          <p:cNvSpPr txBox="1">
            <a:spLocks noGrp="1"/>
          </p:cNvSpPr>
          <p:nvPr>
            <p:ph type="sldNum" idx="12"/>
          </p:nvPr>
        </p:nvSpPr>
        <p:spPr>
          <a:xfrm>
            <a:off x="4143589" y="9119476"/>
            <a:ext cx="3169920" cy="481727"/>
          </a:xfrm>
          <a:prstGeom prst="rect">
            <a:avLst/>
          </a:prstGeom>
          <a:noFill/>
          <a:ln>
            <a:noFill/>
          </a:ln>
        </p:spPr>
        <p:txBody>
          <a:bodyPr spcFirstLastPara="1" wrap="square" lIns="96631" tIns="48315" rIns="96631" bIns="48315" anchor="b" anchorCtr="0">
            <a:noAutofit/>
          </a:bodyPr>
          <a:lstStyle/>
          <a:p>
            <a:pPr algn="r">
              <a:buSzPts val="1400"/>
            </a:pPr>
            <a:fld id="{00000000-1234-1234-1234-123412341234}" type="slidenum">
              <a:rPr lang="en-US">
                <a:solidFill>
                  <a:srgbClr val="000000"/>
                </a:solidFill>
                <a:latin typeface="Calibri"/>
                <a:ea typeface="Calibri"/>
                <a:cs typeface="Calibri"/>
                <a:sym typeface="Calibri"/>
              </a:rPr>
              <a:pPr algn="r">
                <a:buSzPts val="1400"/>
              </a:pPr>
              <a:t>99</a:t>
            </a:fld>
            <a:endParaRPr>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633985265"/>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6"/>
        <p:cNvGrpSpPr/>
        <p:nvPr/>
      </p:nvGrpSpPr>
      <p:grpSpPr>
        <a:xfrm>
          <a:off x="0" y="0"/>
          <a:ext cx="0" cy="0"/>
          <a:chOff x="0" y="0"/>
          <a:chExt cx="0" cy="0"/>
        </a:xfrm>
      </p:grpSpPr>
      <p:sp>
        <p:nvSpPr>
          <p:cNvPr id="1437" name="Google Shape;1437;p5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8" name="Google Shape;1438;p56:notes"/>
          <p:cNvSpPr txBox="1">
            <a:spLocks noGrp="1"/>
          </p:cNvSpPr>
          <p:nvPr>
            <p:ph type="body" idx="1"/>
          </p:nvPr>
        </p:nvSpPr>
        <p:spPr>
          <a:xfrm>
            <a:off x="731520" y="4620577"/>
            <a:ext cx="5852160" cy="3780472"/>
          </a:xfrm>
          <a:prstGeom prst="rect">
            <a:avLst/>
          </a:prstGeom>
          <a:noFill/>
          <a:ln>
            <a:noFill/>
          </a:ln>
        </p:spPr>
        <p:txBody>
          <a:bodyPr spcFirstLastPara="1" wrap="square" lIns="96631" tIns="48315" rIns="96631" bIns="48315" anchor="t" anchorCtr="0">
            <a:noAutofit/>
          </a:bodyPr>
          <a:lstStyle/>
          <a:p>
            <a:pPr marL="0" indent="0" algn="r" rtl="1"/>
            <a:r>
              <a:rPr lang="ar-LB" b="1" dirty="0" smtClean="0">
                <a:solidFill>
                  <a:srgbClr val="000000"/>
                </a:solidFill>
              </a:rPr>
              <a:t>ملاحظات الميسّر:</a:t>
            </a:r>
            <a:endParaRPr b="1" dirty="0">
              <a:solidFill>
                <a:srgbClr val="000000"/>
              </a:solidFill>
            </a:endParaRPr>
          </a:p>
          <a:p>
            <a:pPr marL="177571" indent="-177571" algn="r" rtl="1">
              <a:buFont typeface="Arial"/>
              <a:buChar char="•"/>
            </a:pPr>
            <a:r>
              <a:rPr lang="ar-LB" dirty="0" smtClean="0">
                <a:solidFill>
                  <a:srgbClr val="000000"/>
                </a:solidFill>
              </a:rPr>
              <a:t>لم هذا مهمّ؟</a:t>
            </a:r>
          </a:p>
          <a:p>
            <a:pPr marL="177571" indent="-177571" algn="r" rtl="1">
              <a:buFont typeface="Arial"/>
              <a:buChar char="•"/>
            </a:pPr>
            <a:r>
              <a:rPr lang="ar-LB" dirty="0" smtClean="0">
                <a:solidFill>
                  <a:srgbClr val="000000"/>
                </a:solidFill>
              </a:rPr>
              <a:t>لمقارنة وتجميع </a:t>
            </a:r>
            <a:r>
              <a:rPr lang="ar-LB" dirty="0" smtClean="0">
                <a:solidFill>
                  <a:srgbClr val="000000"/>
                </a:solidFill>
              </a:rPr>
              <a:t>وتتبّع </a:t>
            </a:r>
            <a:r>
              <a:rPr lang="ar-LB" dirty="0" smtClean="0">
                <a:solidFill>
                  <a:srgbClr val="000000"/>
                </a:solidFill>
              </a:rPr>
              <a:t>(</a:t>
            </a:r>
            <a:r>
              <a:rPr lang="en-US" dirty="0" smtClean="0">
                <a:solidFill>
                  <a:srgbClr val="000000"/>
                </a:solidFill>
              </a:rPr>
              <a:t>CAT</a:t>
            </a:r>
            <a:r>
              <a:rPr lang="ar-LB" dirty="0" smtClean="0">
                <a:solidFill>
                  <a:srgbClr val="000000"/>
                </a:solidFill>
              </a:rPr>
              <a:t>) النتائج مع الوقت. </a:t>
            </a:r>
          </a:p>
          <a:p>
            <a:pPr marL="651093" lvl="1" indent="-177571" algn="r" rtl="1">
              <a:buClr>
                <a:schemeClr val="dk1"/>
              </a:buClr>
              <a:buFont typeface="Arial"/>
              <a:buChar char="•"/>
            </a:pPr>
            <a:r>
              <a:rPr lang="ar-LB" dirty="0" smtClean="0">
                <a:latin typeface="Arial" panose="020B0604020202020204" pitchFamily="34" charset="0"/>
                <a:cs typeface="Arial" panose="020B0604020202020204" pitchFamily="34" charset="0"/>
              </a:rPr>
              <a:t>يمكن القيام بهذه العملية (</a:t>
            </a:r>
            <a:r>
              <a:rPr lang="en-US" dirty="0" smtClean="0">
                <a:solidFill>
                  <a:srgbClr val="000000"/>
                </a:solidFill>
              </a:rPr>
              <a:t>CAT</a:t>
            </a:r>
            <a:r>
              <a:rPr lang="ar-LB" dirty="0" smtClean="0">
                <a:latin typeface="Arial" panose="020B0604020202020204" pitchFamily="34" charset="0"/>
                <a:cs typeface="Arial" panose="020B0604020202020204" pitchFamily="34" charset="0"/>
              </a:rPr>
              <a:t>) ضمن البلدان وفي ما بينها.</a:t>
            </a:r>
          </a:p>
          <a:p>
            <a:pPr marL="651093" lvl="1" indent="-177571" algn="r" rtl="1">
              <a:buClr>
                <a:schemeClr val="dk1"/>
              </a:buClr>
              <a:buFont typeface="Arial"/>
              <a:buChar char="•"/>
            </a:pPr>
            <a:r>
              <a:rPr lang="ar-LB" dirty="0" smtClean="0">
                <a:latin typeface="Arial" panose="020B0604020202020204" pitchFamily="34" charset="0"/>
                <a:cs typeface="Arial" panose="020B0604020202020204" pitchFamily="34" charset="0"/>
              </a:rPr>
              <a:t>قد تستعمل البلدان ربط السياسات لمقارنة وتجميع النتائج من لغات تقييم مختلفة أو حتى من تقييمات مختلفة على مستوى المحافظات أو الولايات</a:t>
            </a:r>
            <a:r>
              <a:rPr lang="ar-LB" baseline="0" dirty="0" smtClean="0">
                <a:latin typeface="Arial" panose="020B0604020202020204" pitchFamily="34" charset="0"/>
                <a:cs typeface="Arial" panose="020B0604020202020204" pitchFamily="34" charset="0"/>
              </a:rPr>
              <a:t> (وهي قد تختلف بدرجة صعوبتها) مع الوقت. </a:t>
            </a:r>
          </a:p>
          <a:p>
            <a:pPr marL="651093" lvl="1" indent="-177571" algn="r" rtl="1">
              <a:buClr>
                <a:schemeClr val="dk1"/>
              </a:buClr>
              <a:buFont typeface="Arial"/>
              <a:buChar char="•"/>
            </a:pPr>
            <a:r>
              <a:rPr lang="ar-LB" baseline="0" dirty="0" smtClean="0">
                <a:latin typeface="Arial" panose="020B0604020202020204" pitchFamily="34" charset="0"/>
                <a:cs typeface="Arial" panose="020B0604020202020204" pitchFamily="34" charset="0"/>
              </a:rPr>
              <a:t>بإمكان ربط السياسات أن يساعد بلدًا ما على فهم مدى تنافسية نظامه التربوي على الصعيد العالمي. </a:t>
            </a:r>
          </a:p>
          <a:p>
            <a:pPr marL="651093" lvl="1" indent="-177571" algn="r" rtl="1">
              <a:buClr>
                <a:schemeClr val="dk1"/>
              </a:buClr>
              <a:buFont typeface="Arial"/>
              <a:buChar char="•"/>
            </a:pPr>
            <a:r>
              <a:rPr lang="ar-LB" baseline="0" dirty="0" smtClean="0">
                <a:latin typeface="Arial" panose="020B0604020202020204" pitchFamily="34" charset="0"/>
                <a:cs typeface="Arial" panose="020B0604020202020204" pitchFamily="34" charset="0"/>
              </a:rPr>
              <a:t>أخيرًا، يمكن أن يساعد البلدان على تتبّع النتائج مع الوقت، حتى ولو تغيّرت التقييمات مع الوقت (بافتراض أنها كلها مربوطة بإطار الكفاءة العالمي عبر ربط السياسات)</a:t>
            </a:r>
            <a:endParaRPr dirty="0">
              <a:solidFill>
                <a:srgbClr val="000000"/>
              </a:solidFill>
            </a:endParaRPr>
          </a:p>
        </p:txBody>
      </p:sp>
      <p:sp>
        <p:nvSpPr>
          <p:cNvPr id="1439" name="Google Shape;1439;p56:notes"/>
          <p:cNvSpPr txBox="1">
            <a:spLocks noGrp="1"/>
          </p:cNvSpPr>
          <p:nvPr>
            <p:ph type="sldNum" idx="12"/>
          </p:nvPr>
        </p:nvSpPr>
        <p:spPr>
          <a:xfrm>
            <a:off x="4143589" y="9119476"/>
            <a:ext cx="3169920" cy="481727"/>
          </a:xfrm>
          <a:prstGeom prst="rect">
            <a:avLst/>
          </a:prstGeom>
          <a:noFill/>
          <a:ln>
            <a:noFill/>
          </a:ln>
        </p:spPr>
        <p:txBody>
          <a:bodyPr spcFirstLastPara="1" wrap="square" lIns="96631" tIns="48315" rIns="96631" bIns="48315" anchor="b" anchorCtr="0">
            <a:noAutofit/>
          </a:bodyPr>
          <a:lstStyle/>
          <a:p>
            <a:pPr algn="r">
              <a:buSzPts val="1400"/>
            </a:pPr>
            <a:fld id="{00000000-1234-1234-1234-123412341234}" type="slidenum">
              <a:rPr lang="en-US">
                <a:solidFill>
                  <a:srgbClr val="000000"/>
                </a:solidFill>
                <a:latin typeface="Calibri"/>
                <a:ea typeface="Calibri"/>
                <a:cs typeface="Calibri"/>
                <a:sym typeface="Calibri"/>
              </a:rPr>
              <a:pPr algn="r">
                <a:buSzPts val="1400"/>
              </a:pPr>
              <a:t>100</a:t>
            </a:fld>
            <a:endParaRPr>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7413416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9c7fbe508c_0_1133: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0" name="Google Shape;380;g9c7fbe508c_0_1133:notes"/>
          <p:cNvSpPr txBox="1">
            <a:spLocks noGrp="1"/>
          </p:cNvSpPr>
          <p:nvPr>
            <p:ph type="body" idx="1"/>
          </p:nvPr>
        </p:nvSpPr>
        <p:spPr>
          <a:xfrm>
            <a:off x="731520" y="4620577"/>
            <a:ext cx="5852077" cy="3780413"/>
          </a:xfrm>
          <a:prstGeom prst="rect">
            <a:avLst/>
          </a:prstGeom>
          <a:noFill/>
          <a:ln>
            <a:noFill/>
          </a:ln>
        </p:spPr>
        <p:txBody>
          <a:bodyPr spcFirstLastPara="1" wrap="square" lIns="96631" tIns="48315" rIns="96631" bIns="48315" anchor="t" anchorCtr="0">
            <a:noAutofit/>
          </a:bodyPr>
          <a:lstStyle/>
          <a:p>
            <a:pPr marL="177571" indent="-177571" algn="r" rtl="1">
              <a:buFont typeface="Arial"/>
              <a:buChar char="•"/>
            </a:pPr>
            <a:r>
              <a:rPr lang="ar-LB" b="1" dirty="0" smtClean="0">
                <a:solidFill>
                  <a:srgbClr val="000000"/>
                </a:solidFill>
                <a:latin typeface="Arial" panose="020B0604020202020204" pitchFamily="34" charset="0"/>
                <a:cs typeface="Arial" panose="020B0604020202020204" pitchFamily="34" charset="0"/>
              </a:rPr>
              <a:t>أدخل اسم التقييم المناسب، والموادّ والصفوف حسب سياق الورشة</a:t>
            </a:r>
          </a:p>
          <a:p>
            <a:pPr marL="177571" indent="-177571" algn="r" rtl="1">
              <a:buFont typeface="Arial"/>
              <a:buChar char="•"/>
            </a:pPr>
            <a:r>
              <a:rPr lang="ar-LB" b="1" dirty="0" smtClean="0">
                <a:solidFill>
                  <a:srgbClr val="000000"/>
                </a:solidFill>
                <a:latin typeface="Arial" panose="020B0604020202020204" pitchFamily="34" charset="0"/>
                <a:cs typeface="Arial" panose="020B0604020202020204" pitchFamily="34" charset="0"/>
              </a:rPr>
              <a:t>أضف أي أهداف أخرى،</a:t>
            </a:r>
            <a:r>
              <a:rPr lang="ar-LB" b="1" baseline="0" dirty="0" smtClean="0">
                <a:solidFill>
                  <a:srgbClr val="000000"/>
                </a:solidFill>
                <a:latin typeface="Arial" panose="020B0604020202020204" pitchFamily="34" charset="0"/>
                <a:cs typeface="Arial" panose="020B0604020202020204" pitchFamily="34" charset="0"/>
              </a:rPr>
              <a:t> حسب الحاجة</a:t>
            </a:r>
          </a:p>
          <a:p>
            <a:pPr marL="171450" indent="-171450" algn="r" rtl="1">
              <a:buFont typeface="Arial" panose="020B0604020202020204" pitchFamily="34" charset="0"/>
              <a:buChar char="•"/>
            </a:pPr>
            <a:r>
              <a:rPr lang="ar-LB" b="1" baseline="0" dirty="0" smtClean="0"/>
              <a:t>أحذف إشارة «زائد» الصفراء قبل استخدام المحاضرة</a:t>
            </a:r>
          </a:p>
          <a:p>
            <a:pPr marL="0" indent="0" algn="r" rtl="1"/>
            <a:endParaRPr lang="ar-LB" b="1" dirty="0" smtClean="0"/>
          </a:p>
          <a:p>
            <a:pPr marL="0" indent="0" algn="r" rtl="1"/>
            <a:endParaRPr lang="ar-LB" b="1" dirty="0" smtClean="0"/>
          </a:p>
          <a:p>
            <a:pPr marL="0" indent="0" algn="r" rtl="1"/>
            <a:r>
              <a:rPr lang="ar-LB" b="1" dirty="0" smtClean="0"/>
              <a:t>ملاحظات الميسّر: </a:t>
            </a:r>
          </a:p>
          <a:p>
            <a:pPr marL="177571" indent="-177571" algn="r" rtl="1">
              <a:buFont typeface="Arial"/>
              <a:buChar char="•"/>
            </a:pPr>
            <a:r>
              <a:rPr lang="ar-LB" dirty="0" smtClean="0">
                <a:solidFill>
                  <a:srgbClr val="000000"/>
                </a:solidFill>
                <a:latin typeface="Arial" panose="020B0604020202020204" pitchFamily="34" charset="0"/>
                <a:cs typeface="Arial" panose="020B0604020202020204" pitchFamily="34" charset="0"/>
              </a:rPr>
              <a:t>أعرض الأهداف الأساسية لورشة ربط السياسات</a:t>
            </a:r>
          </a:p>
          <a:p>
            <a:pPr marL="177571" indent="-177571" algn="r" rtl="1">
              <a:buFont typeface="Arial"/>
              <a:buChar char="•"/>
            </a:pPr>
            <a:r>
              <a:rPr lang="ar-LB" dirty="0" smtClean="0">
                <a:solidFill>
                  <a:srgbClr val="000000"/>
                </a:solidFill>
                <a:latin typeface="Arial" panose="020B0604020202020204" pitchFamily="34" charset="0"/>
                <a:cs typeface="Arial" panose="020B0604020202020204" pitchFamily="34" charset="0"/>
              </a:rPr>
              <a:t>اللغة المستخدمة في هذه الشريحة ليست اللغة الرسمية التي ستستخدم لاحقًا</a:t>
            </a:r>
            <a:r>
              <a:rPr lang="ar-LB" baseline="0" dirty="0" smtClean="0">
                <a:solidFill>
                  <a:srgbClr val="000000"/>
                </a:solidFill>
                <a:latin typeface="Arial" panose="020B0604020202020204" pitchFamily="34" charset="0"/>
                <a:cs typeface="Arial" panose="020B0604020202020204" pitchFamily="34" charset="0"/>
              </a:rPr>
              <a:t> في الورشة وذلك </a:t>
            </a:r>
            <a:r>
              <a:rPr lang="ar-LB" dirty="0" smtClean="0">
                <a:solidFill>
                  <a:srgbClr val="000000"/>
                </a:solidFill>
                <a:latin typeface="Arial" panose="020B0604020202020204" pitchFamily="34" charset="0"/>
                <a:cs typeface="Arial" panose="020B0604020202020204" pitchFamily="34" charset="0"/>
              </a:rPr>
              <a:t>عن قصد (مثلاً الجملة الأولى لم تذكر إطار الكفاءة العالمي، والجملة الثانية لا تذكر مستوى الحدّ</a:t>
            </a:r>
            <a:r>
              <a:rPr lang="ar-LB" baseline="0" dirty="0" smtClean="0">
                <a:solidFill>
                  <a:srgbClr val="000000"/>
                </a:solidFill>
                <a:latin typeface="Arial" panose="020B0604020202020204" pitchFamily="34" charset="0"/>
                <a:cs typeface="Arial" panose="020B0604020202020204" pitchFamily="34" charset="0"/>
              </a:rPr>
              <a:t> الأدنى من الكفاءة والجملة الثالثة لا تذكر هدف التنمية المستدامة 4.1.1). والسبب أنّ هذه المصطلحات قد لا تكون معروفة لأعضاء الهيئة ويستحسن إدخالها تدريجًا مع تقدّم الورشة كي لا يشعر أعضاء الهيئة بأعباء</a:t>
            </a:r>
            <a:endParaRPr b="0" dirty="0"/>
          </a:p>
        </p:txBody>
      </p:sp>
      <p:sp>
        <p:nvSpPr>
          <p:cNvPr id="381" name="Google Shape;381;g9c7fbe508c_0_1133:notes"/>
          <p:cNvSpPr txBox="1">
            <a:spLocks noGrp="1"/>
          </p:cNvSpPr>
          <p:nvPr>
            <p:ph type="sldNum" idx="12"/>
          </p:nvPr>
        </p:nvSpPr>
        <p:spPr>
          <a:xfrm>
            <a:off x="4143589" y="9119475"/>
            <a:ext cx="3169771" cy="481757"/>
          </a:xfrm>
          <a:prstGeom prst="rect">
            <a:avLst/>
          </a:prstGeom>
          <a:noFill/>
          <a:ln>
            <a:noFill/>
          </a:ln>
        </p:spPr>
        <p:txBody>
          <a:bodyPr spcFirstLastPara="1" wrap="square" lIns="96631" tIns="48315" rIns="96631" bIns="48315" anchor="b" anchorCtr="0">
            <a:noAutofit/>
          </a:bodyPr>
          <a:lstStyle/>
          <a:p>
            <a:pPr algn="r">
              <a:buSzPts val="1400"/>
            </a:pPr>
            <a:fld id="{00000000-1234-1234-1234-123412341234}" type="slidenum">
              <a:rPr lang="en-US">
                <a:solidFill>
                  <a:srgbClr val="000000"/>
                </a:solidFill>
                <a:latin typeface="Calibri"/>
                <a:ea typeface="Calibri"/>
                <a:cs typeface="Calibri"/>
                <a:sym typeface="Calibri"/>
              </a:rPr>
              <a:pPr algn="r">
                <a:buSzPts val="1400"/>
              </a:pPr>
              <a:t>10</a:t>
            </a:fld>
            <a:endParaRPr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411224547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6"/>
        <p:cNvGrpSpPr/>
        <p:nvPr/>
      </p:nvGrpSpPr>
      <p:grpSpPr>
        <a:xfrm>
          <a:off x="0" y="0"/>
          <a:ext cx="0" cy="0"/>
          <a:chOff x="0" y="0"/>
          <a:chExt cx="0" cy="0"/>
        </a:xfrm>
      </p:grpSpPr>
      <p:sp>
        <p:nvSpPr>
          <p:cNvPr id="1447" name="Google Shape;1447;p57: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8" name="Google Shape;1448;p57:notes"/>
          <p:cNvSpPr txBox="1">
            <a:spLocks noGrp="1"/>
          </p:cNvSpPr>
          <p:nvPr>
            <p:ph type="body" idx="1"/>
          </p:nvPr>
        </p:nvSpPr>
        <p:spPr>
          <a:xfrm>
            <a:off x="731520" y="4620577"/>
            <a:ext cx="5852160" cy="3780472"/>
          </a:xfrm>
          <a:prstGeom prst="rect">
            <a:avLst/>
          </a:prstGeom>
          <a:noFill/>
          <a:ln>
            <a:noFill/>
          </a:ln>
        </p:spPr>
        <p:txBody>
          <a:bodyPr spcFirstLastPara="1" wrap="square" lIns="96631" tIns="48315" rIns="96631" bIns="48315" anchor="t" anchorCtr="0">
            <a:noAutofit/>
          </a:bodyPr>
          <a:lstStyle/>
          <a:p>
            <a:pPr marL="0" indent="0" algn="r" rtl="1"/>
            <a:r>
              <a:rPr lang="ar-LB" b="1" dirty="0" smtClean="0"/>
              <a:t>ملاحظات الميسّر:</a:t>
            </a:r>
            <a:endParaRPr b="1" dirty="0"/>
          </a:p>
          <a:p>
            <a:pPr marL="177571" indent="-177571" algn="r" rtl="1">
              <a:buFont typeface="Arial"/>
              <a:buChar char="•"/>
            </a:pPr>
            <a:r>
              <a:rPr lang="ar-LB" dirty="0" smtClean="0"/>
              <a:t>أشر مجدّدًا إلى أنّ</a:t>
            </a:r>
            <a:r>
              <a:rPr lang="ar-LB" baseline="0" dirty="0" smtClean="0"/>
              <a:t> هذه هي المعلومات نفسها التي وردت في الشريحة السابقة لكن بشكل جدول (بما أنّه من المفيد عرض المعلومات نفسها بطريقتين مختلفتين)</a:t>
            </a:r>
            <a:endParaRPr dirty="0"/>
          </a:p>
        </p:txBody>
      </p:sp>
      <p:sp>
        <p:nvSpPr>
          <p:cNvPr id="1449" name="Google Shape;1449;p57:notes"/>
          <p:cNvSpPr txBox="1">
            <a:spLocks noGrp="1"/>
          </p:cNvSpPr>
          <p:nvPr>
            <p:ph type="sldNum" idx="12"/>
          </p:nvPr>
        </p:nvSpPr>
        <p:spPr>
          <a:xfrm>
            <a:off x="4143589" y="9119476"/>
            <a:ext cx="3169920" cy="481727"/>
          </a:xfrm>
          <a:prstGeom prst="rect">
            <a:avLst/>
          </a:prstGeom>
          <a:noFill/>
          <a:ln>
            <a:noFill/>
          </a:ln>
        </p:spPr>
        <p:txBody>
          <a:bodyPr spcFirstLastPara="1" wrap="square" lIns="96631" tIns="48315" rIns="96631" bIns="48315" anchor="b" anchorCtr="0">
            <a:noAutofit/>
          </a:bodyPr>
          <a:lstStyle/>
          <a:p>
            <a:pPr algn="r">
              <a:buSzPts val="1400"/>
            </a:pPr>
            <a:fld id="{00000000-1234-1234-1234-123412341234}" type="slidenum">
              <a:rPr lang="en-US">
                <a:solidFill>
                  <a:srgbClr val="000000"/>
                </a:solidFill>
                <a:latin typeface="Calibri"/>
                <a:ea typeface="Calibri"/>
                <a:cs typeface="Calibri"/>
                <a:sym typeface="Calibri"/>
              </a:rPr>
              <a:pPr algn="r">
                <a:buSzPts val="1400"/>
              </a:pPr>
              <a:t>101</a:t>
            </a:fld>
            <a:endParaRPr>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474951453"/>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5"/>
        <p:cNvGrpSpPr/>
        <p:nvPr/>
      </p:nvGrpSpPr>
      <p:grpSpPr>
        <a:xfrm>
          <a:off x="0" y="0"/>
          <a:ext cx="0" cy="0"/>
          <a:chOff x="0" y="0"/>
          <a:chExt cx="0" cy="0"/>
        </a:xfrm>
      </p:grpSpPr>
      <p:sp>
        <p:nvSpPr>
          <p:cNvPr id="1456" name="Google Shape;1456;p58: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7" name="Google Shape;1457;p58:notes"/>
          <p:cNvSpPr txBox="1">
            <a:spLocks noGrp="1"/>
          </p:cNvSpPr>
          <p:nvPr>
            <p:ph type="body" idx="1"/>
          </p:nvPr>
        </p:nvSpPr>
        <p:spPr>
          <a:xfrm>
            <a:off x="731520" y="4620577"/>
            <a:ext cx="5852160" cy="3780472"/>
          </a:xfrm>
          <a:prstGeom prst="rect">
            <a:avLst/>
          </a:prstGeom>
          <a:noFill/>
          <a:ln>
            <a:noFill/>
          </a:ln>
        </p:spPr>
        <p:txBody>
          <a:bodyPr spcFirstLastPara="1" wrap="square" lIns="96631" tIns="48315" rIns="96631" bIns="48315" anchor="t" anchorCtr="0">
            <a:noAutofit/>
          </a:bodyPr>
          <a:lstStyle/>
          <a:p>
            <a:pPr marL="171450" indent="-171450" algn="r" rtl="1">
              <a:buFont typeface="Arial" panose="020B0604020202020204" pitchFamily="34" charset="0"/>
              <a:buChar char="•"/>
            </a:pPr>
            <a:r>
              <a:rPr lang="ar-LB" b="1" dirty="0" smtClean="0">
                <a:solidFill>
                  <a:srgbClr val="000000"/>
                </a:solidFill>
              </a:rPr>
              <a:t>أحذف الشريحة في حال عدم وضع ثلاثة مؤشرات مرجعية</a:t>
            </a:r>
          </a:p>
          <a:p>
            <a:pPr marL="171450" indent="-171450" algn="r" rtl="1">
              <a:buFont typeface="Arial" panose="020B0604020202020204" pitchFamily="34" charset="0"/>
              <a:buChar char="•"/>
            </a:pPr>
            <a:r>
              <a:rPr lang="ar-LB" b="1" dirty="0" smtClean="0">
                <a:solidFill>
                  <a:srgbClr val="000000"/>
                </a:solidFill>
              </a:rPr>
              <a:t>أحذف النقطة</a:t>
            </a:r>
            <a:r>
              <a:rPr lang="ar-LB" b="1" baseline="0" dirty="0" smtClean="0">
                <a:solidFill>
                  <a:srgbClr val="000000"/>
                </a:solidFill>
              </a:rPr>
              <a:t> الثالثة في حال لم تكن هذه الورشة مموّلة من الوكالة الأميركية للتنمية الدولية ولن تؤدّي إلى مؤشرات مرجعية سوف تستخدَم للتبليغ إلى الوكالة. </a:t>
            </a:r>
          </a:p>
          <a:p>
            <a:pPr marL="171450" indent="-171450" algn="r" rtl="1">
              <a:buFont typeface="Arial" panose="020B0604020202020204" pitchFamily="34" charset="0"/>
              <a:buChar char="•"/>
            </a:pPr>
            <a:r>
              <a:rPr lang="ar-LB" b="1" baseline="0" dirty="0" smtClean="0"/>
              <a:t>أحذف إشارة «زائد» الصفراء قبل استخدام المحاضرة</a:t>
            </a:r>
          </a:p>
          <a:p>
            <a:pPr marL="177571" indent="-177571">
              <a:buFont typeface="Arial"/>
              <a:buChar char="•"/>
            </a:pPr>
            <a:endParaRPr lang="ar-LB" b="1" dirty="0" smtClean="0">
              <a:solidFill>
                <a:srgbClr val="000000"/>
              </a:solidFill>
            </a:endParaRPr>
          </a:p>
          <a:p>
            <a:pPr marL="0" indent="0" algn="r" rtl="1"/>
            <a:endParaRPr lang="ar-LB" b="1" dirty="0" smtClean="0">
              <a:solidFill>
                <a:srgbClr val="000000"/>
              </a:solidFill>
            </a:endParaRPr>
          </a:p>
          <a:p>
            <a:pPr marL="0" indent="0" algn="r" rtl="1"/>
            <a:r>
              <a:rPr lang="ar-LB" b="1" dirty="0" smtClean="0">
                <a:solidFill>
                  <a:srgbClr val="000000"/>
                </a:solidFill>
              </a:rPr>
              <a:t>ملاحظات الميسّر:</a:t>
            </a:r>
          </a:p>
          <a:p>
            <a:pPr marL="177571" indent="-177571" algn="r" rtl="1">
              <a:buFont typeface="Arial"/>
              <a:buChar char="•"/>
            </a:pPr>
            <a:r>
              <a:rPr lang="ar-LB" dirty="0" smtClean="0">
                <a:solidFill>
                  <a:srgbClr val="000000"/>
                </a:solidFill>
              </a:rPr>
              <a:t>أذكر أنّ هذا</a:t>
            </a:r>
            <a:r>
              <a:rPr lang="ar-LB" baseline="0" dirty="0" smtClean="0">
                <a:solidFill>
                  <a:srgbClr val="000000"/>
                </a:solidFill>
              </a:rPr>
              <a:t> توسّع إضافيّ بالنسبة إلى الشرائح السابقة، أي، بأربعة مستويات أداء بدلاً من اثنين.  </a:t>
            </a:r>
          </a:p>
          <a:p>
            <a:pPr marL="177571" indent="-177571" algn="r" rtl="1">
              <a:buFont typeface="Arial"/>
              <a:buChar char="•"/>
            </a:pPr>
            <a:r>
              <a:rPr lang="ar-LB" baseline="0" dirty="0" smtClean="0">
                <a:solidFill>
                  <a:srgbClr val="000000"/>
                </a:solidFill>
              </a:rPr>
              <a:t>كرّر أنّ ثلاثة مؤشرات مرجعية تقسم سلّم النقاط إلى أربعة مستويات أداء (أو فئات)</a:t>
            </a:r>
          </a:p>
          <a:p>
            <a:pPr marL="177571" indent="-177571" algn="r" rtl="1">
              <a:buFont typeface="Arial"/>
              <a:buChar char="•"/>
            </a:pPr>
            <a:r>
              <a:rPr lang="ar-LB" baseline="0" dirty="0" smtClean="0">
                <a:solidFill>
                  <a:srgbClr val="000000"/>
                </a:solidFill>
              </a:rPr>
              <a:t>قد ترغب في شرح أنّ هذا مفيد، إذ إنّه بمستويين فقط (كما في المثل السابق)، كل ما علمناه هو </a:t>
            </a:r>
            <a:r>
              <a:rPr lang="ar-LB" baseline="0" dirty="0" smtClean="0">
                <a:solidFill>
                  <a:srgbClr val="000000"/>
                </a:solidFill>
              </a:rPr>
              <a:t>أنّ </a:t>
            </a:r>
            <a:r>
              <a:rPr lang="ar-LB" baseline="0" dirty="0" smtClean="0">
                <a:solidFill>
                  <a:srgbClr val="000000"/>
                </a:solidFill>
              </a:rPr>
              <a:t>55 في المئة من المتعلّمين لا يستجيبون للحدّ الأدنى من الكفاءة. لكن، بمستويات أداء أربعة يمكننا أن نرى أن 20 في المئة فقط من أولئك المتعلّمين يندرجون دون فئة التحقيق الجزئي للحدّ الأدنى من الكفاءة، و35 في المئة يحققون جزئيًّا. </a:t>
            </a:r>
          </a:p>
          <a:p>
            <a:pPr marL="177571" indent="-177571" algn="r" rtl="1">
              <a:buFont typeface="Arial"/>
              <a:buChar char="•"/>
            </a:pPr>
            <a:r>
              <a:rPr lang="ar-LB" baseline="0" dirty="0" smtClean="0">
                <a:solidFill>
                  <a:srgbClr val="000000"/>
                </a:solidFill>
              </a:rPr>
              <a:t>يمكن أن يساعدنا ذلك في استهداف المتعلّمين الذي هم الأكثر حاجة ورؤية المزيد من التقدّم مع الوقت. على سبيل المثال، في السنة المقبلة، إذا ظلّ بلد </a:t>
            </a:r>
            <a:r>
              <a:rPr lang="en-US" dirty="0" smtClean="0">
                <a:solidFill>
                  <a:srgbClr val="000000"/>
                </a:solidFill>
              </a:rPr>
              <a:t>X</a:t>
            </a:r>
            <a:r>
              <a:rPr lang="ar-LB" baseline="0" dirty="0" smtClean="0">
                <a:solidFill>
                  <a:srgbClr val="000000"/>
                </a:solidFill>
              </a:rPr>
              <a:t> يسجّل 55 في المئة من المتعلّمين في مستوى تحقيق الحدّ الأدنى العالمي من الكفاءة، قد نعمد إلى التفكير في أنّ أي تغيير لم يحصل. ولكن،  بالنظر إلى المستويات الأربعة، قد نرى أن نسبة من هم أقلّ من مستوى التحقيق الجزئي قد تكون انخفضت بالفعل إلى 10 في المئة أو حتى 0 في المئة. </a:t>
            </a:r>
          </a:p>
          <a:p>
            <a:pPr marL="177571" indent="-177571" algn="r" rtl="1">
              <a:buFont typeface="Arial"/>
              <a:buChar char="•"/>
            </a:pPr>
            <a:r>
              <a:rPr lang="ar-LB" baseline="0" dirty="0" smtClean="0">
                <a:solidFill>
                  <a:srgbClr val="000000"/>
                </a:solidFill>
              </a:rPr>
              <a:t>إشرح أنّ هامش النقاط لتحقيق الحدّ الأدنى العالمي من الكفاءة في هذا المثل هو من 50 إلى 79، و30 في المئة من عيّنة الطلاب تندرج في هذا الهامش. </a:t>
            </a:r>
            <a:endParaRPr dirty="0">
              <a:solidFill>
                <a:srgbClr val="000000"/>
              </a:solidFill>
            </a:endParaRPr>
          </a:p>
          <a:p>
            <a:pPr marL="0" indent="0">
              <a:buClr>
                <a:schemeClr val="dk1"/>
              </a:buClr>
              <a:buSzPts val="1200"/>
            </a:pPr>
            <a:endParaRPr dirty="0">
              <a:solidFill>
                <a:srgbClr val="000000"/>
              </a:solidFill>
            </a:endParaRPr>
          </a:p>
        </p:txBody>
      </p:sp>
      <p:sp>
        <p:nvSpPr>
          <p:cNvPr id="1458" name="Google Shape;1458;p58:notes"/>
          <p:cNvSpPr txBox="1">
            <a:spLocks noGrp="1"/>
          </p:cNvSpPr>
          <p:nvPr>
            <p:ph type="sldNum" idx="12"/>
          </p:nvPr>
        </p:nvSpPr>
        <p:spPr>
          <a:xfrm>
            <a:off x="4143589" y="9119476"/>
            <a:ext cx="3169920" cy="481727"/>
          </a:xfrm>
          <a:prstGeom prst="rect">
            <a:avLst/>
          </a:prstGeom>
          <a:noFill/>
          <a:ln>
            <a:noFill/>
          </a:ln>
        </p:spPr>
        <p:txBody>
          <a:bodyPr spcFirstLastPara="1" wrap="square" lIns="96631" tIns="48315" rIns="96631" bIns="48315" anchor="b" anchorCtr="0">
            <a:noAutofit/>
          </a:bodyPr>
          <a:lstStyle/>
          <a:p>
            <a:pPr algn="r">
              <a:buSzPts val="1400"/>
            </a:pPr>
            <a:fld id="{00000000-1234-1234-1234-123412341234}" type="slidenum">
              <a:rPr lang="en-US">
                <a:solidFill>
                  <a:srgbClr val="000000"/>
                </a:solidFill>
                <a:latin typeface="Calibri"/>
                <a:ea typeface="Calibri"/>
                <a:cs typeface="Calibri"/>
                <a:sym typeface="Calibri"/>
              </a:rPr>
              <a:pPr algn="r">
                <a:buSzPts val="1400"/>
              </a:pPr>
              <a:t>102</a:t>
            </a:fld>
            <a:endParaRPr>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77168629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5"/>
        <p:cNvGrpSpPr/>
        <p:nvPr/>
      </p:nvGrpSpPr>
      <p:grpSpPr>
        <a:xfrm>
          <a:off x="0" y="0"/>
          <a:ext cx="0" cy="0"/>
          <a:chOff x="0" y="0"/>
          <a:chExt cx="0" cy="0"/>
        </a:xfrm>
      </p:grpSpPr>
      <p:sp>
        <p:nvSpPr>
          <p:cNvPr id="1496" name="Google Shape;1496;p59: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7" name="Google Shape;1497;p59:notes"/>
          <p:cNvSpPr txBox="1">
            <a:spLocks noGrp="1"/>
          </p:cNvSpPr>
          <p:nvPr>
            <p:ph type="body" idx="1"/>
          </p:nvPr>
        </p:nvSpPr>
        <p:spPr>
          <a:xfrm>
            <a:off x="731520" y="4620577"/>
            <a:ext cx="5852160" cy="3780472"/>
          </a:xfrm>
          <a:prstGeom prst="rect">
            <a:avLst/>
          </a:prstGeom>
          <a:noFill/>
          <a:ln>
            <a:noFill/>
          </a:ln>
        </p:spPr>
        <p:txBody>
          <a:bodyPr spcFirstLastPara="1" wrap="square" lIns="96631" tIns="48315" rIns="96631" bIns="48315" anchor="t" anchorCtr="0">
            <a:noAutofit/>
          </a:bodyPr>
          <a:lstStyle/>
          <a:p>
            <a:pPr marL="0" indent="0" algn="r" rtl="1"/>
            <a:r>
              <a:rPr lang="ar-LB" b="1" dirty="0" smtClean="0"/>
              <a:t>ملاحظات</a:t>
            </a:r>
            <a:r>
              <a:rPr lang="ar-LB" b="1" baseline="0" dirty="0" smtClean="0"/>
              <a:t> الميسّر:</a:t>
            </a:r>
            <a:endParaRPr dirty="0"/>
          </a:p>
          <a:p>
            <a:pPr marL="177571" indent="-177571" algn="r" rtl="1">
              <a:buFont typeface="Arial"/>
              <a:buChar char="•"/>
            </a:pPr>
            <a:r>
              <a:rPr lang="ar-LB" b="0" dirty="0" smtClean="0"/>
              <a:t>إسأل إذا كان أحد المشاركين لديه</a:t>
            </a:r>
            <a:r>
              <a:rPr lang="ar-LB" b="0" baseline="0" dirty="0" smtClean="0"/>
              <a:t> أسئلة عن المحاضرة السابقة.</a:t>
            </a:r>
          </a:p>
          <a:p>
            <a:pPr marL="177571" indent="-177571" algn="r" rtl="1">
              <a:buFont typeface="Arial"/>
              <a:buChar char="•"/>
            </a:pPr>
            <a:r>
              <a:rPr lang="ar-LB" b="0" baseline="0" dirty="0" smtClean="0"/>
              <a:t>إسأل إذا كان أعضاء الهيئة يفهمون الهدف من هذا النشاط.</a:t>
            </a:r>
          </a:p>
          <a:p>
            <a:pPr marL="177571" indent="-177571" algn="r" rtl="1">
              <a:buFont typeface="Arial"/>
              <a:buChar char="•"/>
            </a:pPr>
            <a:r>
              <a:rPr lang="ar-LB" b="0" baseline="0" dirty="0" smtClean="0"/>
              <a:t>أذكر أنّنا الآن سوف نخوض خطوات المنهجية التي سيستخدمها أعضاء الهيئة لوضع مؤشرات مرجعية. </a:t>
            </a:r>
            <a:endParaRPr b="0" dirty="0"/>
          </a:p>
        </p:txBody>
      </p:sp>
      <p:sp>
        <p:nvSpPr>
          <p:cNvPr id="1498" name="Google Shape;1498;p59:notes"/>
          <p:cNvSpPr txBox="1">
            <a:spLocks noGrp="1"/>
          </p:cNvSpPr>
          <p:nvPr>
            <p:ph type="sldNum" idx="12"/>
          </p:nvPr>
        </p:nvSpPr>
        <p:spPr>
          <a:xfrm>
            <a:off x="4143589" y="9119476"/>
            <a:ext cx="3169920" cy="481727"/>
          </a:xfrm>
          <a:prstGeom prst="rect">
            <a:avLst/>
          </a:prstGeom>
          <a:noFill/>
          <a:ln>
            <a:noFill/>
          </a:ln>
        </p:spPr>
        <p:txBody>
          <a:bodyPr spcFirstLastPara="1" wrap="square" lIns="96631" tIns="48315" rIns="96631" bIns="48315" anchor="b" anchorCtr="0">
            <a:noAutofit/>
          </a:bodyPr>
          <a:lstStyle/>
          <a:p>
            <a:pPr algn="r">
              <a:buSzPts val="1400"/>
            </a:pPr>
            <a:fld id="{00000000-1234-1234-1234-123412341234}" type="slidenum">
              <a:rPr lang="en-US">
                <a:solidFill>
                  <a:srgbClr val="000000"/>
                </a:solidFill>
                <a:latin typeface="Calibri"/>
                <a:ea typeface="Calibri"/>
                <a:cs typeface="Calibri"/>
                <a:sym typeface="Calibri"/>
              </a:rPr>
              <a:pPr algn="r">
                <a:buSzPts val="1400"/>
              </a:pPr>
              <a:t>104</a:t>
            </a:fld>
            <a:endParaRPr>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681244163"/>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2"/>
        <p:cNvGrpSpPr/>
        <p:nvPr/>
      </p:nvGrpSpPr>
      <p:grpSpPr>
        <a:xfrm>
          <a:off x="0" y="0"/>
          <a:ext cx="0" cy="0"/>
          <a:chOff x="0" y="0"/>
          <a:chExt cx="0" cy="0"/>
        </a:xfrm>
      </p:grpSpPr>
      <p:sp>
        <p:nvSpPr>
          <p:cNvPr id="1503" name="Google Shape;1503;p6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4" name="Google Shape;1504;p60:notes"/>
          <p:cNvSpPr txBox="1">
            <a:spLocks noGrp="1"/>
          </p:cNvSpPr>
          <p:nvPr>
            <p:ph type="body" idx="1"/>
          </p:nvPr>
        </p:nvSpPr>
        <p:spPr>
          <a:xfrm>
            <a:off x="731520" y="4620577"/>
            <a:ext cx="5852160" cy="3780472"/>
          </a:xfrm>
          <a:prstGeom prst="rect">
            <a:avLst/>
          </a:prstGeom>
          <a:noFill/>
          <a:ln>
            <a:noFill/>
          </a:ln>
        </p:spPr>
        <p:txBody>
          <a:bodyPr spcFirstLastPara="1" wrap="square" lIns="96631" tIns="48315" rIns="96631" bIns="48315" anchor="t" anchorCtr="0">
            <a:noAutofit/>
          </a:bodyPr>
          <a:lstStyle/>
          <a:p>
            <a:pPr marL="171450" indent="-171450" algn="r" rtl="1">
              <a:buFont typeface="Arial" panose="020B0604020202020204" pitchFamily="34" charset="0"/>
              <a:buChar char="•"/>
            </a:pPr>
            <a:r>
              <a:rPr lang="ar-LB" b="1" dirty="0" smtClean="0"/>
              <a:t>أدخل الصف الصحيح المناسب</a:t>
            </a:r>
            <a:r>
              <a:rPr lang="ar-LB" b="1" baseline="0" dirty="0" smtClean="0"/>
              <a:t> للورشة</a:t>
            </a:r>
          </a:p>
          <a:p>
            <a:pPr marL="171450" indent="-171450" algn="r" rtl="1">
              <a:buFont typeface="Arial" panose="020B0604020202020204" pitchFamily="34" charset="0"/>
              <a:buChar char="•"/>
            </a:pPr>
            <a:r>
              <a:rPr lang="ar-LB" b="1" baseline="0" dirty="0" smtClean="0"/>
              <a:t>أحذف إشارة «زائد» الصفراء قبل استخدام المحاضرة</a:t>
            </a:r>
          </a:p>
          <a:p>
            <a:pPr marL="177571" indent="-177571">
              <a:buFont typeface="Arial"/>
              <a:buChar char="•"/>
            </a:pPr>
            <a:endParaRPr lang="ar-LB" b="1" dirty="0" smtClean="0">
              <a:solidFill>
                <a:srgbClr val="000000"/>
              </a:solidFill>
            </a:endParaRPr>
          </a:p>
          <a:p>
            <a:pPr marL="0" indent="0" algn="r" rtl="1"/>
            <a:endParaRPr lang="ar-LB" b="1" dirty="0" smtClean="0">
              <a:solidFill>
                <a:srgbClr val="000000"/>
              </a:solidFill>
            </a:endParaRPr>
          </a:p>
          <a:p>
            <a:pPr marL="0" indent="0" algn="r" rtl="1"/>
            <a:r>
              <a:rPr lang="ar-LB" b="1" dirty="0" smtClean="0">
                <a:solidFill>
                  <a:srgbClr val="000000"/>
                </a:solidFill>
              </a:rPr>
              <a:t>ملاحظات الميسّر:</a:t>
            </a:r>
          </a:p>
          <a:p>
            <a:pPr marL="177571" indent="-177571" algn="r" rtl="1">
              <a:buFont typeface="Arial"/>
              <a:buChar char="•"/>
            </a:pPr>
            <a:r>
              <a:rPr lang="ar-LB" baseline="0" dirty="0" smtClean="0">
                <a:solidFill>
                  <a:srgbClr val="000000"/>
                </a:solidFill>
              </a:rPr>
              <a:t>إشرح أنّ هذه مقدّمة لطريقة وضع المؤشرات المرجعية أنغوف (طريقة لوضع المؤشرات المرجعية)</a:t>
            </a:r>
          </a:p>
          <a:p>
            <a:pPr marL="177571" indent="-177571" algn="just" rtl="1">
              <a:buFont typeface="Arial"/>
              <a:buChar char="•"/>
            </a:pPr>
            <a:r>
              <a:rPr lang="ar-LB" baseline="0" dirty="0" smtClean="0">
                <a:solidFill>
                  <a:srgbClr val="000000"/>
                </a:solidFill>
              </a:rPr>
              <a:t>أذكر أنّ ثمة طرقًا أخرى </a:t>
            </a:r>
            <a:r>
              <a:rPr lang="ar-LB" baseline="0" dirty="0" smtClean="0">
                <a:solidFill>
                  <a:srgbClr val="000000"/>
                </a:solidFill>
              </a:rPr>
              <a:t>لوضع </a:t>
            </a:r>
            <a:r>
              <a:rPr lang="ar-LB" baseline="0" dirty="0" smtClean="0">
                <a:solidFill>
                  <a:srgbClr val="000000"/>
                </a:solidFill>
              </a:rPr>
              <a:t>المؤشرات المرجعية، لكن أنغوف هي طريقة واسعة الانتشار والأكثر ملاءمةً لهذا الغرض، أي وضع مؤشرات مرجعية عالمية حول التقييمات من بلدان مختلفة.</a:t>
            </a:r>
          </a:p>
          <a:p>
            <a:pPr marL="177571" indent="-177571" algn="r" rtl="1">
              <a:buFont typeface="Arial"/>
              <a:buChar char="•"/>
            </a:pPr>
            <a:r>
              <a:rPr lang="ar-LB" baseline="0" dirty="0" smtClean="0">
                <a:solidFill>
                  <a:srgbClr val="000000"/>
                </a:solidFill>
              </a:rPr>
              <a:t> أذكر أنّ العملية هي معيارية موحّدة عبر البلدان.</a:t>
            </a:r>
          </a:p>
          <a:p>
            <a:pPr marL="177571" indent="-177571" algn="r" rtl="1">
              <a:buFont typeface="Arial"/>
              <a:buChar char="•"/>
            </a:pPr>
            <a:r>
              <a:rPr lang="ar-LB" baseline="0" dirty="0" smtClean="0">
                <a:solidFill>
                  <a:srgbClr val="000000"/>
                </a:solidFill>
              </a:rPr>
              <a:t>إشرح أن أنغوف هي طريقة قائمة على الأحكام، وأعضاء الهيئة هم الحكام.</a:t>
            </a:r>
          </a:p>
          <a:p>
            <a:pPr marL="177571" indent="-177571">
              <a:buFont typeface="Arial"/>
              <a:buChar char="•"/>
            </a:pPr>
            <a:endParaRPr dirty="0"/>
          </a:p>
          <a:p>
            <a:pPr marL="651093" lvl="1" indent="-177571" algn="r" rtl="1">
              <a:buFont typeface="Arial"/>
              <a:buChar char="•"/>
            </a:pPr>
            <a:r>
              <a:rPr lang="ar-LB" dirty="0" smtClean="0"/>
              <a:t>سوف يعمدون بندًا ببند في التقييم ويحدّدون ما إذا كانوا واثقين بشكل معقول من</a:t>
            </a:r>
            <a:r>
              <a:rPr lang="ar-LB" baseline="0" dirty="0" smtClean="0"/>
              <a:t> أنّ متعلّمًا له حدّ أدنى من الكفاءة (كما يرد في أدوات وصف الكفاءة العالمية للمستوى الصفّي المعني) يمكن أن يجيب عن البند بشكل صحيح.</a:t>
            </a:r>
            <a:endParaRPr dirty="0"/>
          </a:p>
          <a:p>
            <a:pPr marL="0" indent="0">
              <a:buClr>
                <a:schemeClr val="dk1"/>
              </a:buClr>
              <a:buSzPts val="1200"/>
            </a:pPr>
            <a:endParaRPr dirty="0"/>
          </a:p>
        </p:txBody>
      </p:sp>
      <p:sp>
        <p:nvSpPr>
          <p:cNvPr id="1505" name="Google Shape;1505;p60:notes"/>
          <p:cNvSpPr txBox="1">
            <a:spLocks noGrp="1"/>
          </p:cNvSpPr>
          <p:nvPr>
            <p:ph type="sldNum" idx="12"/>
          </p:nvPr>
        </p:nvSpPr>
        <p:spPr>
          <a:xfrm>
            <a:off x="4143589" y="9119476"/>
            <a:ext cx="3169920" cy="481727"/>
          </a:xfrm>
          <a:prstGeom prst="rect">
            <a:avLst/>
          </a:prstGeom>
          <a:noFill/>
          <a:ln>
            <a:noFill/>
          </a:ln>
        </p:spPr>
        <p:txBody>
          <a:bodyPr spcFirstLastPara="1" wrap="square" lIns="96631" tIns="48315" rIns="96631" bIns="48315" anchor="b" anchorCtr="0">
            <a:noAutofit/>
          </a:bodyPr>
          <a:lstStyle/>
          <a:p>
            <a:pPr algn="r">
              <a:buSzPts val="1400"/>
            </a:pPr>
            <a:fld id="{00000000-1234-1234-1234-123412341234}" type="slidenum">
              <a:rPr lang="en-US">
                <a:solidFill>
                  <a:srgbClr val="000000"/>
                </a:solidFill>
                <a:latin typeface="Calibri"/>
                <a:ea typeface="Calibri"/>
                <a:cs typeface="Calibri"/>
                <a:sym typeface="Calibri"/>
              </a:rPr>
              <a:pPr algn="r">
                <a:buSzPts val="1400"/>
              </a:pPr>
              <a:t>105</a:t>
            </a:fld>
            <a:endParaRPr>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589623908"/>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0"/>
        <p:cNvGrpSpPr/>
        <p:nvPr/>
      </p:nvGrpSpPr>
      <p:grpSpPr>
        <a:xfrm>
          <a:off x="0" y="0"/>
          <a:ext cx="0" cy="0"/>
          <a:chOff x="0" y="0"/>
          <a:chExt cx="0" cy="0"/>
        </a:xfrm>
      </p:grpSpPr>
      <p:sp>
        <p:nvSpPr>
          <p:cNvPr id="1511" name="Google Shape;1511;g9c7fbe508c_0_1735: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2" name="Google Shape;1512;g9c7fbe508c_0_1735:notes"/>
          <p:cNvSpPr txBox="1">
            <a:spLocks noGrp="1"/>
          </p:cNvSpPr>
          <p:nvPr>
            <p:ph type="body" idx="1"/>
          </p:nvPr>
        </p:nvSpPr>
        <p:spPr>
          <a:xfrm>
            <a:off x="731520" y="4620577"/>
            <a:ext cx="5852077" cy="3780413"/>
          </a:xfrm>
          <a:prstGeom prst="rect">
            <a:avLst/>
          </a:prstGeom>
          <a:noFill/>
          <a:ln>
            <a:noFill/>
          </a:ln>
        </p:spPr>
        <p:txBody>
          <a:bodyPr spcFirstLastPara="1" wrap="square" lIns="96631" tIns="48315" rIns="96631" bIns="48315" anchor="t" anchorCtr="0">
            <a:noAutofit/>
          </a:bodyPr>
          <a:lstStyle/>
          <a:p>
            <a:pPr marL="0" indent="0" algn="r" rtl="1"/>
            <a:r>
              <a:rPr lang="ar-LB" b="1" dirty="0" smtClean="0">
                <a:solidFill>
                  <a:srgbClr val="000000"/>
                </a:solidFill>
              </a:rPr>
              <a:t>ملاحظات الميسّر:</a:t>
            </a:r>
            <a:endParaRPr b="1" dirty="0">
              <a:solidFill>
                <a:srgbClr val="000000"/>
              </a:solidFill>
            </a:endParaRPr>
          </a:p>
          <a:p>
            <a:pPr marL="177571" indent="-177571" algn="r" rtl="1">
              <a:buFont typeface="Arial"/>
              <a:buChar char="•"/>
            </a:pPr>
            <a:r>
              <a:rPr lang="ar-LB" dirty="0" smtClean="0">
                <a:solidFill>
                  <a:srgbClr val="000000"/>
                </a:solidFill>
              </a:rPr>
              <a:t>أشر إلى أنّه ما إن ينتهي أعضاء الهيئة من تصنيف كل</a:t>
            </a:r>
            <a:r>
              <a:rPr lang="ar-LB" baseline="0" dirty="0" smtClean="0">
                <a:solidFill>
                  <a:srgbClr val="000000"/>
                </a:solidFill>
              </a:rPr>
              <a:t> بند، سيتمكنون من احتساب مؤشر مرجعي.</a:t>
            </a:r>
          </a:p>
          <a:p>
            <a:pPr marL="177571" indent="-177571" algn="r" rtl="1">
              <a:buFont typeface="Arial"/>
              <a:buChar char="•"/>
            </a:pPr>
            <a:r>
              <a:rPr lang="ar-LB" baseline="0" dirty="0" smtClean="0">
                <a:solidFill>
                  <a:srgbClr val="000000"/>
                </a:solidFill>
              </a:rPr>
              <a:t>سيخوضون تصنيفاتهم بشكل مستقلّ.</a:t>
            </a:r>
          </a:p>
          <a:p>
            <a:pPr marL="177571" indent="-177571" algn="r" rtl="1">
              <a:buFont typeface="Arial"/>
              <a:buChar char="•"/>
            </a:pPr>
            <a:r>
              <a:rPr lang="ar-LB" baseline="0" dirty="0" smtClean="0">
                <a:solidFill>
                  <a:srgbClr val="000000"/>
                </a:solidFill>
              </a:rPr>
              <a:t>يشار إلى أنّ أعضاء الهيئة سوف يخوضون جولتين من التصنيف، إذ هم سيكتسبون فهمًا للعملية تدريجًا وسوف يحظون بفرصة ليروا كيف صنّفهم آخرون، إلخ. بين الجولتين. حسب الأبحاث إنّ خوض جولة ثانية من التصنيفات من شأنه أن يساهم في تحسين الاتساق. كما أنّ توفر جولتين أمر مناسب للمؤشرات المرجعية الصالحة والموثوقة. </a:t>
            </a:r>
            <a:endParaRPr dirty="0"/>
          </a:p>
        </p:txBody>
      </p:sp>
      <p:sp>
        <p:nvSpPr>
          <p:cNvPr id="1513" name="Google Shape;1513;g9c7fbe508c_0_1735:notes"/>
          <p:cNvSpPr txBox="1">
            <a:spLocks noGrp="1"/>
          </p:cNvSpPr>
          <p:nvPr>
            <p:ph type="sldNum" idx="12"/>
          </p:nvPr>
        </p:nvSpPr>
        <p:spPr>
          <a:xfrm>
            <a:off x="4143589" y="9119475"/>
            <a:ext cx="3169771" cy="481757"/>
          </a:xfrm>
          <a:prstGeom prst="rect">
            <a:avLst/>
          </a:prstGeom>
          <a:noFill/>
          <a:ln>
            <a:noFill/>
          </a:ln>
        </p:spPr>
        <p:txBody>
          <a:bodyPr spcFirstLastPara="1" wrap="square" lIns="96631" tIns="48315" rIns="96631" bIns="48315" anchor="b" anchorCtr="0">
            <a:noAutofit/>
          </a:bodyPr>
          <a:lstStyle/>
          <a:p>
            <a:pPr algn="r">
              <a:buSzPts val="1400"/>
            </a:pPr>
            <a:fld id="{00000000-1234-1234-1234-123412341234}" type="slidenum">
              <a:rPr lang="en-US">
                <a:solidFill>
                  <a:srgbClr val="000000"/>
                </a:solidFill>
                <a:latin typeface="Calibri"/>
                <a:ea typeface="Calibri"/>
                <a:cs typeface="Calibri"/>
                <a:sym typeface="Calibri"/>
              </a:rPr>
              <a:pPr algn="r">
                <a:buSzPts val="1400"/>
              </a:pPr>
              <a:t>106</a:t>
            </a:fld>
            <a:endParaRPr>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4036003785"/>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8"/>
        <p:cNvGrpSpPr/>
        <p:nvPr/>
      </p:nvGrpSpPr>
      <p:grpSpPr>
        <a:xfrm>
          <a:off x="0" y="0"/>
          <a:ext cx="0" cy="0"/>
          <a:chOff x="0" y="0"/>
          <a:chExt cx="0" cy="0"/>
        </a:xfrm>
      </p:grpSpPr>
      <p:sp>
        <p:nvSpPr>
          <p:cNvPr id="1519" name="Google Shape;1519;p6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0" name="Google Shape;1520;p61:notes"/>
          <p:cNvSpPr txBox="1">
            <a:spLocks noGrp="1"/>
          </p:cNvSpPr>
          <p:nvPr>
            <p:ph type="body" idx="1"/>
          </p:nvPr>
        </p:nvSpPr>
        <p:spPr>
          <a:xfrm>
            <a:off x="731520" y="4620577"/>
            <a:ext cx="5852160" cy="3780472"/>
          </a:xfrm>
          <a:prstGeom prst="rect">
            <a:avLst/>
          </a:prstGeom>
          <a:noFill/>
          <a:ln>
            <a:noFill/>
          </a:ln>
        </p:spPr>
        <p:txBody>
          <a:bodyPr spcFirstLastPara="1" wrap="square" lIns="96631" tIns="48315" rIns="96631" bIns="48315" anchor="t" anchorCtr="0">
            <a:noAutofit/>
          </a:bodyPr>
          <a:lstStyle/>
          <a:p>
            <a:pPr marL="0" indent="0" algn="r" rtl="1"/>
            <a:r>
              <a:rPr lang="ar-LB" b="1" dirty="0" smtClean="0"/>
              <a:t>ملاحظات الميسّر:</a:t>
            </a:r>
            <a:endParaRPr b="1" dirty="0"/>
          </a:p>
          <a:p>
            <a:pPr marL="177571" indent="-177571" algn="r" rtl="1">
              <a:buFont typeface="Arial"/>
              <a:buChar char="•"/>
            </a:pPr>
            <a:r>
              <a:rPr lang="ar-LB" dirty="0" smtClean="0">
                <a:solidFill>
                  <a:srgbClr val="000000"/>
                </a:solidFill>
              </a:rPr>
              <a:t>توسّع</a:t>
            </a:r>
            <a:r>
              <a:rPr lang="ar-LB" baseline="0" dirty="0" smtClean="0">
                <a:solidFill>
                  <a:srgbClr val="000000"/>
                </a:solidFill>
              </a:rPr>
              <a:t> أكثر بشأن أن أنغوف فيها جولتان، مع جولة ثانية توفّر فرصة لتكييف التصنيفات والمؤشرات المرجعية. </a:t>
            </a:r>
          </a:p>
          <a:p>
            <a:pPr marL="177571" indent="-177571" algn="r" rtl="1">
              <a:buFont typeface="Arial"/>
              <a:buChar char="•"/>
            </a:pPr>
            <a:r>
              <a:rPr lang="ar-LB" baseline="0" dirty="0" smtClean="0">
                <a:solidFill>
                  <a:srgbClr val="000000"/>
                </a:solidFill>
              </a:rPr>
              <a:t>أشر إلى أنّ الرسم يعرَض فقط لأغراض مرجعية، أي لا إضافات من رسوم سابقة. </a:t>
            </a:r>
            <a:endParaRPr dirty="0"/>
          </a:p>
        </p:txBody>
      </p:sp>
      <p:sp>
        <p:nvSpPr>
          <p:cNvPr id="1521" name="Google Shape;1521;p61:notes"/>
          <p:cNvSpPr txBox="1">
            <a:spLocks noGrp="1"/>
          </p:cNvSpPr>
          <p:nvPr>
            <p:ph type="sldNum" idx="12"/>
          </p:nvPr>
        </p:nvSpPr>
        <p:spPr>
          <a:xfrm>
            <a:off x="4143589" y="9119476"/>
            <a:ext cx="3169920" cy="481727"/>
          </a:xfrm>
          <a:prstGeom prst="rect">
            <a:avLst/>
          </a:prstGeom>
          <a:noFill/>
          <a:ln>
            <a:noFill/>
          </a:ln>
        </p:spPr>
        <p:txBody>
          <a:bodyPr spcFirstLastPara="1" wrap="square" lIns="96631" tIns="48315" rIns="96631" bIns="48315" anchor="b" anchorCtr="0">
            <a:noAutofit/>
          </a:bodyPr>
          <a:lstStyle/>
          <a:p>
            <a:pPr algn="r">
              <a:buSzPts val="1400"/>
            </a:pPr>
            <a:fld id="{00000000-1234-1234-1234-123412341234}" type="slidenum">
              <a:rPr lang="en-US"/>
              <a:pPr algn="r">
                <a:buSzPts val="1400"/>
              </a:pPr>
              <a:t>107</a:t>
            </a:fld>
            <a:endParaRPr/>
          </a:p>
        </p:txBody>
      </p:sp>
    </p:spTree>
    <p:extLst>
      <p:ext uri="{BB962C8B-B14F-4D97-AF65-F5344CB8AC3E}">
        <p14:creationId xmlns:p14="http://schemas.microsoft.com/office/powerpoint/2010/main" val="185698723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1"/>
        <p:cNvGrpSpPr/>
        <p:nvPr/>
      </p:nvGrpSpPr>
      <p:grpSpPr>
        <a:xfrm>
          <a:off x="0" y="0"/>
          <a:ext cx="0" cy="0"/>
          <a:chOff x="0" y="0"/>
          <a:chExt cx="0" cy="0"/>
        </a:xfrm>
      </p:grpSpPr>
      <p:sp>
        <p:nvSpPr>
          <p:cNvPr id="1542" name="Google Shape;1542;p62: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3" name="Google Shape;1543;p62:notes"/>
          <p:cNvSpPr txBox="1">
            <a:spLocks noGrp="1"/>
          </p:cNvSpPr>
          <p:nvPr>
            <p:ph type="body" idx="1"/>
          </p:nvPr>
        </p:nvSpPr>
        <p:spPr>
          <a:xfrm>
            <a:off x="731520" y="4620577"/>
            <a:ext cx="5852160" cy="3780472"/>
          </a:xfrm>
          <a:prstGeom prst="rect">
            <a:avLst/>
          </a:prstGeom>
          <a:noFill/>
          <a:ln>
            <a:noFill/>
          </a:ln>
        </p:spPr>
        <p:txBody>
          <a:bodyPr spcFirstLastPara="1" wrap="square" lIns="96631" tIns="48315" rIns="96631" bIns="48315" anchor="t" anchorCtr="0">
            <a:noAutofit/>
          </a:bodyPr>
          <a:lstStyle/>
          <a:p>
            <a:pPr marL="0" indent="0" algn="r" rtl="1"/>
            <a:r>
              <a:rPr lang="ar-LB" b="1" dirty="0" smtClean="0"/>
              <a:t>ملاحظات الميسّر: </a:t>
            </a:r>
            <a:endParaRPr b="1" dirty="0"/>
          </a:p>
          <a:p>
            <a:pPr marL="177571" indent="-177571" algn="r" rtl="1">
              <a:buFont typeface="Arial"/>
              <a:buChar char="•"/>
            </a:pPr>
            <a:r>
              <a:rPr lang="ar-LB" dirty="0" smtClean="0"/>
              <a:t>إشرح المصطلحات الجديدة: </a:t>
            </a:r>
            <a:r>
              <a:rPr lang="ar-LB" sz="1200" b="0" i="0" u="none" strike="noStrike" cap="none" dirty="0" smtClean="0">
                <a:latin typeface="Gill Sans"/>
                <a:ea typeface="Gill Sans"/>
                <a:cs typeface="Gill Sans"/>
                <a:sym typeface="Gill Sans"/>
              </a:rPr>
              <a:t>بالكاد يحقق جزئيًّا أو </a:t>
            </a:r>
            <a:r>
              <a:rPr lang="en-US" sz="1200" dirty="0" smtClean="0">
                <a:latin typeface="Gill Sans"/>
                <a:ea typeface="Gill Sans"/>
                <a:cs typeface="Gill Sans"/>
                <a:sym typeface="Gill Sans"/>
              </a:rPr>
              <a:t> </a:t>
            </a:r>
            <a:r>
              <a:rPr lang="en-US" sz="1200" b="1" dirty="0" smtClean="0">
                <a:latin typeface="Gill Sans"/>
                <a:ea typeface="Gill Sans"/>
                <a:cs typeface="Gill Sans"/>
                <a:sym typeface="Gill Sans"/>
              </a:rPr>
              <a:t>JP</a:t>
            </a:r>
            <a:r>
              <a:rPr lang="ar-LB" sz="1200" b="1" dirty="0" smtClean="0">
                <a:latin typeface="Gill Sans"/>
                <a:ea typeface="Gill Sans"/>
                <a:cs typeface="Gill Sans"/>
                <a:sym typeface="Gill Sans"/>
              </a:rPr>
              <a:t> ، </a:t>
            </a:r>
            <a:r>
              <a:rPr lang="ar-LB" sz="1200" dirty="0" smtClean="0">
                <a:latin typeface="Gill Sans"/>
                <a:ea typeface="Gill Sans"/>
                <a:cs typeface="Gill Sans"/>
                <a:sym typeface="Gill Sans"/>
              </a:rPr>
              <a:t>بالكاد يحقق أو </a:t>
            </a:r>
            <a:r>
              <a:rPr lang="en-US" sz="1200" b="1" dirty="0" smtClean="0">
                <a:latin typeface="Gill Sans"/>
                <a:ea typeface="Gill Sans"/>
                <a:cs typeface="Gill Sans"/>
                <a:sym typeface="Gill Sans"/>
              </a:rPr>
              <a:t>JM</a:t>
            </a:r>
            <a:r>
              <a:rPr lang="ar-LB" sz="1200" b="1" dirty="0" smtClean="0">
                <a:latin typeface="Gill Sans"/>
                <a:ea typeface="Gill Sans"/>
                <a:cs typeface="Gill Sans"/>
                <a:sym typeface="Gill Sans"/>
              </a:rPr>
              <a:t>، </a:t>
            </a:r>
            <a:r>
              <a:rPr lang="ar-LB" sz="1200" dirty="0" smtClean="0">
                <a:latin typeface="Gill Sans"/>
                <a:ea typeface="Gill Sans"/>
                <a:cs typeface="Gill Sans"/>
                <a:sym typeface="Gill Sans"/>
              </a:rPr>
              <a:t>بالكاد يتخطّى أو </a:t>
            </a:r>
            <a:r>
              <a:rPr lang="en-US" sz="1200" dirty="0" smtClean="0">
                <a:latin typeface="Gill Sans"/>
                <a:ea typeface="Gill Sans"/>
                <a:cs typeface="Gill Sans"/>
                <a:sym typeface="Gill Sans"/>
              </a:rPr>
              <a:t> </a:t>
            </a:r>
            <a:r>
              <a:rPr lang="en-US" sz="1200" b="1" dirty="0" smtClean="0">
                <a:latin typeface="Gill Sans"/>
                <a:ea typeface="Gill Sans"/>
                <a:cs typeface="Gill Sans"/>
                <a:sym typeface="Gill Sans"/>
              </a:rPr>
              <a:t>JE</a:t>
            </a:r>
            <a:r>
              <a:rPr lang="ar-LB" sz="1200" b="1" dirty="0" smtClean="0">
                <a:latin typeface="Gill Sans"/>
                <a:ea typeface="Gill Sans"/>
                <a:cs typeface="Gill Sans"/>
                <a:sym typeface="Gill Sans"/>
              </a:rPr>
              <a:t>)؛</a:t>
            </a:r>
            <a:r>
              <a:rPr lang="ar-LB" sz="1200" b="1" baseline="0" dirty="0" smtClean="0">
                <a:latin typeface="Gill Sans"/>
                <a:ea typeface="Gill Sans"/>
                <a:cs typeface="Gill Sans"/>
                <a:sym typeface="Gill Sans"/>
              </a:rPr>
              <a:t> </a:t>
            </a:r>
            <a:r>
              <a:rPr lang="ar-LB" sz="1200" b="0" baseline="0" dirty="0" smtClean="0">
                <a:latin typeface="Gill Sans"/>
                <a:ea typeface="Gill Sans"/>
                <a:cs typeface="Gill Sans"/>
                <a:sym typeface="Gill Sans"/>
              </a:rPr>
              <a:t>هذه المصطلحات تقابل المؤشرات المرجعية الثلاثة. </a:t>
            </a:r>
          </a:p>
          <a:p>
            <a:pPr marL="177571" indent="-177571" algn="r" rtl="1">
              <a:buFont typeface="Arial"/>
              <a:buChar char="•"/>
            </a:pPr>
            <a:r>
              <a:rPr lang="ar-LB" sz="1200" b="0" baseline="0" dirty="0" smtClean="0">
                <a:latin typeface="Gill Sans"/>
                <a:ea typeface="Gill Sans"/>
                <a:cs typeface="Gill Sans"/>
                <a:sym typeface="Gill Sans"/>
              </a:rPr>
              <a:t>ذكّر أعضاء الهيئة بأنّ هذه التعريفات متصلة بالمعايير الواردة في إطار الكفاءة العالمي في الصف ذات الصلة </a:t>
            </a:r>
            <a:r>
              <a:rPr lang="ar-LB" sz="1200" b="0" i="0" u="none" strike="noStrike" cap="none" baseline="0" dirty="0" smtClean="0">
                <a:solidFill>
                  <a:srgbClr val="000000"/>
                </a:solidFill>
                <a:latin typeface="Arial" panose="020B0604020202020204" pitchFamily="34" charset="0"/>
                <a:ea typeface="Arial"/>
                <a:cs typeface="Arial" panose="020B0604020202020204" pitchFamily="34" charset="0"/>
                <a:sym typeface="Arial"/>
              </a:rPr>
              <a:t>(</a:t>
            </a:r>
            <a:r>
              <a:rPr lang="ar-LB" b="0" baseline="0" dirty="0" smtClean="0">
                <a:solidFill>
                  <a:srgbClr val="000000"/>
                </a:solidFill>
              </a:rPr>
              <a:t>الصف 2 للهدف 4.1.1.(أ)، الصف 5 للهدف 4.1.1. (ب)، والصف 8 للهدف 4.1.1.(ج)) ولن ترتبط بالضرورة بكون المتعلّمين أصحاب أداء متدنٍّ، أو متوسط أو مرتفع في الصف. </a:t>
            </a:r>
          </a:p>
          <a:p>
            <a:pPr marL="177571" indent="-177571" algn="r" rtl="1">
              <a:buFont typeface="Arial"/>
              <a:buChar char="•"/>
            </a:pPr>
            <a:r>
              <a:rPr lang="ar-LB" b="0" baseline="0" dirty="0" smtClean="0">
                <a:solidFill>
                  <a:srgbClr val="000000"/>
                </a:solidFill>
              </a:rPr>
              <a:t>شدّد على أنّ </a:t>
            </a:r>
            <a:r>
              <a:rPr lang="en-US" sz="1200" b="0" dirty="0" smtClean="0">
                <a:latin typeface="Gill Sans"/>
                <a:ea typeface="Gill Sans"/>
                <a:cs typeface="Gill Sans"/>
                <a:sym typeface="Gill Sans"/>
              </a:rPr>
              <a:t>JP</a:t>
            </a:r>
            <a:r>
              <a:rPr lang="ar-LB" b="0" baseline="0" dirty="0" smtClean="0">
                <a:solidFill>
                  <a:srgbClr val="000000"/>
                </a:solidFill>
              </a:rPr>
              <a:t> و</a:t>
            </a:r>
            <a:r>
              <a:rPr lang="en-US" dirty="0" smtClean="0"/>
              <a:t>JM</a:t>
            </a:r>
            <a:r>
              <a:rPr lang="ar-LB" b="0" baseline="0" dirty="0" smtClean="0">
                <a:solidFill>
                  <a:srgbClr val="000000"/>
                </a:solidFill>
              </a:rPr>
              <a:t> و </a:t>
            </a:r>
            <a:r>
              <a:rPr lang="en-US" sz="1200" b="0" dirty="0" smtClean="0">
                <a:latin typeface="Gill Sans"/>
                <a:ea typeface="Gill Sans"/>
                <a:cs typeface="Gill Sans"/>
                <a:sym typeface="Gill Sans"/>
              </a:rPr>
              <a:t>JE</a:t>
            </a:r>
            <a:r>
              <a:rPr lang="ar-LB" sz="1200" b="0" dirty="0" smtClean="0">
                <a:latin typeface="Gill Sans"/>
                <a:ea typeface="Gill Sans"/>
                <a:cs typeface="Gill Sans"/>
                <a:sym typeface="Gill Sans"/>
              </a:rPr>
              <a:t> </a:t>
            </a:r>
            <a:r>
              <a:rPr lang="ar-LB" b="0" baseline="0" dirty="0" smtClean="0">
                <a:solidFill>
                  <a:srgbClr val="000000"/>
                </a:solidFill>
              </a:rPr>
              <a:t>تشير إلى النقاط على السلّم التي تفيد بأنهم عند المؤشر المرجعي أو فوقه بقليل</a:t>
            </a:r>
            <a:endParaRPr dirty="0"/>
          </a:p>
          <a:p>
            <a:pPr marL="651093" lvl="1" indent="-177571" algn="r" rtl="1">
              <a:buFont typeface="Arial"/>
              <a:buChar char="•"/>
            </a:pPr>
            <a:r>
              <a:rPr lang="ar-LB" dirty="0" smtClean="0"/>
              <a:t>على سبيل المثال، في المثل بالمؤشر المرجعي «يحقق» المحدَّد</a:t>
            </a:r>
            <a:r>
              <a:rPr lang="ar-LB" baseline="0" dirty="0" smtClean="0"/>
              <a:t> عند 50، </a:t>
            </a:r>
            <a:r>
              <a:rPr lang="en-US" dirty="0" smtClean="0"/>
              <a:t>JM</a:t>
            </a:r>
            <a:r>
              <a:rPr lang="ar-LB" baseline="0" dirty="0" smtClean="0"/>
              <a:t> هو للمتعلّمين الذين يسجّلون علامة 50 أو 51. </a:t>
            </a:r>
            <a:r>
              <a:rPr lang="en-US" dirty="0" smtClean="0"/>
              <a:t>.</a:t>
            </a:r>
            <a:endParaRPr dirty="0"/>
          </a:p>
          <a:p>
            <a:pPr marL="651093" lvl="1" indent="-85497"/>
            <a:endParaRPr dirty="0"/>
          </a:p>
          <a:p>
            <a:pPr marL="0" indent="0">
              <a:buClr>
                <a:schemeClr val="dk1"/>
              </a:buClr>
              <a:buSzPts val="1200"/>
            </a:pPr>
            <a:endParaRPr dirty="0"/>
          </a:p>
        </p:txBody>
      </p:sp>
      <p:sp>
        <p:nvSpPr>
          <p:cNvPr id="1544" name="Google Shape;1544;p62:notes"/>
          <p:cNvSpPr txBox="1">
            <a:spLocks noGrp="1"/>
          </p:cNvSpPr>
          <p:nvPr>
            <p:ph type="sldNum" idx="12"/>
          </p:nvPr>
        </p:nvSpPr>
        <p:spPr>
          <a:xfrm>
            <a:off x="4143589" y="9119476"/>
            <a:ext cx="3169920" cy="481727"/>
          </a:xfrm>
          <a:prstGeom prst="rect">
            <a:avLst/>
          </a:prstGeom>
          <a:noFill/>
          <a:ln>
            <a:noFill/>
          </a:ln>
        </p:spPr>
        <p:txBody>
          <a:bodyPr spcFirstLastPara="1" wrap="square" lIns="96631" tIns="48315" rIns="96631" bIns="48315" anchor="b" anchorCtr="0">
            <a:noAutofit/>
          </a:bodyPr>
          <a:lstStyle/>
          <a:p>
            <a:pPr algn="r">
              <a:buSzPts val="1400"/>
            </a:pPr>
            <a:fld id="{00000000-1234-1234-1234-123412341234}" type="slidenum">
              <a:rPr lang="en-US"/>
              <a:pPr algn="r">
                <a:buSzPts val="1400"/>
              </a:pPr>
              <a:t>108</a:t>
            </a:fld>
            <a:endParaRPr/>
          </a:p>
        </p:txBody>
      </p:sp>
    </p:spTree>
    <p:extLst>
      <p:ext uri="{BB962C8B-B14F-4D97-AF65-F5344CB8AC3E}">
        <p14:creationId xmlns:p14="http://schemas.microsoft.com/office/powerpoint/2010/main" val="4103441209"/>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2"/>
        <p:cNvGrpSpPr/>
        <p:nvPr/>
      </p:nvGrpSpPr>
      <p:grpSpPr>
        <a:xfrm>
          <a:off x="0" y="0"/>
          <a:ext cx="0" cy="0"/>
          <a:chOff x="0" y="0"/>
          <a:chExt cx="0" cy="0"/>
        </a:xfrm>
      </p:grpSpPr>
      <p:sp>
        <p:nvSpPr>
          <p:cNvPr id="1573" name="Google Shape;1573;p63: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4" name="Google Shape;1574;p63:notes"/>
          <p:cNvSpPr txBox="1">
            <a:spLocks noGrp="1"/>
          </p:cNvSpPr>
          <p:nvPr>
            <p:ph type="body" idx="1"/>
          </p:nvPr>
        </p:nvSpPr>
        <p:spPr>
          <a:xfrm>
            <a:off x="731520" y="4620577"/>
            <a:ext cx="5852160" cy="3780472"/>
          </a:xfrm>
          <a:prstGeom prst="rect">
            <a:avLst/>
          </a:prstGeom>
          <a:noFill/>
          <a:ln>
            <a:noFill/>
          </a:ln>
        </p:spPr>
        <p:txBody>
          <a:bodyPr spcFirstLastPara="1" wrap="square" lIns="96631" tIns="48315" rIns="96631" bIns="48315" anchor="t" anchorCtr="0">
            <a:noAutofit/>
          </a:bodyPr>
          <a:lstStyle/>
          <a:p>
            <a:pPr marL="0" indent="0" algn="r" rtl="1"/>
            <a:r>
              <a:rPr lang="ar-LB" b="1" dirty="0" smtClean="0"/>
              <a:t>ملاحظات الميسّر:</a:t>
            </a:r>
            <a:endParaRPr b="1" dirty="0"/>
          </a:p>
          <a:p>
            <a:pPr marL="177571" indent="-177571" algn="r" rtl="1">
              <a:buFont typeface="Arial"/>
              <a:buChar char="•"/>
            </a:pPr>
            <a:r>
              <a:rPr lang="ar-LB" dirty="0" smtClean="0"/>
              <a:t>إشرح ضرورة أن</a:t>
            </a:r>
            <a:r>
              <a:rPr lang="ar-LB" baseline="0" dirty="0" smtClean="0"/>
              <a:t> نكون على الأقل واثقين بشكل معقول من أنّ متعلّمًا ذا حدّ أدنى من الكفاءة قد يجيب عن كل بند بشكل صحيح.</a:t>
            </a:r>
            <a:endParaRPr dirty="0"/>
          </a:p>
          <a:p>
            <a:pPr marL="651093" lvl="1" indent="-177571" algn="r" rtl="1">
              <a:buFont typeface="Arial"/>
              <a:buChar char="•"/>
            </a:pPr>
            <a:r>
              <a:rPr lang="ar-LB" dirty="0" smtClean="0"/>
              <a:t>إشرح أن عبارة واثق بشكل معقول تعني احتمال</a:t>
            </a:r>
            <a:r>
              <a:rPr lang="ar-LB" baseline="0" dirty="0" smtClean="0"/>
              <a:t> بنسبة 67 في المئة بأن يتمكن المتعلم </a:t>
            </a:r>
            <a:r>
              <a:rPr lang="ar-LB" baseline="0" dirty="0" smtClean="0"/>
              <a:t>بالحدّ </a:t>
            </a:r>
            <a:r>
              <a:rPr lang="ar-LB" baseline="0" dirty="0" smtClean="0"/>
              <a:t>الأدنى من الكفاءة في مستوى الكفاءة </a:t>
            </a:r>
            <a:r>
              <a:rPr lang="ar-LB" baseline="0" dirty="0" smtClean="0"/>
              <a:t>العالمي </a:t>
            </a:r>
            <a:r>
              <a:rPr lang="ar-LB" baseline="0" dirty="0" smtClean="0"/>
              <a:t>من الإجابة عن البند بشكل صحيح.</a:t>
            </a:r>
            <a:endParaRPr dirty="0"/>
          </a:p>
          <a:p>
            <a:pPr marL="651093" lvl="1" indent="-177571" algn="r" rtl="1">
              <a:buFont typeface="Arial"/>
              <a:buChar char="•"/>
            </a:pPr>
            <a:r>
              <a:rPr lang="ar-LB" dirty="0" smtClean="0"/>
              <a:t>يمكن اعتبار</a:t>
            </a:r>
            <a:r>
              <a:rPr lang="ar-LB" baseline="0" dirty="0" smtClean="0"/>
              <a:t> أيضًا أن 2 من أصل 3 متعلّمين هم في هذه الحال. في حال </a:t>
            </a:r>
            <a:r>
              <a:rPr lang="ar-LB" baseline="0" dirty="0" smtClean="0"/>
              <a:t>تمكّن، </a:t>
            </a:r>
            <a:r>
              <a:rPr lang="ar-LB" baseline="0" dirty="0" smtClean="0"/>
              <a:t>أعضاء الهيئة من تقييم 3 متعلّمين من كل مستوى كفاءة عالمي قبل انعقاد الورشة، يمكنهم التفكير في اعتماد أولئك المتعلّمين كمتعلّمين مرجعيين. </a:t>
            </a:r>
            <a:endParaRPr dirty="0" smtClean="0"/>
          </a:p>
          <a:p>
            <a:pPr marL="177571" indent="-177571" algn="r" rtl="1">
              <a:buFont typeface="Arial"/>
              <a:buChar char="•"/>
            </a:pPr>
            <a:r>
              <a:rPr lang="ar-LB" dirty="0" smtClean="0"/>
              <a:t>قل إن التركيز على كلمة قد بدلاً من يجب يسمح بتأثير الظروف.</a:t>
            </a:r>
            <a:endParaRPr dirty="0" smtClean="0"/>
          </a:p>
          <a:p>
            <a:pPr marL="651093" lvl="1" indent="-177571" algn="r" rtl="1">
              <a:buFont typeface="Arial"/>
              <a:buChar char="•"/>
            </a:pPr>
            <a:r>
              <a:rPr lang="ar-LB" dirty="0" smtClean="0"/>
              <a:t>يفيد</a:t>
            </a:r>
            <a:r>
              <a:rPr lang="ar-LB" baseline="0" dirty="0" smtClean="0"/>
              <a:t> إطار الكفاءة العالمي بما «يجب» أن يكون متعلّمو الحدّ الأدنى من الكفاءة في كل مستوى صفي قادرين على فعله. ولكن، أنتم جميعًا كأعضاء هيئة أنتم أفضل من يحكم على كيف أنّ متعلّمي الحدّ الأدنى من الكفاءة قد يؤدّون بالفعل. </a:t>
            </a:r>
          </a:p>
          <a:p>
            <a:pPr marL="651093" lvl="1" indent="-177571" algn="r" rtl="1">
              <a:buFont typeface="Arial"/>
              <a:buChar char="•"/>
            </a:pPr>
            <a:r>
              <a:rPr lang="ar-LB" baseline="0" dirty="0" smtClean="0"/>
              <a:t>عبارة «قد» تأخذ بالاعتبار ظروف الاختبار، وهي الأمور التي تجعل بنود اختبار ما صعبة (عد إلى أفكار عن الموضوع من المهمة2)، إلخ. </a:t>
            </a:r>
          </a:p>
          <a:p>
            <a:pPr marL="651093" lvl="1" indent="-177571" algn="r" rtl="1">
              <a:buFont typeface="Arial"/>
              <a:buChar char="•"/>
            </a:pPr>
            <a:r>
              <a:rPr lang="ar-LB" baseline="0" dirty="0" smtClean="0"/>
              <a:t>أشر إل أنّ كلا العبارتين «يجب» و «قد» مرتكزتان إلى إطار الكفاءة العالمي في المستوى الصفي المناسب (</a:t>
            </a:r>
            <a:r>
              <a:rPr lang="ar-LB" b="0" baseline="0" dirty="0" smtClean="0">
                <a:solidFill>
                  <a:srgbClr val="000000"/>
                </a:solidFill>
              </a:rPr>
              <a:t>الصف 2 للهدف 4.1.1.(أ)، الصف 5 للهدف 4.1.1. (ب)، والصف 8 للهدف 4.1.1.(ج)) – ولكلاهما، لا بدّ من اعتماد المتعلّمين من صفّكم أو خبرتكم ممّن يلبّون شروط مستوى الكفاءة العالمي الذي تضعون له المؤشر المرجعي – تفيد أداة وصف الكفاءة العالمية بما «يجب» أن يؤديه أولئك المتعلمون، ولكننا نعلم جميعًا أنه حتى المتعلّمين الذين يتمتّعون بالمهارات المطلوبة لا يجيبون دائمًا عن تلك البنود بشكل صحيح لأنهم يشعرون بالعصبية، أو بالجوع أو هم مشتّتون، فيكون التعبير عن البند مختلفًا عمّا هم معتادون عليه. ، إلخ.</a:t>
            </a:r>
            <a:endParaRPr dirty="0">
              <a:solidFill>
                <a:srgbClr val="000000"/>
              </a:solidFill>
            </a:endParaRPr>
          </a:p>
        </p:txBody>
      </p:sp>
      <p:sp>
        <p:nvSpPr>
          <p:cNvPr id="1575" name="Google Shape;1575;p63:notes"/>
          <p:cNvSpPr txBox="1">
            <a:spLocks noGrp="1"/>
          </p:cNvSpPr>
          <p:nvPr>
            <p:ph type="sldNum" idx="12"/>
          </p:nvPr>
        </p:nvSpPr>
        <p:spPr>
          <a:xfrm>
            <a:off x="4143589" y="9119476"/>
            <a:ext cx="3169920" cy="481727"/>
          </a:xfrm>
          <a:prstGeom prst="rect">
            <a:avLst/>
          </a:prstGeom>
          <a:noFill/>
          <a:ln>
            <a:noFill/>
          </a:ln>
        </p:spPr>
        <p:txBody>
          <a:bodyPr spcFirstLastPara="1" wrap="square" lIns="96631" tIns="48315" rIns="96631" bIns="48315" anchor="b" anchorCtr="0">
            <a:noAutofit/>
          </a:bodyPr>
          <a:lstStyle/>
          <a:p>
            <a:pPr algn="r">
              <a:buSzPts val="1400"/>
            </a:pPr>
            <a:fld id="{00000000-1234-1234-1234-123412341234}" type="slidenum">
              <a:rPr lang="en-US">
                <a:solidFill>
                  <a:srgbClr val="000000"/>
                </a:solidFill>
                <a:latin typeface="Calibri"/>
                <a:ea typeface="Calibri"/>
                <a:cs typeface="Calibri"/>
                <a:sym typeface="Calibri"/>
              </a:rPr>
              <a:pPr algn="r">
                <a:buSzPts val="1400"/>
              </a:pPr>
              <a:t>109</a:t>
            </a:fld>
            <a:endParaRPr>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4104845424"/>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0"/>
        <p:cNvGrpSpPr/>
        <p:nvPr/>
      </p:nvGrpSpPr>
      <p:grpSpPr>
        <a:xfrm>
          <a:off x="0" y="0"/>
          <a:ext cx="0" cy="0"/>
          <a:chOff x="0" y="0"/>
          <a:chExt cx="0" cy="0"/>
        </a:xfrm>
      </p:grpSpPr>
      <p:sp>
        <p:nvSpPr>
          <p:cNvPr id="1581" name="Google Shape;1581;p65: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2" name="Google Shape;1582;p65:notes"/>
          <p:cNvSpPr txBox="1">
            <a:spLocks noGrp="1"/>
          </p:cNvSpPr>
          <p:nvPr>
            <p:ph type="body" idx="1"/>
          </p:nvPr>
        </p:nvSpPr>
        <p:spPr>
          <a:xfrm>
            <a:off x="731520" y="4620577"/>
            <a:ext cx="5852160" cy="3780472"/>
          </a:xfrm>
          <a:prstGeom prst="rect">
            <a:avLst/>
          </a:prstGeom>
          <a:noFill/>
          <a:ln>
            <a:noFill/>
          </a:ln>
        </p:spPr>
        <p:txBody>
          <a:bodyPr spcFirstLastPara="1" wrap="square" lIns="96631" tIns="48315" rIns="96631" bIns="48315" anchor="t" anchorCtr="0">
            <a:noAutofit/>
          </a:bodyPr>
          <a:lstStyle/>
          <a:p>
            <a:pPr marL="171450" indent="-171450" algn="r" rtl="1">
              <a:buFont typeface="Arial" panose="020B0604020202020204" pitchFamily="34" charset="0"/>
              <a:buChar char="•"/>
            </a:pPr>
            <a:r>
              <a:rPr lang="ar-LB" b="1" dirty="0" smtClean="0">
                <a:solidFill>
                  <a:srgbClr val="000000"/>
                </a:solidFill>
              </a:rPr>
              <a:t>أشر إلى أن هذه الشريحة ستحتاج إلى التكييف في حال كنت في صدد وضع مؤشر مرجعي واحد فقط</a:t>
            </a:r>
          </a:p>
          <a:p>
            <a:pPr marL="171450" indent="-171450" algn="r" rtl="1">
              <a:buFont typeface="Arial" panose="020B0604020202020204" pitchFamily="34" charset="0"/>
              <a:buChar char="•"/>
            </a:pPr>
            <a:r>
              <a:rPr lang="ar-LB" b="1" dirty="0" smtClean="0">
                <a:solidFill>
                  <a:srgbClr val="000000"/>
                </a:solidFill>
              </a:rPr>
              <a:t>أدخل المستوى الصفّي ذات الصلة</a:t>
            </a:r>
          </a:p>
          <a:p>
            <a:pPr marL="171450" indent="-171450" algn="r" rtl="1">
              <a:buFont typeface="Arial" panose="020B0604020202020204" pitchFamily="34" charset="0"/>
              <a:buChar char="•"/>
            </a:pPr>
            <a:r>
              <a:rPr lang="ar-LB" b="1" dirty="0" smtClean="0">
                <a:solidFill>
                  <a:srgbClr val="000000"/>
                </a:solidFill>
              </a:rPr>
              <a:t>تبقى هذه الشريحة كما</a:t>
            </a:r>
            <a:r>
              <a:rPr lang="ar-LB" b="1" baseline="0" dirty="0" smtClean="0">
                <a:solidFill>
                  <a:srgbClr val="000000"/>
                </a:solidFill>
              </a:rPr>
              <a:t> هي سواء عند وضع مؤشرات مرجعية لتقييم الرياضيات أو لتقييم القراءة</a:t>
            </a:r>
          </a:p>
          <a:p>
            <a:pPr marL="171450" indent="-171450" algn="r" rtl="1">
              <a:buFont typeface="Arial" panose="020B0604020202020204" pitchFamily="34" charset="0"/>
              <a:buChar char="•"/>
            </a:pPr>
            <a:r>
              <a:rPr lang="ar-LB" b="1" baseline="0" dirty="0" smtClean="0"/>
              <a:t>أحذف إشارة «زائد» الصفراء قبل استخدام المحاضرة</a:t>
            </a:r>
          </a:p>
          <a:p>
            <a:pPr marL="177571" indent="-177571">
              <a:buFont typeface="Arial"/>
              <a:buChar char="•"/>
            </a:pPr>
            <a:endParaRPr lang="ar-LB" b="1" dirty="0" smtClean="0">
              <a:solidFill>
                <a:srgbClr val="000000"/>
              </a:solidFill>
            </a:endParaRPr>
          </a:p>
          <a:p>
            <a:pPr marL="0" indent="0" algn="r" rtl="1"/>
            <a:endParaRPr lang="ar-LB" b="1" dirty="0" smtClean="0">
              <a:solidFill>
                <a:srgbClr val="000000"/>
              </a:solidFill>
            </a:endParaRPr>
          </a:p>
          <a:p>
            <a:pPr marL="0" indent="0" algn="r" rtl="1"/>
            <a:r>
              <a:rPr lang="ar-LB" b="1" dirty="0" smtClean="0">
                <a:solidFill>
                  <a:srgbClr val="000000"/>
                </a:solidFill>
              </a:rPr>
              <a:t>ملاحظات الميسّر:</a:t>
            </a:r>
          </a:p>
          <a:p>
            <a:pPr marL="177571" indent="-177571" algn="r" rtl="1">
              <a:buFont typeface="Arial"/>
              <a:buChar char="•"/>
            </a:pPr>
            <a:r>
              <a:rPr lang="ar-LB" baseline="0" dirty="0" smtClean="0">
                <a:solidFill>
                  <a:srgbClr val="000000"/>
                </a:solidFill>
              </a:rPr>
              <a:t>إشرح أنّك الآن ستستعرض الخطوات الأربع لعملية التصنيف.</a:t>
            </a:r>
          </a:p>
          <a:p>
            <a:pPr marL="177571" indent="-177571" algn="r" rtl="1">
              <a:buFont typeface="Arial"/>
              <a:buChar char="•"/>
            </a:pPr>
            <a:r>
              <a:rPr lang="ar-LB" dirty="0" smtClean="0">
                <a:solidFill>
                  <a:srgbClr val="000000"/>
                </a:solidFill>
              </a:rPr>
              <a:t>في الخطوة 1، يجب أن يحدّدوا/يتصوّروا</a:t>
            </a:r>
            <a:r>
              <a:rPr lang="ar-LB" baseline="0" dirty="0" smtClean="0">
                <a:solidFill>
                  <a:srgbClr val="000000"/>
                </a:solidFill>
              </a:rPr>
              <a:t> ثلاثة متعلّمين لكل مستوى كفاءة عالمي – إذا تسنّت لهم فرصة تقييم المتعلّمين قبل الورشة، قد يفكّرون في أولئك المتعلّمين وكيفية أدائهم. </a:t>
            </a:r>
          </a:p>
          <a:p>
            <a:pPr marL="177571" indent="-177571" algn="r" rtl="1">
              <a:buFont typeface="Arial"/>
              <a:buChar char="•"/>
            </a:pPr>
            <a:r>
              <a:rPr lang="ar-LB" baseline="0" dirty="0" smtClean="0">
                <a:solidFill>
                  <a:srgbClr val="000000"/>
                </a:solidFill>
              </a:rPr>
              <a:t>شدّد على أهمية قيام أعضاء الهيئة بتصوّر المتعلّمين في مستويات الكفاءة الثلاثة. </a:t>
            </a:r>
          </a:p>
          <a:p>
            <a:pPr marL="177571" indent="-177571" algn="r" rtl="1">
              <a:buFont typeface="Arial"/>
              <a:buChar char="•"/>
            </a:pPr>
            <a:r>
              <a:rPr lang="ar-LB" baseline="0" dirty="0" smtClean="0">
                <a:solidFill>
                  <a:srgbClr val="000000"/>
                </a:solidFill>
              </a:rPr>
              <a:t>يُخصّص ثلاثة متعلّمين لكل مستوى كفاءة عالمي، بما أنّ الفكرة هي أن اثنين من أصل ثلاثة متعلّمين قد يجيبون عن البند بشكل صحيح. </a:t>
            </a:r>
          </a:p>
          <a:p>
            <a:pPr marL="177571" indent="-177571" algn="r" rtl="1">
              <a:buFont typeface="Arial"/>
              <a:buChar char="•"/>
            </a:pPr>
            <a:r>
              <a:rPr lang="ar-LB" baseline="0" dirty="0" smtClean="0">
                <a:solidFill>
                  <a:srgbClr val="000000"/>
                </a:solidFill>
              </a:rPr>
              <a:t>شجّع أعضاء الهيئة على تدوين أسماء لمتعلّمين ثلاثة من مستوى </a:t>
            </a:r>
            <a:r>
              <a:rPr lang="en-US" dirty="0" smtClean="0">
                <a:solidFill>
                  <a:srgbClr val="000000"/>
                </a:solidFill>
              </a:rPr>
              <a:t>JP</a:t>
            </a:r>
            <a:r>
              <a:rPr lang="ar-LB" baseline="0" dirty="0" smtClean="0">
                <a:solidFill>
                  <a:srgbClr val="000000"/>
                </a:solidFill>
              </a:rPr>
              <a:t> من صفهم أو خبرتهم، وثلاثة من </a:t>
            </a:r>
            <a:r>
              <a:rPr lang="en-US" dirty="0" smtClean="0">
                <a:solidFill>
                  <a:srgbClr val="000000"/>
                </a:solidFill>
              </a:rPr>
              <a:t>JM</a:t>
            </a:r>
            <a:r>
              <a:rPr lang="ar-LB" baseline="0" dirty="0" smtClean="0">
                <a:solidFill>
                  <a:srgbClr val="000000"/>
                </a:solidFill>
              </a:rPr>
              <a:t>، وثلاثة من </a:t>
            </a:r>
            <a:r>
              <a:rPr lang="en-US" dirty="0" smtClean="0">
                <a:solidFill>
                  <a:srgbClr val="000000"/>
                </a:solidFill>
              </a:rPr>
              <a:t> JE</a:t>
            </a:r>
            <a:r>
              <a:rPr lang="ar-LB" baseline="0" dirty="0" smtClean="0">
                <a:solidFill>
                  <a:srgbClr val="000000"/>
                </a:solidFill>
              </a:rPr>
              <a:t>. </a:t>
            </a:r>
          </a:p>
          <a:p>
            <a:pPr marL="651093" lvl="1" indent="-177571" algn="r" rtl="1">
              <a:buClr>
                <a:schemeClr val="dk1"/>
              </a:buClr>
              <a:buFont typeface="Arial"/>
              <a:buChar char="•"/>
            </a:pPr>
            <a:r>
              <a:rPr lang="ar-LB" dirty="0" smtClean="0">
                <a:latin typeface="Arial" panose="020B0604020202020204" pitchFamily="34" charset="0"/>
                <a:cs typeface="Arial" panose="020B0604020202020204" pitchFamily="34" charset="0"/>
              </a:rPr>
              <a:t>ذكّرهم بأنّهم يجب أن يحدّدوا أولئك المتعلّمين على أساس وصف</a:t>
            </a:r>
            <a:r>
              <a:rPr lang="ar-LB" baseline="0" dirty="0" smtClean="0">
                <a:latin typeface="Arial" panose="020B0604020202020204" pitchFamily="34" charset="0"/>
                <a:cs typeface="Arial" panose="020B0604020202020204" pitchFamily="34" charset="0"/>
              </a:rPr>
              <a:t> مستويات الكفاءة العالمية وأدوات وصف الكفاءة العالمية في المستوى الصفي المطلوب في إطار الكفاءة العالمي. </a:t>
            </a:r>
            <a:endParaRPr dirty="0">
              <a:latin typeface="Arial" panose="020B0604020202020204" pitchFamily="34" charset="0"/>
              <a:cs typeface="Arial" panose="020B0604020202020204" pitchFamily="34" charset="0"/>
            </a:endParaRPr>
          </a:p>
          <a:p>
            <a:pPr marL="651093" lvl="1" indent="-177571" algn="r" rtl="1">
              <a:buClr>
                <a:schemeClr val="dk1"/>
              </a:buClr>
              <a:buFont typeface="Arial"/>
              <a:buChar char="•"/>
            </a:pPr>
            <a:r>
              <a:rPr lang="ar-LB" dirty="0" smtClean="0">
                <a:latin typeface="Arial" panose="020B0604020202020204" pitchFamily="34" charset="0"/>
                <a:cs typeface="Arial" panose="020B0604020202020204" pitchFamily="34" charset="0"/>
              </a:rPr>
              <a:t>يؤمَل</a:t>
            </a:r>
            <a:r>
              <a:rPr lang="ar-LB" baseline="0" dirty="0" smtClean="0">
                <a:latin typeface="Arial" panose="020B0604020202020204" pitchFamily="34" charset="0"/>
                <a:cs typeface="Arial" panose="020B0604020202020204" pitchFamily="34" charset="0"/>
              </a:rPr>
              <a:t> أن يكون هؤلاء المتعلّمون هم أنفسهم المتعلّمون الذين قاموا بتقييمهم قبل الورشة.باستخدام الـ</a:t>
            </a:r>
            <a:r>
              <a:rPr lang="en-US" baseline="0" dirty="0" smtClean="0">
                <a:latin typeface="Arial" panose="020B0604020202020204" pitchFamily="34" charset="0"/>
                <a:cs typeface="Arial" panose="020B0604020202020204" pitchFamily="34" charset="0"/>
              </a:rPr>
              <a:t> UA</a:t>
            </a:r>
            <a:r>
              <a:rPr lang="ar-LB" baseline="0" dirty="0" smtClean="0">
                <a:latin typeface="Arial" panose="020B0604020202020204" pitchFamily="34" charset="0"/>
                <a:cs typeface="Arial" panose="020B0604020202020204" pitchFamily="34" charset="0"/>
              </a:rPr>
              <a:t>.</a:t>
            </a:r>
            <a:endParaRPr dirty="0">
              <a:latin typeface="Arial" panose="020B0604020202020204" pitchFamily="34" charset="0"/>
              <a:cs typeface="Arial" panose="020B0604020202020204" pitchFamily="34" charset="0"/>
            </a:endParaRPr>
          </a:p>
        </p:txBody>
      </p:sp>
      <p:sp>
        <p:nvSpPr>
          <p:cNvPr id="1583" name="Google Shape;1583;p65:notes"/>
          <p:cNvSpPr txBox="1">
            <a:spLocks noGrp="1"/>
          </p:cNvSpPr>
          <p:nvPr>
            <p:ph type="sldNum" idx="12"/>
          </p:nvPr>
        </p:nvSpPr>
        <p:spPr>
          <a:xfrm>
            <a:off x="4143589" y="9119476"/>
            <a:ext cx="3169920" cy="481727"/>
          </a:xfrm>
          <a:prstGeom prst="rect">
            <a:avLst/>
          </a:prstGeom>
          <a:noFill/>
          <a:ln>
            <a:noFill/>
          </a:ln>
        </p:spPr>
        <p:txBody>
          <a:bodyPr spcFirstLastPara="1" wrap="square" lIns="96631" tIns="48315" rIns="96631" bIns="48315" anchor="b" anchorCtr="0">
            <a:noAutofit/>
          </a:bodyPr>
          <a:lstStyle/>
          <a:p>
            <a:pPr algn="r">
              <a:buSzPts val="1400"/>
            </a:pPr>
            <a:fld id="{00000000-1234-1234-1234-123412341234}" type="slidenum">
              <a:rPr lang="en-US">
                <a:solidFill>
                  <a:srgbClr val="000000"/>
                </a:solidFill>
                <a:latin typeface="Calibri"/>
                <a:ea typeface="Calibri"/>
                <a:cs typeface="Calibri"/>
                <a:sym typeface="Calibri"/>
              </a:rPr>
              <a:pPr algn="r">
                <a:buSzPts val="1400"/>
              </a:pPr>
              <a:t>110</a:t>
            </a:fld>
            <a:endParaRPr>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891441381"/>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7"/>
        <p:cNvGrpSpPr/>
        <p:nvPr/>
      </p:nvGrpSpPr>
      <p:grpSpPr>
        <a:xfrm>
          <a:off x="0" y="0"/>
          <a:ext cx="0" cy="0"/>
          <a:chOff x="0" y="0"/>
          <a:chExt cx="0" cy="0"/>
        </a:xfrm>
      </p:grpSpPr>
      <p:sp>
        <p:nvSpPr>
          <p:cNvPr id="1608" name="Google Shape;1608;p6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09" name="Google Shape;1609;p66:notes"/>
          <p:cNvSpPr txBox="1">
            <a:spLocks noGrp="1"/>
          </p:cNvSpPr>
          <p:nvPr>
            <p:ph type="body" idx="1"/>
          </p:nvPr>
        </p:nvSpPr>
        <p:spPr>
          <a:xfrm>
            <a:off x="731520" y="4620577"/>
            <a:ext cx="5852160" cy="3780472"/>
          </a:xfrm>
          <a:prstGeom prst="rect">
            <a:avLst/>
          </a:prstGeom>
          <a:noFill/>
          <a:ln>
            <a:noFill/>
          </a:ln>
        </p:spPr>
        <p:txBody>
          <a:bodyPr spcFirstLastPara="1" wrap="square" lIns="96631" tIns="48315" rIns="96631" bIns="48315" anchor="t" anchorCtr="0">
            <a:noAutofit/>
          </a:bodyPr>
          <a:lstStyle/>
          <a:p>
            <a:pPr marL="0" indent="0" algn="r" rtl="1"/>
            <a:r>
              <a:rPr lang="ar-LB" b="1" dirty="0" smtClean="0"/>
              <a:t>أحذف هذه الشريحة في حال وضع مؤشرات مرجعية فقط لتقييم القراءة</a:t>
            </a:r>
          </a:p>
          <a:p>
            <a:pPr marL="0" indent="0" algn="r" rtl="1"/>
            <a:r>
              <a:rPr lang="ar-LB" b="1" dirty="0" smtClean="0"/>
              <a:t>قد ترغب في التغيير إلى مثل أكثر ذات صلة للتقييم/الصف، مع أنه يجب ألاّ يكون من التقييم نفسه إذ إنّ هذا قد يؤثّر على استقلالية التصنيفات.</a:t>
            </a:r>
          </a:p>
          <a:p>
            <a:pPr marL="0" indent="0" algn="r" rtl="1">
              <a:buFont typeface="Arial" panose="020B0604020202020204" pitchFamily="34" charset="0"/>
              <a:buNone/>
            </a:pPr>
            <a:r>
              <a:rPr lang="ar-LB" b="1" baseline="0" dirty="0" smtClean="0"/>
              <a:t>أحذف إشارة «زائد» الصفراء قبل استخدام المحاضرة</a:t>
            </a:r>
          </a:p>
          <a:p>
            <a:pPr marL="171450" indent="-171450">
              <a:buFont typeface="Arial" panose="020B0604020202020204" pitchFamily="34" charset="0"/>
              <a:buChar char="•"/>
            </a:pPr>
            <a:endParaRPr lang="en-US" b="1" dirty="0">
              <a:solidFill>
                <a:srgbClr val="000000"/>
              </a:solidFill>
            </a:endParaRPr>
          </a:p>
          <a:p>
            <a:pPr marL="0" indent="0" algn="r" rtl="1"/>
            <a:endParaRPr b="1" dirty="0">
              <a:solidFill>
                <a:srgbClr val="000000"/>
              </a:solidFill>
            </a:endParaRPr>
          </a:p>
          <a:p>
            <a:pPr marL="0" indent="0" algn="r" rtl="1"/>
            <a:r>
              <a:rPr lang="ar-LB" b="1" dirty="0" smtClean="0">
                <a:solidFill>
                  <a:srgbClr val="000000"/>
                </a:solidFill>
              </a:rPr>
              <a:t>ملاحظات الميسّر:</a:t>
            </a:r>
            <a:endParaRPr b="1" dirty="0">
              <a:solidFill>
                <a:srgbClr val="000000"/>
              </a:solidFill>
            </a:endParaRPr>
          </a:p>
          <a:p>
            <a:pPr marL="177571" indent="-177571" algn="r" rtl="1">
              <a:buFont typeface="Arial"/>
              <a:buChar char="•"/>
            </a:pPr>
            <a:r>
              <a:rPr lang="ar-LB" dirty="0" smtClean="0">
                <a:solidFill>
                  <a:srgbClr val="000000"/>
                </a:solidFill>
              </a:rPr>
              <a:t>إشرح الخطوة 2</a:t>
            </a:r>
          </a:p>
          <a:p>
            <a:pPr marL="177571" indent="-177571" algn="r" rtl="1">
              <a:buFont typeface="Arial"/>
              <a:buChar char="•"/>
            </a:pPr>
            <a:r>
              <a:rPr lang="ar-LB" dirty="0" smtClean="0">
                <a:solidFill>
                  <a:srgbClr val="000000"/>
                </a:solidFill>
              </a:rPr>
              <a:t>شدّد على المعرفة أو المهارة الضرورية للإجابة عن البند بشكل صحيح وصعوبة البنود بخيارات متعدّدة. </a:t>
            </a:r>
          </a:p>
          <a:p>
            <a:pPr marL="177571" indent="-177571" algn="r" rtl="1">
              <a:buFont typeface="Arial"/>
              <a:buChar char="•"/>
            </a:pPr>
            <a:r>
              <a:rPr lang="ar-LB" dirty="0" smtClean="0">
                <a:solidFill>
                  <a:srgbClr val="000000"/>
                </a:solidFill>
              </a:rPr>
              <a:t>إشرح أنّ</a:t>
            </a:r>
            <a:r>
              <a:rPr lang="ar-LB" baseline="0" dirty="0" smtClean="0">
                <a:solidFill>
                  <a:srgbClr val="000000"/>
                </a:solidFill>
              </a:rPr>
              <a:t> هذا البند هو نفسه كما في السابق مع الأساس، والمفتاح (الجواب الصحّ)، والمشتّتات (الأجوبة الخطأ). </a:t>
            </a:r>
          </a:p>
          <a:p>
            <a:pPr marL="177571" indent="-177571" algn="r" rtl="1">
              <a:buFont typeface="Arial"/>
              <a:buChar char="•"/>
            </a:pPr>
            <a:r>
              <a:rPr lang="ar-LB" baseline="0" dirty="0" smtClean="0">
                <a:solidFill>
                  <a:srgbClr val="000000"/>
                </a:solidFill>
              </a:rPr>
              <a:t>ذكّرهم بأنّهم سبق واستعرضوا المعارف والمهارات في المهمة 1 وصعوبة البند في المهمّة 2. </a:t>
            </a:r>
            <a:endParaRPr dirty="0"/>
          </a:p>
        </p:txBody>
      </p:sp>
      <p:sp>
        <p:nvSpPr>
          <p:cNvPr id="1610" name="Google Shape;1610;p66:notes"/>
          <p:cNvSpPr txBox="1">
            <a:spLocks noGrp="1"/>
          </p:cNvSpPr>
          <p:nvPr>
            <p:ph type="sldNum" idx="12"/>
          </p:nvPr>
        </p:nvSpPr>
        <p:spPr>
          <a:xfrm>
            <a:off x="4143589" y="9119476"/>
            <a:ext cx="3169920" cy="481727"/>
          </a:xfrm>
          <a:prstGeom prst="rect">
            <a:avLst/>
          </a:prstGeom>
          <a:noFill/>
          <a:ln>
            <a:noFill/>
          </a:ln>
        </p:spPr>
        <p:txBody>
          <a:bodyPr spcFirstLastPara="1" wrap="square" lIns="96631" tIns="48315" rIns="96631" bIns="48315" anchor="b" anchorCtr="0">
            <a:noAutofit/>
          </a:bodyPr>
          <a:lstStyle/>
          <a:p>
            <a:pPr algn="r">
              <a:buSzPts val="1400"/>
            </a:pPr>
            <a:fld id="{00000000-1234-1234-1234-123412341234}" type="slidenum">
              <a:rPr lang="en-US">
                <a:solidFill>
                  <a:srgbClr val="000000"/>
                </a:solidFill>
                <a:latin typeface="Calibri"/>
                <a:ea typeface="Calibri"/>
                <a:cs typeface="Calibri"/>
                <a:sym typeface="Calibri"/>
              </a:rPr>
              <a:pPr algn="r">
                <a:buSzPts val="1400"/>
              </a:pPr>
              <a:t>111</a:t>
            </a:fld>
            <a:endParaRPr>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8828795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 Full Red">
  <p:cSld name="Cover - Full Red">
    <p:bg>
      <p:bgPr>
        <a:solidFill>
          <a:schemeClr val="bg1"/>
        </a:solidFill>
        <a:effectLst/>
      </p:bgPr>
    </p:bg>
    <p:spTree>
      <p:nvGrpSpPr>
        <p:cNvPr id="1" name="Shape 15"/>
        <p:cNvGrpSpPr/>
        <p:nvPr/>
      </p:nvGrpSpPr>
      <p:grpSpPr>
        <a:xfrm>
          <a:off x="0" y="0"/>
          <a:ext cx="0" cy="0"/>
          <a:chOff x="0" y="0"/>
          <a:chExt cx="0" cy="0"/>
        </a:xfrm>
      </p:grpSpPr>
      <p:sp>
        <p:nvSpPr>
          <p:cNvPr id="16" name="Google Shape;16;p99"/>
          <p:cNvSpPr txBox="1">
            <a:spLocks noGrp="1"/>
          </p:cNvSpPr>
          <p:nvPr>
            <p:ph type="dt" idx="10"/>
          </p:nvPr>
        </p:nvSpPr>
        <p:spPr>
          <a:xfrm>
            <a:off x="203200" y="6423933"/>
            <a:ext cx="2844800" cy="214546"/>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sz="794" b="0" i="0">
                <a:solidFill>
                  <a:srgbClr val="FFFFFF"/>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99"/>
          <p:cNvSpPr txBox="1">
            <a:spLocks noGrp="1"/>
          </p:cNvSpPr>
          <p:nvPr>
            <p:ph type="ftr" idx="11"/>
          </p:nvPr>
        </p:nvSpPr>
        <p:spPr>
          <a:xfrm>
            <a:off x="4165600" y="6423933"/>
            <a:ext cx="3860800" cy="214546"/>
          </a:xfrm>
          <a:prstGeom prst="rect">
            <a:avLst/>
          </a:prstGeom>
          <a:noFill/>
          <a:ln>
            <a:noFill/>
          </a:ln>
        </p:spPr>
        <p:txBody>
          <a:bodyPr spcFirstLastPara="1" wrap="square" lIns="91425" tIns="45700" rIns="91425" bIns="45700" anchor="ctr" anchorCtr="0">
            <a:spAutoFit/>
          </a:bodyPr>
          <a:lstStyle>
            <a:lvl1pPr lvl="0" algn="ctr">
              <a:lnSpc>
                <a:spcPct val="100000"/>
              </a:lnSpc>
              <a:spcBef>
                <a:spcPts val="0"/>
              </a:spcBef>
              <a:spcAft>
                <a:spcPts val="0"/>
              </a:spcAft>
              <a:buSzPts val="1400"/>
              <a:buNone/>
              <a:defRPr sz="794" b="0" i="0">
                <a:solidFill>
                  <a:srgbClr val="FFFFFF"/>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99"/>
          <p:cNvSpPr txBox="1">
            <a:spLocks noGrp="1"/>
          </p:cNvSpPr>
          <p:nvPr>
            <p:ph type="sldNum" idx="12"/>
          </p:nvPr>
        </p:nvSpPr>
        <p:spPr>
          <a:xfrm>
            <a:off x="9144000" y="6423933"/>
            <a:ext cx="2844800" cy="214546"/>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9" name="Google Shape;19;p99"/>
          <p:cNvSpPr txBox="1">
            <a:spLocks noGrp="1"/>
          </p:cNvSpPr>
          <p:nvPr>
            <p:ph type="ctrTitle"/>
          </p:nvPr>
        </p:nvSpPr>
        <p:spPr>
          <a:xfrm>
            <a:off x="911750" y="2090444"/>
            <a:ext cx="5181600" cy="6747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174"/>
              <a:buFont typeface="Calibri"/>
              <a:buNone/>
              <a:defRPr sz="3174">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99"/>
          <p:cNvSpPr txBox="1">
            <a:spLocks noGrp="1"/>
          </p:cNvSpPr>
          <p:nvPr>
            <p:ph type="subTitle" idx="1"/>
          </p:nvPr>
        </p:nvSpPr>
        <p:spPr>
          <a:xfrm>
            <a:off x="914400" y="4146997"/>
            <a:ext cx="4572000" cy="16002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lt1"/>
              </a:buClr>
              <a:buSzPts val="2116"/>
              <a:buNone/>
              <a:defRPr sz="2116">
                <a:solidFill>
                  <a:schemeClr val="lt1"/>
                </a:solidFill>
              </a:defRPr>
            </a:lvl1pPr>
            <a:lvl2pPr lvl="1" algn="ctr">
              <a:lnSpc>
                <a:spcPct val="90000"/>
              </a:lnSpc>
              <a:spcBef>
                <a:spcPts val="500"/>
              </a:spcBef>
              <a:spcAft>
                <a:spcPts val="0"/>
              </a:spcAft>
              <a:buClr>
                <a:srgbClr val="888888"/>
              </a:buClr>
              <a:buSzPts val="2400"/>
              <a:buNone/>
              <a:defRPr>
                <a:solidFill>
                  <a:srgbClr val="888888"/>
                </a:solidFill>
              </a:defRPr>
            </a:lvl2pPr>
            <a:lvl3pPr lvl="2" algn="ctr">
              <a:lnSpc>
                <a:spcPct val="90000"/>
              </a:lnSpc>
              <a:spcBef>
                <a:spcPts val="500"/>
              </a:spcBef>
              <a:spcAft>
                <a:spcPts val="0"/>
              </a:spcAft>
              <a:buClr>
                <a:srgbClr val="888888"/>
              </a:buClr>
              <a:buSzPts val="2000"/>
              <a:buNone/>
              <a:defRPr>
                <a:solidFill>
                  <a:srgbClr val="888888"/>
                </a:solidFill>
              </a:defRPr>
            </a:lvl3pPr>
            <a:lvl4pPr lvl="3" algn="ctr">
              <a:lnSpc>
                <a:spcPct val="90000"/>
              </a:lnSpc>
              <a:spcBef>
                <a:spcPts val="500"/>
              </a:spcBef>
              <a:spcAft>
                <a:spcPts val="0"/>
              </a:spcAft>
              <a:buClr>
                <a:srgbClr val="888888"/>
              </a:buClr>
              <a:buSzPts val="1800"/>
              <a:buNone/>
              <a:defRPr>
                <a:solidFill>
                  <a:srgbClr val="888888"/>
                </a:solidFill>
              </a:defRPr>
            </a:lvl4pPr>
            <a:lvl5pPr lvl="4" algn="ctr">
              <a:lnSpc>
                <a:spcPct val="90000"/>
              </a:lnSpc>
              <a:spcBef>
                <a:spcPts val="500"/>
              </a:spcBef>
              <a:spcAft>
                <a:spcPts val="0"/>
              </a:spcAft>
              <a:buClr>
                <a:srgbClr val="888888"/>
              </a:buClr>
              <a:buSzPts val="1800"/>
              <a:buNone/>
              <a:defRPr>
                <a:solidFill>
                  <a:srgbClr val="888888"/>
                </a:solidFill>
              </a:defRPr>
            </a:lvl5pPr>
            <a:lvl6pPr lvl="5" algn="ctr">
              <a:lnSpc>
                <a:spcPct val="90000"/>
              </a:lnSpc>
              <a:spcBef>
                <a:spcPts val="500"/>
              </a:spcBef>
              <a:spcAft>
                <a:spcPts val="0"/>
              </a:spcAft>
              <a:buClr>
                <a:srgbClr val="888888"/>
              </a:buClr>
              <a:buSzPts val="1800"/>
              <a:buNone/>
              <a:defRPr>
                <a:solidFill>
                  <a:srgbClr val="888888"/>
                </a:solidFill>
              </a:defRPr>
            </a:lvl6pPr>
            <a:lvl7pPr lvl="6" algn="ctr">
              <a:lnSpc>
                <a:spcPct val="90000"/>
              </a:lnSpc>
              <a:spcBef>
                <a:spcPts val="500"/>
              </a:spcBef>
              <a:spcAft>
                <a:spcPts val="0"/>
              </a:spcAft>
              <a:buClr>
                <a:srgbClr val="888888"/>
              </a:buClr>
              <a:buSzPts val="1800"/>
              <a:buNone/>
              <a:defRPr>
                <a:solidFill>
                  <a:srgbClr val="888888"/>
                </a:solidFill>
              </a:defRPr>
            </a:lvl7pPr>
            <a:lvl8pPr lvl="7" algn="ctr">
              <a:lnSpc>
                <a:spcPct val="90000"/>
              </a:lnSpc>
              <a:spcBef>
                <a:spcPts val="500"/>
              </a:spcBef>
              <a:spcAft>
                <a:spcPts val="0"/>
              </a:spcAft>
              <a:buClr>
                <a:srgbClr val="888888"/>
              </a:buClr>
              <a:buSzPts val="1800"/>
              <a:buNone/>
              <a:defRPr>
                <a:solidFill>
                  <a:srgbClr val="888888"/>
                </a:solidFill>
              </a:defRPr>
            </a:lvl8pPr>
            <a:lvl9pPr lvl="8" algn="ctr">
              <a:lnSpc>
                <a:spcPct val="90000"/>
              </a:lnSpc>
              <a:spcBef>
                <a:spcPts val="500"/>
              </a:spcBef>
              <a:spcAft>
                <a:spcPts val="0"/>
              </a:spcAft>
              <a:buClr>
                <a:srgbClr val="888888"/>
              </a:buClr>
              <a:buSzPts val="1800"/>
              <a:buNone/>
              <a:defRPr>
                <a:solidFill>
                  <a:srgbClr val="888888"/>
                </a:solidFill>
              </a:defRPr>
            </a:lvl9pPr>
          </a:lstStyle>
          <a:p>
            <a:endParaRPr/>
          </a:p>
        </p:txBody>
      </p:sp>
      <p:cxnSp>
        <p:nvCxnSpPr>
          <p:cNvPr id="21" name="Google Shape;21;p99"/>
          <p:cNvCxnSpPr/>
          <p:nvPr/>
        </p:nvCxnSpPr>
        <p:spPr>
          <a:xfrm>
            <a:off x="995680" y="3165480"/>
            <a:ext cx="426600" cy="0"/>
          </a:xfrm>
          <a:prstGeom prst="straightConnector1">
            <a:avLst/>
          </a:prstGeom>
          <a:noFill/>
          <a:ln w="19050" cap="flat" cmpd="sng">
            <a:solidFill>
              <a:srgbClr val="FFFFFF"/>
            </a:solidFill>
            <a:prstDash val="solid"/>
            <a:miter lim="800000"/>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9"/>
        <p:cNvGrpSpPr/>
        <p:nvPr/>
      </p:nvGrpSpPr>
      <p:grpSpPr>
        <a:xfrm>
          <a:off x="0" y="0"/>
          <a:ext cx="0" cy="0"/>
          <a:chOff x="0" y="0"/>
          <a:chExt cx="0" cy="0"/>
        </a:xfrm>
      </p:grpSpPr>
      <p:sp>
        <p:nvSpPr>
          <p:cNvPr id="80" name="Google Shape;80;p1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1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1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1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5"/>
        <p:cNvGrpSpPr/>
        <p:nvPr/>
      </p:nvGrpSpPr>
      <p:grpSpPr>
        <a:xfrm>
          <a:off x="0" y="0"/>
          <a:ext cx="0" cy="0"/>
          <a:chOff x="0" y="0"/>
          <a:chExt cx="0" cy="0"/>
        </a:xfrm>
      </p:grpSpPr>
      <p:sp>
        <p:nvSpPr>
          <p:cNvPr id="86" name="Google Shape;86;p1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1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8" name="Google Shape;88;p1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1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1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bg>
      <p:bgPr>
        <a:solidFill>
          <a:srgbClr val="E7E7E5"/>
        </a:solidFill>
        <a:effectLst/>
      </p:bgPr>
    </p:bg>
    <p:spTree>
      <p:nvGrpSpPr>
        <p:cNvPr id="1" name="Shape 98"/>
        <p:cNvGrpSpPr/>
        <p:nvPr/>
      </p:nvGrpSpPr>
      <p:grpSpPr>
        <a:xfrm>
          <a:off x="0" y="0"/>
          <a:ext cx="0" cy="0"/>
          <a:chOff x="0" y="0"/>
          <a:chExt cx="0" cy="0"/>
        </a:xfrm>
      </p:grpSpPr>
      <p:sp>
        <p:nvSpPr>
          <p:cNvPr id="99" name="Google Shape;99;p101"/>
          <p:cNvSpPr txBox="1">
            <a:spLocks noGrp="1"/>
          </p:cNvSpPr>
          <p:nvPr>
            <p:ph type="title"/>
          </p:nvPr>
        </p:nvSpPr>
        <p:spPr>
          <a:xfrm>
            <a:off x="609600" y="836838"/>
            <a:ext cx="10871200" cy="58080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BA0C2F"/>
              </a:buClr>
              <a:buSzPts val="1800"/>
              <a:buNone/>
              <a:defRPr cap="all" baseline="0">
                <a:solidFill>
                  <a:srgbClr val="651D3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US" dirty="0"/>
          </a:p>
        </p:txBody>
      </p:sp>
      <p:sp>
        <p:nvSpPr>
          <p:cNvPr id="100" name="Google Shape;100;p101"/>
          <p:cNvSpPr txBox="1">
            <a:spLocks noGrp="1"/>
          </p:cNvSpPr>
          <p:nvPr>
            <p:ph type="body" idx="1"/>
          </p:nvPr>
        </p:nvSpPr>
        <p:spPr>
          <a:xfrm>
            <a:off x="609600" y="1600201"/>
            <a:ext cx="10871200" cy="4419599"/>
          </a:xfrm>
          <a:prstGeom prst="rect">
            <a:avLst/>
          </a:prstGeom>
          <a:noFill/>
          <a:ln>
            <a:noFill/>
          </a:ln>
        </p:spPr>
        <p:txBody>
          <a:bodyPr spcFirstLastPara="1" wrap="square" lIns="91425" tIns="45700" rIns="91425" bIns="45700" anchor="t" anchorCtr="0">
            <a:normAutofit/>
          </a:bodyPr>
          <a:lstStyle>
            <a:lvl1pPr marL="457200" lvl="0" indent="-362966" algn="l">
              <a:lnSpc>
                <a:spcPct val="100000"/>
              </a:lnSpc>
              <a:spcBef>
                <a:spcPts val="1200"/>
              </a:spcBef>
              <a:spcAft>
                <a:spcPts val="0"/>
              </a:spcAft>
              <a:buClr>
                <a:srgbClr val="000000"/>
              </a:buClr>
              <a:buSzPts val="2116"/>
              <a:buChar char="•"/>
              <a:defRPr>
                <a:solidFill>
                  <a:srgbClr val="000000"/>
                </a:solidFill>
                <a:latin typeface="Gill Sans MT" panose="020B0502020104020203" pitchFamily="34" charset="0"/>
              </a:defRPr>
            </a:lvl1pPr>
            <a:lvl2pPr marL="914400" lvl="1" indent="-342900" algn="l">
              <a:lnSpc>
                <a:spcPct val="100000"/>
              </a:lnSpc>
              <a:spcBef>
                <a:spcPts val="1058"/>
              </a:spcBef>
              <a:spcAft>
                <a:spcPts val="0"/>
              </a:spcAft>
              <a:buClr>
                <a:srgbClr val="000000"/>
              </a:buClr>
              <a:buSzPts val="1800"/>
              <a:buChar char="–"/>
              <a:defRPr>
                <a:solidFill>
                  <a:srgbClr val="000000"/>
                </a:solidFill>
              </a:defRPr>
            </a:lvl2pPr>
            <a:lvl3pPr marL="1371600" lvl="2" indent="-342900" algn="l">
              <a:lnSpc>
                <a:spcPct val="100000"/>
              </a:lnSpc>
              <a:spcBef>
                <a:spcPts val="1058"/>
              </a:spcBef>
              <a:spcAft>
                <a:spcPts val="0"/>
              </a:spcAft>
              <a:buClr>
                <a:srgbClr val="6C6463"/>
              </a:buClr>
              <a:buSzPts val="1800"/>
              <a:buChar char="•"/>
              <a:defRPr/>
            </a:lvl3pPr>
            <a:lvl4pPr marL="1828800" lvl="3" indent="-342900" algn="l">
              <a:lnSpc>
                <a:spcPct val="100000"/>
              </a:lnSpc>
              <a:spcBef>
                <a:spcPts val="360"/>
              </a:spcBef>
              <a:spcAft>
                <a:spcPts val="0"/>
              </a:spcAft>
              <a:buClr>
                <a:srgbClr val="6C6463"/>
              </a:buClr>
              <a:buSzPts val="1800"/>
              <a:buChar char="–"/>
              <a:defRPr/>
            </a:lvl4pPr>
            <a:lvl5pPr marL="2286000" lvl="4" indent="-342900" algn="l">
              <a:lnSpc>
                <a:spcPct val="100000"/>
              </a:lnSpc>
              <a:spcBef>
                <a:spcPts val="360"/>
              </a:spcBef>
              <a:spcAft>
                <a:spcPts val="0"/>
              </a:spcAft>
              <a:buClr>
                <a:srgbClr val="6C6463"/>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lang="en-US" dirty="0"/>
          </a:p>
        </p:txBody>
      </p:sp>
      <p:sp>
        <p:nvSpPr>
          <p:cNvPr id="101" name="Google Shape;101;p101"/>
          <p:cNvSpPr txBox="1">
            <a:spLocks noGrp="1"/>
          </p:cNvSpPr>
          <p:nvPr>
            <p:ph type="sldNum" idx="12"/>
          </p:nvPr>
        </p:nvSpPr>
        <p:spPr>
          <a:xfrm>
            <a:off x="10566400" y="6232139"/>
            <a:ext cx="1016000" cy="276999"/>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02" name="Google Shape;102;p101"/>
          <p:cNvSpPr txBox="1">
            <a:spLocks noGrp="1"/>
          </p:cNvSpPr>
          <p:nvPr>
            <p:ph type="dt" idx="10"/>
          </p:nvPr>
        </p:nvSpPr>
        <p:spPr>
          <a:xfrm>
            <a:off x="2844800" y="6232139"/>
            <a:ext cx="7721600" cy="276999"/>
          </a:xfrm>
          <a:prstGeom prst="rect">
            <a:avLst/>
          </a:prstGeom>
          <a:noFill/>
          <a:ln>
            <a:noFill/>
          </a:ln>
        </p:spPr>
        <p:txBody>
          <a:bodyPr spcFirstLastPara="1" wrap="square" lIns="91425" tIns="45700" rIns="91425" bIns="45700" anchor="ctr" anchorCtr="0">
            <a:spAutoFit/>
          </a:bodyPr>
          <a:lstStyle>
            <a:lvl1pPr lvl="0" algn="r">
              <a:lnSpc>
                <a:spcPct val="100000"/>
              </a:lnSpc>
              <a:spcBef>
                <a:spcPts val="0"/>
              </a:spcBef>
              <a:spcAft>
                <a:spcPts val="0"/>
              </a:spcAft>
              <a:buSzPts val="1400"/>
              <a:buNone/>
              <a:defRPr sz="1200">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ver - Full Red">
  <p:cSld name="Cover - Full Red">
    <p:bg>
      <p:bgPr>
        <a:solidFill>
          <a:srgbClr val="BA0C2F"/>
        </a:solidFill>
        <a:effectLst/>
      </p:bgPr>
    </p:bg>
    <p:spTree>
      <p:nvGrpSpPr>
        <p:cNvPr id="1" name="Shape 106"/>
        <p:cNvGrpSpPr/>
        <p:nvPr/>
      </p:nvGrpSpPr>
      <p:grpSpPr>
        <a:xfrm>
          <a:off x="0" y="0"/>
          <a:ext cx="0" cy="0"/>
          <a:chOff x="0" y="0"/>
          <a:chExt cx="0" cy="0"/>
        </a:xfrm>
      </p:grpSpPr>
      <p:sp>
        <p:nvSpPr>
          <p:cNvPr id="107" name="Google Shape;107;p171"/>
          <p:cNvSpPr txBox="1">
            <a:spLocks noGrp="1"/>
          </p:cNvSpPr>
          <p:nvPr>
            <p:ph type="dt" idx="10"/>
          </p:nvPr>
        </p:nvSpPr>
        <p:spPr>
          <a:xfrm>
            <a:off x="203200" y="6423933"/>
            <a:ext cx="2844800" cy="214546"/>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sz="794" b="0" i="0">
                <a:solidFill>
                  <a:srgbClr val="FFFFFF"/>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p171"/>
          <p:cNvSpPr txBox="1">
            <a:spLocks noGrp="1"/>
          </p:cNvSpPr>
          <p:nvPr>
            <p:ph type="ftr" idx="11"/>
          </p:nvPr>
        </p:nvSpPr>
        <p:spPr>
          <a:xfrm>
            <a:off x="4165600" y="6423933"/>
            <a:ext cx="3860800" cy="214546"/>
          </a:xfrm>
          <a:prstGeom prst="rect">
            <a:avLst/>
          </a:prstGeom>
          <a:noFill/>
          <a:ln>
            <a:noFill/>
          </a:ln>
        </p:spPr>
        <p:txBody>
          <a:bodyPr spcFirstLastPara="1" wrap="square" lIns="91425" tIns="45700" rIns="91425" bIns="45700" anchor="ctr" anchorCtr="0">
            <a:spAutoFit/>
          </a:bodyPr>
          <a:lstStyle>
            <a:lvl1pPr lvl="0" algn="ctr">
              <a:lnSpc>
                <a:spcPct val="100000"/>
              </a:lnSpc>
              <a:spcBef>
                <a:spcPts val="0"/>
              </a:spcBef>
              <a:spcAft>
                <a:spcPts val="0"/>
              </a:spcAft>
              <a:buSzPts val="1400"/>
              <a:buNone/>
              <a:defRPr sz="794" b="0" i="0">
                <a:solidFill>
                  <a:srgbClr val="FFFFFF"/>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 name="Google Shape;109;p171"/>
          <p:cNvSpPr txBox="1">
            <a:spLocks noGrp="1"/>
          </p:cNvSpPr>
          <p:nvPr>
            <p:ph type="sldNum" idx="12"/>
          </p:nvPr>
        </p:nvSpPr>
        <p:spPr>
          <a:xfrm>
            <a:off x="9144000" y="6423933"/>
            <a:ext cx="2844800" cy="214546"/>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pic>
        <p:nvPicPr>
          <p:cNvPr id="110" name="Google Shape;110;p171" descr="USAID_Logo_White_v02.png"/>
          <p:cNvPicPr preferRelativeResize="0"/>
          <p:nvPr/>
        </p:nvPicPr>
        <p:blipFill rotWithShape="1">
          <a:blip r:embed="rId2">
            <a:alphaModFix/>
          </a:blip>
          <a:srcRect/>
          <a:stretch/>
        </p:blipFill>
        <p:spPr>
          <a:xfrm>
            <a:off x="911740" y="753866"/>
            <a:ext cx="1828800" cy="543508"/>
          </a:xfrm>
          <a:prstGeom prst="rect">
            <a:avLst/>
          </a:prstGeom>
          <a:noFill/>
          <a:ln>
            <a:noFill/>
          </a:ln>
        </p:spPr>
      </p:pic>
      <p:sp>
        <p:nvSpPr>
          <p:cNvPr id="111" name="Google Shape;111;p171"/>
          <p:cNvSpPr txBox="1">
            <a:spLocks noGrp="1"/>
          </p:cNvSpPr>
          <p:nvPr>
            <p:ph type="ctrTitle"/>
          </p:nvPr>
        </p:nvSpPr>
        <p:spPr>
          <a:xfrm>
            <a:off x="911750" y="2090444"/>
            <a:ext cx="5181600" cy="6747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174"/>
              <a:buFont typeface="Calibri"/>
              <a:buNone/>
              <a:defRPr sz="3174">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p171"/>
          <p:cNvSpPr txBox="1">
            <a:spLocks noGrp="1"/>
          </p:cNvSpPr>
          <p:nvPr>
            <p:ph type="subTitle" idx="1"/>
          </p:nvPr>
        </p:nvSpPr>
        <p:spPr>
          <a:xfrm>
            <a:off x="914400" y="4146997"/>
            <a:ext cx="4572000" cy="16002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lt1"/>
              </a:buClr>
              <a:buSzPts val="2116"/>
              <a:buNone/>
              <a:defRPr sz="2116">
                <a:solidFill>
                  <a:schemeClr val="lt1"/>
                </a:solidFill>
              </a:defRPr>
            </a:lvl1pPr>
            <a:lvl2pPr lvl="1" algn="ctr">
              <a:lnSpc>
                <a:spcPct val="90000"/>
              </a:lnSpc>
              <a:spcBef>
                <a:spcPts val="500"/>
              </a:spcBef>
              <a:spcAft>
                <a:spcPts val="0"/>
              </a:spcAft>
              <a:buClr>
                <a:srgbClr val="888888"/>
              </a:buClr>
              <a:buSzPts val="2400"/>
              <a:buNone/>
              <a:defRPr>
                <a:solidFill>
                  <a:srgbClr val="888888"/>
                </a:solidFill>
              </a:defRPr>
            </a:lvl2pPr>
            <a:lvl3pPr lvl="2" algn="ctr">
              <a:lnSpc>
                <a:spcPct val="90000"/>
              </a:lnSpc>
              <a:spcBef>
                <a:spcPts val="500"/>
              </a:spcBef>
              <a:spcAft>
                <a:spcPts val="0"/>
              </a:spcAft>
              <a:buClr>
                <a:srgbClr val="888888"/>
              </a:buClr>
              <a:buSzPts val="2000"/>
              <a:buNone/>
              <a:defRPr>
                <a:solidFill>
                  <a:srgbClr val="888888"/>
                </a:solidFill>
              </a:defRPr>
            </a:lvl3pPr>
            <a:lvl4pPr lvl="3" algn="ctr">
              <a:lnSpc>
                <a:spcPct val="90000"/>
              </a:lnSpc>
              <a:spcBef>
                <a:spcPts val="500"/>
              </a:spcBef>
              <a:spcAft>
                <a:spcPts val="0"/>
              </a:spcAft>
              <a:buClr>
                <a:srgbClr val="888888"/>
              </a:buClr>
              <a:buSzPts val="1800"/>
              <a:buNone/>
              <a:defRPr>
                <a:solidFill>
                  <a:srgbClr val="888888"/>
                </a:solidFill>
              </a:defRPr>
            </a:lvl4pPr>
            <a:lvl5pPr lvl="4" algn="ctr">
              <a:lnSpc>
                <a:spcPct val="90000"/>
              </a:lnSpc>
              <a:spcBef>
                <a:spcPts val="500"/>
              </a:spcBef>
              <a:spcAft>
                <a:spcPts val="0"/>
              </a:spcAft>
              <a:buClr>
                <a:srgbClr val="888888"/>
              </a:buClr>
              <a:buSzPts val="1800"/>
              <a:buNone/>
              <a:defRPr>
                <a:solidFill>
                  <a:srgbClr val="888888"/>
                </a:solidFill>
              </a:defRPr>
            </a:lvl5pPr>
            <a:lvl6pPr lvl="5" algn="ctr">
              <a:lnSpc>
                <a:spcPct val="90000"/>
              </a:lnSpc>
              <a:spcBef>
                <a:spcPts val="500"/>
              </a:spcBef>
              <a:spcAft>
                <a:spcPts val="0"/>
              </a:spcAft>
              <a:buClr>
                <a:srgbClr val="888888"/>
              </a:buClr>
              <a:buSzPts val="1800"/>
              <a:buNone/>
              <a:defRPr>
                <a:solidFill>
                  <a:srgbClr val="888888"/>
                </a:solidFill>
              </a:defRPr>
            </a:lvl6pPr>
            <a:lvl7pPr lvl="6" algn="ctr">
              <a:lnSpc>
                <a:spcPct val="90000"/>
              </a:lnSpc>
              <a:spcBef>
                <a:spcPts val="500"/>
              </a:spcBef>
              <a:spcAft>
                <a:spcPts val="0"/>
              </a:spcAft>
              <a:buClr>
                <a:srgbClr val="888888"/>
              </a:buClr>
              <a:buSzPts val="1800"/>
              <a:buNone/>
              <a:defRPr>
                <a:solidFill>
                  <a:srgbClr val="888888"/>
                </a:solidFill>
              </a:defRPr>
            </a:lvl7pPr>
            <a:lvl8pPr lvl="7" algn="ctr">
              <a:lnSpc>
                <a:spcPct val="90000"/>
              </a:lnSpc>
              <a:spcBef>
                <a:spcPts val="500"/>
              </a:spcBef>
              <a:spcAft>
                <a:spcPts val="0"/>
              </a:spcAft>
              <a:buClr>
                <a:srgbClr val="888888"/>
              </a:buClr>
              <a:buSzPts val="1800"/>
              <a:buNone/>
              <a:defRPr>
                <a:solidFill>
                  <a:srgbClr val="888888"/>
                </a:solidFill>
              </a:defRPr>
            </a:lvl8pPr>
            <a:lvl9pPr lvl="8" algn="ctr">
              <a:lnSpc>
                <a:spcPct val="90000"/>
              </a:lnSpc>
              <a:spcBef>
                <a:spcPts val="500"/>
              </a:spcBef>
              <a:spcAft>
                <a:spcPts val="0"/>
              </a:spcAft>
              <a:buClr>
                <a:srgbClr val="888888"/>
              </a:buClr>
              <a:buSzPts val="1800"/>
              <a:buNone/>
              <a:defRPr>
                <a:solidFill>
                  <a:srgbClr val="888888"/>
                </a:solidFill>
              </a:defRPr>
            </a:lvl9pPr>
          </a:lstStyle>
          <a:p>
            <a:endParaRPr/>
          </a:p>
        </p:txBody>
      </p:sp>
      <p:cxnSp>
        <p:nvCxnSpPr>
          <p:cNvPr id="113" name="Google Shape;113;p171"/>
          <p:cNvCxnSpPr/>
          <p:nvPr/>
        </p:nvCxnSpPr>
        <p:spPr>
          <a:xfrm>
            <a:off x="995680" y="3165480"/>
            <a:ext cx="426600" cy="0"/>
          </a:xfrm>
          <a:prstGeom prst="straightConnector1">
            <a:avLst/>
          </a:prstGeom>
          <a:noFill/>
          <a:ln w="19050" cap="flat" cmpd="sng">
            <a:solidFill>
              <a:srgbClr val="FFFFFF"/>
            </a:solidFill>
            <a:prstDash val="solid"/>
            <a:miter lim="800000"/>
            <a:headEnd type="none" w="sm" len="sm"/>
            <a:tailEnd type="none" w="sm" len="sm"/>
          </a:ln>
        </p:spPr>
      </p:cxn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ver - Full Photo">
  <p:cSld name="Cover - Full Photo">
    <p:bg>
      <p:bgPr>
        <a:solidFill>
          <a:schemeClr val="dk1"/>
        </a:solidFill>
        <a:effectLst/>
      </p:bgPr>
    </p:bg>
    <p:spTree>
      <p:nvGrpSpPr>
        <p:cNvPr id="1" name="Shape 114"/>
        <p:cNvGrpSpPr/>
        <p:nvPr/>
      </p:nvGrpSpPr>
      <p:grpSpPr>
        <a:xfrm>
          <a:off x="0" y="0"/>
          <a:ext cx="0" cy="0"/>
          <a:chOff x="0" y="0"/>
          <a:chExt cx="0" cy="0"/>
        </a:xfrm>
      </p:grpSpPr>
      <p:pic>
        <p:nvPicPr>
          <p:cNvPr id="115" name="Google Shape;115;p113"/>
          <p:cNvPicPr preferRelativeResize="0"/>
          <p:nvPr/>
        </p:nvPicPr>
        <p:blipFill rotWithShape="1">
          <a:blip r:embed="rId2">
            <a:alphaModFix/>
          </a:blip>
          <a:srcRect/>
          <a:stretch/>
        </p:blipFill>
        <p:spPr>
          <a:xfrm>
            <a:off x="203201" y="203683"/>
            <a:ext cx="11785599" cy="6450636"/>
          </a:xfrm>
          <a:prstGeom prst="rect">
            <a:avLst/>
          </a:prstGeom>
          <a:noFill/>
          <a:ln>
            <a:noFill/>
          </a:ln>
        </p:spPr>
      </p:pic>
      <p:sp>
        <p:nvSpPr>
          <p:cNvPr id="116" name="Google Shape;116;p113"/>
          <p:cNvSpPr txBox="1">
            <a:spLocks noGrp="1"/>
          </p:cNvSpPr>
          <p:nvPr>
            <p:ph type="dt" idx="10"/>
          </p:nvPr>
        </p:nvSpPr>
        <p:spPr>
          <a:xfrm>
            <a:off x="203200" y="6423933"/>
            <a:ext cx="2844800" cy="214546"/>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sz="794" b="0" i="0">
                <a:solidFill>
                  <a:srgbClr val="FFFFFF"/>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p113"/>
          <p:cNvSpPr txBox="1">
            <a:spLocks noGrp="1"/>
          </p:cNvSpPr>
          <p:nvPr>
            <p:ph type="ftr" idx="11"/>
          </p:nvPr>
        </p:nvSpPr>
        <p:spPr>
          <a:xfrm>
            <a:off x="4165600" y="6423933"/>
            <a:ext cx="3860800" cy="214546"/>
          </a:xfrm>
          <a:prstGeom prst="rect">
            <a:avLst/>
          </a:prstGeom>
          <a:noFill/>
          <a:ln>
            <a:noFill/>
          </a:ln>
        </p:spPr>
        <p:txBody>
          <a:bodyPr spcFirstLastPara="1" wrap="square" lIns="91425" tIns="45700" rIns="91425" bIns="45700" anchor="ctr" anchorCtr="0">
            <a:spAutoFit/>
          </a:bodyPr>
          <a:lstStyle>
            <a:lvl1pPr lvl="0" algn="ctr">
              <a:lnSpc>
                <a:spcPct val="100000"/>
              </a:lnSpc>
              <a:spcBef>
                <a:spcPts val="0"/>
              </a:spcBef>
              <a:spcAft>
                <a:spcPts val="0"/>
              </a:spcAft>
              <a:buSzPts val="1400"/>
              <a:buNone/>
              <a:defRPr sz="794" b="0" i="0">
                <a:solidFill>
                  <a:srgbClr val="FFFFFF"/>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8" name="Google Shape;118;p113"/>
          <p:cNvSpPr txBox="1">
            <a:spLocks noGrp="1"/>
          </p:cNvSpPr>
          <p:nvPr>
            <p:ph type="sldNum" idx="12"/>
          </p:nvPr>
        </p:nvSpPr>
        <p:spPr>
          <a:xfrm>
            <a:off x="9144000" y="6423933"/>
            <a:ext cx="2844800" cy="214546"/>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19" name="Google Shape;119;p113"/>
          <p:cNvSpPr txBox="1">
            <a:spLocks noGrp="1"/>
          </p:cNvSpPr>
          <p:nvPr>
            <p:ph type="ctrTitle"/>
          </p:nvPr>
        </p:nvSpPr>
        <p:spPr>
          <a:xfrm>
            <a:off x="914400" y="2118715"/>
            <a:ext cx="5181600" cy="1600200"/>
          </a:xfrm>
          <a:prstGeom prst="rect">
            <a:avLst/>
          </a:prstGeom>
          <a:noFill/>
          <a:ln>
            <a:noFill/>
          </a:ln>
          <a:effectLst>
            <a:outerShdw blurRad="254000" algn="tl" rotWithShape="0">
              <a:srgbClr val="000000">
                <a:alpha val="20000"/>
              </a:srgbClr>
            </a:outerShdw>
          </a:effectLst>
        </p:spPr>
        <p:txBody>
          <a:bodyPr spcFirstLastPara="1" wrap="square" lIns="91425" tIns="45700" rIns="91425" bIns="45700" anchor="b" anchorCtr="0">
            <a:normAutofit/>
          </a:bodyPr>
          <a:lstStyle>
            <a:lvl1pPr lvl="0" algn="l">
              <a:lnSpc>
                <a:spcPct val="100000"/>
              </a:lnSpc>
              <a:spcBef>
                <a:spcPts val="0"/>
              </a:spcBef>
              <a:spcAft>
                <a:spcPts val="0"/>
              </a:spcAft>
              <a:buClr>
                <a:schemeClr val="lt1"/>
              </a:buClr>
              <a:buSzPts val="3174"/>
              <a:buFont typeface="Gill Sans"/>
              <a:buNone/>
              <a:defRPr sz="3174">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p113"/>
          <p:cNvSpPr txBox="1">
            <a:spLocks noGrp="1"/>
          </p:cNvSpPr>
          <p:nvPr>
            <p:ph type="subTitle" idx="1"/>
          </p:nvPr>
        </p:nvSpPr>
        <p:spPr>
          <a:xfrm>
            <a:off x="914400" y="4146997"/>
            <a:ext cx="4572000" cy="1600200"/>
          </a:xfrm>
          <a:prstGeom prst="rect">
            <a:avLst/>
          </a:prstGeom>
          <a:noFill/>
          <a:ln>
            <a:noFill/>
          </a:ln>
          <a:effectLst>
            <a:outerShdw blurRad="254000" algn="tl" rotWithShape="0">
              <a:srgbClr val="000000">
                <a:alpha val="40000"/>
              </a:srgbClr>
            </a:outerShdw>
          </a:effectLst>
        </p:spPr>
        <p:txBody>
          <a:bodyPr spcFirstLastPara="1" wrap="square" lIns="91425" tIns="45700" rIns="91425" bIns="45700" anchor="t" anchorCtr="0">
            <a:normAutofit/>
          </a:bodyPr>
          <a:lstStyle>
            <a:lvl1pPr lvl="0" algn="l">
              <a:lnSpc>
                <a:spcPct val="100000"/>
              </a:lnSpc>
              <a:spcBef>
                <a:spcPts val="0"/>
              </a:spcBef>
              <a:spcAft>
                <a:spcPts val="0"/>
              </a:spcAft>
              <a:buClr>
                <a:schemeClr val="lt1"/>
              </a:buClr>
              <a:buSzPts val="2116"/>
              <a:buNone/>
              <a:defRPr sz="2116">
                <a:solidFill>
                  <a:schemeClr val="lt1"/>
                </a:solidFill>
              </a:defRPr>
            </a:lvl1pPr>
            <a:lvl2pPr lvl="1" algn="ctr">
              <a:lnSpc>
                <a:spcPct val="100000"/>
              </a:lnSpc>
              <a:spcBef>
                <a:spcPts val="1058"/>
              </a:spcBef>
              <a:spcAft>
                <a:spcPts val="0"/>
              </a:spcAft>
              <a:buClr>
                <a:srgbClr val="888888"/>
              </a:buClr>
              <a:buSzPts val="2116"/>
              <a:buNone/>
              <a:defRPr>
                <a:solidFill>
                  <a:srgbClr val="888888"/>
                </a:solidFill>
              </a:defRPr>
            </a:lvl2pPr>
            <a:lvl3pPr lvl="2" algn="ctr">
              <a:lnSpc>
                <a:spcPct val="100000"/>
              </a:lnSpc>
              <a:spcBef>
                <a:spcPts val="1058"/>
              </a:spcBef>
              <a:spcAft>
                <a:spcPts val="0"/>
              </a:spcAft>
              <a:buClr>
                <a:srgbClr val="888888"/>
              </a:buClr>
              <a:buSzPts val="2381"/>
              <a:buNone/>
              <a:defRPr>
                <a:solidFill>
                  <a:srgbClr val="888888"/>
                </a:solidFill>
              </a:defRPr>
            </a:lvl3pPr>
            <a:lvl4pPr lvl="3" algn="ctr">
              <a:lnSpc>
                <a:spcPct val="100000"/>
              </a:lnSpc>
              <a:spcBef>
                <a:spcPts val="423"/>
              </a:spcBef>
              <a:spcAft>
                <a:spcPts val="0"/>
              </a:spcAft>
              <a:buClr>
                <a:srgbClr val="888888"/>
              </a:buClr>
              <a:buSzPts val="2116"/>
              <a:buNone/>
              <a:defRPr>
                <a:solidFill>
                  <a:srgbClr val="888888"/>
                </a:solidFill>
              </a:defRPr>
            </a:lvl4pPr>
            <a:lvl5pPr lvl="4" algn="ctr">
              <a:lnSpc>
                <a:spcPct val="100000"/>
              </a:lnSpc>
              <a:spcBef>
                <a:spcPts val="370"/>
              </a:spcBef>
              <a:spcAft>
                <a:spcPts val="0"/>
              </a:spcAft>
              <a:buClr>
                <a:srgbClr val="888888"/>
              </a:buClr>
              <a:buSzPts val="1852"/>
              <a:buNone/>
              <a:defRPr>
                <a:solidFill>
                  <a:srgbClr val="888888"/>
                </a:solidFill>
              </a:defRPr>
            </a:lvl5pPr>
            <a:lvl6pPr lvl="5" algn="ctr">
              <a:lnSpc>
                <a:spcPct val="100000"/>
              </a:lnSpc>
              <a:spcBef>
                <a:spcPts val="529"/>
              </a:spcBef>
              <a:spcAft>
                <a:spcPts val="0"/>
              </a:spcAft>
              <a:buClr>
                <a:srgbClr val="888888"/>
              </a:buClr>
              <a:buSzPts val="2645"/>
              <a:buNone/>
              <a:defRPr>
                <a:solidFill>
                  <a:srgbClr val="888888"/>
                </a:solidFill>
              </a:defRPr>
            </a:lvl6pPr>
            <a:lvl7pPr lvl="6" algn="ctr">
              <a:lnSpc>
                <a:spcPct val="100000"/>
              </a:lnSpc>
              <a:spcBef>
                <a:spcPts val="529"/>
              </a:spcBef>
              <a:spcAft>
                <a:spcPts val="0"/>
              </a:spcAft>
              <a:buClr>
                <a:srgbClr val="888888"/>
              </a:buClr>
              <a:buSzPts val="2645"/>
              <a:buNone/>
              <a:defRPr>
                <a:solidFill>
                  <a:srgbClr val="888888"/>
                </a:solidFill>
              </a:defRPr>
            </a:lvl7pPr>
            <a:lvl8pPr lvl="7" algn="ctr">
              <a:lnSpc>
                <a:spcPct val="100000"/>
              </a:lnSpc>
              <a:spcBef>
                <a:spcPts val="529"/>
              </a:spcBef>
              <a:spcAft>
                <a:spcPts val="0"/>
              </a:spcAft>
              <a:buClr>
                <a:srgbClr val="888888"/>
              </a:buClr>
              <a:buSzPts val="2645"/>
              <a:buNone/>
              <a:defRPr>
                <a:solidFill>
                  <a:srgbClr val="888888"/>
                </a:solidFill>
              </a:defRPr>
            </a:lvl8pPr>
            <a:lvl9pPr lvl="8" algn="ctr">
              <a:lnSpc>
                <a:spcPct val="100000"/>
              </a:lnSpc>
              <a:spcBef>
                <a:spcPts val="529"/>
              </a:spcBef>
              <a:spcAft>
                <a:spcPts val="0"/>
              </a:spcAft>
              <a:buClr>
                <a:srgbClr val="888888"/>
              </a:buClr>
              <a:buSzPts val="2645"/>
              <a:buNone/>
              <a:defRPr>
                <a:solidFill>
                  <a:srgbClr val="888888"/>
                </a:solidFill>
              </a:defRPr>
            </a:lvl9pPr>
          </a:lstStyle>
          <a:p>
            <a:endParaRPr/>
          </a:p>
        </p:txBody>
      </p:sp>
      <p:cxnSp>
        <p:nvCxnSpPr>
          <p:cNvPr id="121" name="Google Shape;121;p113"/>
          <p:cNvCxnSpPr/>
          <p:nvPr/>
        </p:nvCxnSpPr>
        <p:spPr>
          <a:xfrm>
            <a:off x="995680" y="3932955"/>
            <a:ext cx="426720" cy="0"/>
          </a:xfrm>
          <a:prstGeom prst="straightConnector1">
            <a:avLst/>
          </a:prstGeom>
          <a:noFill/>
          <a:ln w="19050" cap="flat" cmpd="sng">
            <a:solidFill>
              <a:srgbClr val="FFFFFF"/>
            </a:solidFill>
            <a:prstDash val="solid"/>
            <a:round/>
            <a:headEnd type="none" w="sm" len="sm"/>
            <a:tailEnd type="none" w="sm" len="sm"/>
          </a:ln>
          <a:effectLst>
            <a:outerShdw blurRad="254000" algn="tl" rotWithShape="0">
              <a:srgbClr val="000000">
                <a:alpha val="40000"/>
              </a:srgbClr>
            </a:outerShdw>
          </a:effectLst>
        </p:spPr>
      </p:cxnSp>
      <p:sp>
        <p:nvSpPr>
          <p:cNvPr id="122" name="Google Shape;122;p113"/>
          <p:cNvSpPr txBox="1">
            <a:spLocks noGrp="1"/>
          </p:cNvSpPr>
          <p:nvPr>
            <p:ph type="body" idx="2"/>
          </p:nvPr>
        </p:nvSpPr>
        <p:spPr>
          <a:xfrm rot="-5400000">
            <a:off x="10494089" y="1468008"/>
            <a:ext cx="2743200" cy="214546"/>
          </a:xfrm>
          <a:prstGeom prst="rect">
            <a:avLst/>
          </a:prstGeom>
          <a:noFill/>
          <a:ln>
            <a:noFill/>
          </a:ln>
        </p:spPr>
        <p:txBody>
          <a:bodyPr spcFirstLastPara="1" wrap="square" lIns="91425" tIns="45700" rIns="91425" bIns="45700" anchor="t" anchorCtr="0">
            <a:spAutoFit/>
          </a:bodyPr>
          <a:lstStyle>
            <a:lvl1pPr marL="457200" lvl="0" indent="-228600" algn="r">
              <a:lnSpc>
                <a:spcPct val="100000"/>
              </a:lnSpc>
              <a:spcBef>
                <a:spcPts val="0"/>
              </a:spcBef>
              <a:spcAft>
                <a:spcPts val="0"/>
              </a:spcAft>
              <a:buClr>
                <a:schemeClr val="lt1"/>
              </a:buClr>
              <a:buSzPts val="794"/>
              <a:buNone/>
              <a:defRPr sz="794">
                <a:solidFill>
                  <a:schemeClr val="lt1"/>
                </a:solidFill>
              </a:defRPr>
            </a:lvl1pPr>
            <a:lvl2pPr marL="914400" lvl="1" indent="-228600" algn="l">
              <a:lnSpc>
                <a:spcPct val="100000"/>
              </a:lnSpc>
              <a:spcBef>
                <a:spcPts val="1058"/>
              </a:spcBef>
              <a:spcAft>
                <a:spcPts val="0"/>
              </a:spcAft>
              <a:buClr>
                <a:schemeClr val="lt1"/>
              </a:buClr>
              <a:buSzPts val="2381"/>
              <a:buNone/>
              <a:defRPr sz="2381">
                <a:solidFill>
                  <a:schemeClr val="lt1"/>
                </a:solidFill>
              </a:defRPr>
            </a:lvl2pPr>
            <a:lvl3pPr marL="1371600" lvl="2" indent="-228600" algn="l">
              <a:lnSpc>
                <a:spcPct val="100000"/>
              </a:lnSpc>
              <a:spcBef>
                <a:spcPts val="1058"/>
              </a:spcBef>
              <a:spcAft>
                <a:spcPts val="0"/>
              </a:spcAft>
              <a:buClr>
                <a:schemeClr val="lt1"/>
              </a:buClr>
              <a:buSzPts val="2116"/>
              <a:buNone/>
              <a:defRPr sz="2116">
                <a:solidFill>
                  <a:schemeClr val="lt1"/>
                </a:solidFill>
              </a:defRPr>
            </a:lvl3pPr>
            <a:lvl4pPr marL="1828800" lvl="3" indent="-228600" algn="l">
              <a:lnSpc>
                <a:spcPct val="100000"/>
              </a:lnSpc>
              <a:spcBef>
                <a:spcPts val="370"/>
              </a:spcBef>
              <a:spcAft>
                <a:spcPts val="0"/>
              </a:spcAft>
              <a:buClr>
                <a:schemeClr val="lt1"/>
              </a:buClr>
              <a:buSzPts val="1852"/>
              <a:buNone/>
              <a:defRPr sz="1852">
                <a:solidFill>
                  <a:schemeClr val="lt1"/>
                </a:solidFill>
              </a:defRPr>
            </a:lvl4pPr>
            <a:lvl5pPr marL="2286000" lvl="4" indent="-228600" algn="l">
              <a:lnSpc>
                <a:spcPct val="100000"/>
              </a:lnSpc>
              <a:spcBef>
                <a:spcPts val="317"/>
              </a:spcBef>
              <a:spcAft>
                <a:spcPts val="0"/>
              </a:spcAft>
              <a:buClr>
                <a:schemeClr val="lt1"/>
              </a:buClr>
              <a:buSzPts val="1587"/>
              <a:buNone/>
              <a:defRPr sz="1587">
                <a:solidFill>
                  <a:schemeClr val="lt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pic>
        <p:nvPicPr>
          <p:cNvPr id="123" name="Google Shape;123;p113" descr="USAID_Logo_White_v02.png"/>
          <p:cNvPicPr preferRelativeResize="0"/>
          <p:nvPr/>
        </p:nvPicPr>
        <p:blipFill rotWithShape="1">
          <a:blip r:embed="rId3">
            <a:alphaModFix/>
          </a:blip>
          <a:srcRect/>
          <a:stretch/>
        </p:blipFill>
        <p:spPr>
          <a:xfrm>
            <a:off x="911740" y="753866"/>
            <a:ext cx="1828800" cy="543508"/>
          </a:xfrm>
          <a:prstGeom prst="rect">
            <a:avLst/>
          </a:prstGeom>
          <a:noFill/>
          <a:ln>
            <a:noFill/>
          </a:ln>
          <a:effectLst>
            <a:outerShdw blurRad="254000" algn="tl" rotWithShape="0">
              <a:srgbClr val="000000">
                <a:alpha val="20000"/>
              </a:srgbClr>
            </a:outerShdw>
          </a:effectLst>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Divider - Full Red">
  <p:cSld name="Divider - Full Red">
    <p:bg>
      <p:bgPr>
        <a:solidFill>
          <a:srgbClr val="BA0C2F"/>
        </a:solidFill>
        <a:effectLst/>
      </p:bgPr>
    </p:bg>
    <p:spTree>
      <p:nvGrpSpPr>
        <p:cNvPr id="1" name="Shape 124"/>
        <p:cNvGrpSpPr/>
        <p:nvPr/>
      </p:nvGrpSpPr>
      <p:grpSpPr>
        <a:xfrm>
          <a:off x="0" y="0"/>
          <a:ext cx="0" cy="0"/>
          <a:chOff x="0" y="0"/>
          <a:chExt cx="0" cy="0"/>
        </a:xfrm>
      </p:grpSpPr>
      <p:sp>
        <p:nvSpPr>
          <p:cNvPr id="125" name="Google Shape;125;p115"/>
          <p:cNvSpPr txBox="1">
            <a:spLocks noGrp="1"/>
          </p:cNvSpPr>
          <p:nvPr>
            <p:ph type="title"/>
          </p:nvPr>
        </p:nvSpPr>
        <p:spPr>
          <a:xfrm>
            <a:off x="1524000" y="707638"/>
            <a:ext cx="7315200" cy="580800"/>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Clr>
                <a:srgbClr val="FFFFFF"/>
              </a:buClr>
              <a:buSzPts val="3174"/>
              <a:buFont typeface="Gill Sans"/>
              <a:buNone/>
              <a:defRPr sz="3174">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6" name="Google Shape;126;p115"/>
          <p:cNvSpPr txBox="1">
            <a:spLocks noGrp="1"/>
          </p:cNvSpPr>
          <p:nvPr>
            <p:ph type="dt" idx="10"/>
          </p:nvPr>
        </p:nvSpPr>
        <p:spPr>
          <a:xfrm>
            <a:off x="203200" y="6423933"/>
            <a:ext cx="2844800" cy="214546"/>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p115"/>
          <p:cNvSpPr txBox="1">
            <a:spLocks noGrp="1"/>
          </p:cNvSpPr>
          <p:nvPr>
            <p:ph type="ftr" idx="11"/>
          </p:nvPr>
        </p:nvSpPr>
        <p:spPr>
          <a:xfrm>
            <a:off x="4165600" y="6423933"/>
            <a:ext cx="3860800" cy="214546"/>
          </a:xfrm>
          <a:prstGeom prst="rect">
            <a:avLst/>
          </a:prstGeom>
          <a:noFill/>
          <a:ln>
            <a:noFill/>
          </a:ln>
        </p:spPr>
        <p:txBody>
          <a:bodyPr spcFirstLastPara="1" wrap="square" lIns="91425" tIns="45700" rIns="91425" bIns="45700" anchor="ctr" anchorCtr="0">
            <a:spAutoFit/>
          </a:bodyPr>
          <a:lstStyle>
            <a:lvl1pPr lvl="0" algn="ctr">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 name="Google Shape;128;p115"/>
          <p:cNvSpPr txBox="1">
            <a:spLocks noGrp="1"/>
          </p:cNvSpPr>
          <p:nvPr>
            <p:ph type="sldNum" idx="12"/>
          </p:nvPr>
        </p:nvSpPr>
        <p:spPr>
          <a:xfrm>
            <a:off x="9144000" y="6423933"/>
            <a:ext cx="2844800" cy="214546"/>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pic>
        <p:nvPicPr>
          <p:cNvPr id="129" name="Google Shape;129;p115" descr="USAID_Logo_White_v02.png"/>
          <p:cNvPicPr preferRelativeResize="0"/>
          <p:nvPr/>
        </p:nvPicPr>
        <p:blipFill rotWithShape="1">
          <a:blip r:embed="rId2">
            <a:alphaModFix/>
          </a:blip>
          <a:srcRect/>
          <a:stretch/>
        </p:blipFill>
        <p:spPr>
          <a:xfrm>
            <a:off x="911740" y="5747196"/>
            <a:ext cx="1828800" cy="543508"/>
          </a:xfrm>
          <a:prstGeom prst="rect">
            <a:avLst/>
          </a:prstGeom>
          <a:noFill/>
          <a:ln>
            <a:noFill/>
          </a:ln>
        </p:spPr>
      </p:pic>
      <p:cxnSp>
        <p:nvCxnSpPr>
          <p:cNvPr id="130" name="Google Shape;130;p115"/>
          <p:cNvCxnSpPr/>
          <p:nvPr/>
        </p:nvCxnSpPr>
        <p:spPr>
          <a:xfrm>
            <a:off x="995680" y="909220"/>
            <a:ext cx="426720" cy="0"/>
          </a:xfrm>
          <a:prstGeom prst="straightConnector1">
            <a:avLst/>
          </a:prstGeom>
          <a:noFill/>
          <a:ln w="19050" cap="flat" cmpd="sng">
            <a:solidFill>
              <a:srgbClr val="FFFFFF"/>
            </a:solidFill>
            <a:prstDash val="solid"/>
            <a:round/>
            <a:headEnd type="none" w="sm" len="sm"/>
            <a:tailEnd type="none" w="sm" len="sm"/>
          </a:ln>
          <a:effectLst>
            <a:outerShdw blurRad="254000" algn="tl" rotWithShape="0">
              <a:srgbClr val="000000">
                <a:alpha val="40000"/>
              </a:srgbClr>
            </a:outerShdw>
          </a:effectLst>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Red/Gray 1 Content">
  <p:cSld name="Red/Gray 1 Content">
    <p:bg>
      <p:bgPr>
        <a:solidFill>
          <a:srgbClr val="E7E7E5"/>
        </a:solidFill>
        <a:effectLst/>
      </p:bgPr>
    </p:bg>
    <p:spTree>
      <p:nvGrpSpPr>
        <p:cNvPr id="1" name="Shape 131"/>
        <p:cNvGrpSpPr/>
        <p:nvPr/>
      </p:nvGrpSpPr>
      <p:grpSpPr>
        <a:xfrm>
          <a:off x="0" y="0"/>
          <a:ext cx="0" cy="0"/>
          <a:chOff x="0" y="0"/>
          <a:chExt cx="0" cy="0"/>
        </a:xfrm>
      </p:grpSpPr>
      <p:sp>
        <p:nvSpPr>
          <p:cNvPr id="132" name="Google Shape;132;p116"/>
          <p:cNvSpPr txBox="1">
            <a:spLocks noGrp="1"/>
          </p:cNvSpPr>
          <p:nvPr>
            <p:ph type="dt" idx="10"/>
          </p:nvPr>
        </p:nvSpPr>
        <p:spPr>
          <a:xfrm>
            <a:off x="203200" y="6423933"/>
            <a:ext cx="2844800" cy="214546"/>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sz="794" b="0" i="0">
                <a:solidFill>
                  <a:srgbClr val="6C6463"/>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3" name="Google Shape;133;p116"/>
          <p:cNvSpPr txBox="1">
            <a:spLocks noGrp="1"/>
          </p:cNvSpPr>
          <p:nvPr>
            <p:ph type="ftr" idx="11"/>
          </p:nvPr>
        </p:nvSpPr>
        <p:spPr>
          <a:xfrm>
            <a:off x="4165600" y="6423933"/>
            <a:ext cx="3860800" cy="214546"/>
          </a:xfrm>
          <a:prstGeom prst="rect">
            <a:avLst/>
          </a:prstGeom>
          <a:noFill/>
          <a:ln>
            <a:noFill/>
          </a:ln>
        </p:spPr>
        <p:txBody>
          <a:bodyPr spcFirstLastPara="1" wrap="square" lIns="91425" tIns="45700" rIns="91425" bIns="45700" anchor="ctr" anchorCtr="0">
            <a:spAutoFit/>
          </a:bodyPr>
          <a:lstStyle>
            <a:lvl1pPr lvl="0" algn="ctr">
              <a:lnSpc>
                <a:spcPct val="100000"/>
              </a:lnSpc>
              <a:spcBef>
                <a:spcPts val="0"/>
              </a:spcBef>
              <a:spcAft>
                <a:spcPts val="0"/>
              </a:spcAft>
              <a:buSzPts val="1400"/>
              <a:buNone/>
              <a:defRPr sz="794" b="0" i="0">
                <a:solidFill>
                  <a:srgbClr val="6C6463"/>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4" name="Google Shape;134;p116"/>
          <p:cNvSpPr txBox="1">
            <a:spLocks noGrp="1"/>
          </p:cNvSpPr>
          <p:nvPr>
            <p:ph type="sldNum" idx="12"/>
          </p:nvPr>
        </p:nvSpPr>
        <p:spPr>
          <a:xfrm>
            <a:off x="9144000" y="6423933"/>
            <a:ext cx="2844800" cy="214546"/>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35" name="Google Shape;135;p116"/>
          <p:cNvSpPr txBox="1">
            <a:spLocks noGrp="1"/>
          </p:cNvSpPr>
          <p:nvPr>
            <p:ph type="title"/>
          </p:nvPr>
        </p:nvSpPr>
        <p:spPr>
          <a:xfrm>
            <a:off x="914805" y="933168"/>
            <a:ext cx="10363200" cy="58080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BA0C2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6" name="Google Shape;136;p116"/>
          <p:cNvSpPr txBox="1">
            <a:spLocks noGrp="1"/>
          </p:cNvSpPr>
          <p:nvPr>
            <p:ph type="body" idx="1"/>
          </p:nvPr>
        </p:nvSpPr>
        <p:spPr>
          <a:xfrm>
            <a:off x="914400" y="1715549"/>
            <a:ext cx="10363200" cy="423323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Clr>
                <a:srgbClr val="6C6463"/>
              </a:buClr>
              <a:buSzPts val="1800"/>
              <a:buChar char="•"/>
              <a:defRPr/>
            </a:lvl1pPr>
            <a:lvl2pPr marL="914400" lvl="1" indent="-342900" algn="l">
              <a:lnSpc>
                <a:spcPct val="100000"/>
              </a:lnSpc>
              <a:spcBef>
                <a:spcPts val="1058"/>
              </a:spcBef>
              <a:spcAft>
                <a:spcPts val="0"/>
              </a:spcAft>
              <a:buClr>
                <a:srgbClr val="6C6463"/>
              </a:buClr>
              <a:buSzPts val="1800"/>
              <a:buChar char="–"/>
              <a:defRPr/>
            </a:lvl2pPr>
            <a:lvl3pPr marL="1371600" lvl="2" indent="-342900" algn="l">
              <a:lnSpc>
                <a:spcPct val="100000"/>
              </a:lnSpc>
              <a:spcBef>
                <a:spcPts val="1058"/>
              </a:spcBef>
              <a:spcAft>
                <a:spcPts val="0"/>
              </a:spcAft>
              <a:buClr>
                <a:srgbClr val="6C6463"/>
              </a:buClr>
              <a:buSzPts val="1800"/>
              <a:buChar char="•"/>
              <a:defRPr/>
            </a:lvl3pPr>
            <a:lvl4pPr marL="1828800" lvl="3" indent="-342900" algn="l">
              <a:lnSpc>
                <a:spcPct val="100000"/>
              </a:lnSpc>
              <a:spcBef>
                <a:spcPts val="360"/>
              </a:spcBef>
              <a:spcAft>
                <a:spcPts val="0"/>
              </a:spcAft>
              <a:buClr>
                <a:srgbClr val="6C6463"/>
              </a:buClr>
              <a:buSzPts val="1800"/>
              <a:buChar char="–"/>
              <a:defRPr/>
            </a:lvl4pPr>
            <a:lvl5pPr marL="2286000" lvl="4" indent="-342900" algn="l">
              <a:lnSpc>
                <a:spcPct val="100000"/>
              </a:lnSpc>
              <a:spcBef>
                <a:spcPts val="360"/>
              </a:spcBef>
              <a:spcAft>
                <a:spcPts val="0"/>
              </a:spcAft>
              <a:buClr>
                <a:srgbClr val="6C6463"/>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Red/Gray 2 Content">
  <p:cSld name="Red/Gray 2 Content">
    <p:bg>
      <p:bgPr>
        <a:solidFill>
          <a:srgbClr val="E7E7E5"/>
        </a:solidFill>
        <a:effectLst/>
      </p:bgPr>
    </p:bg>
    <p:spTree>
      <p:nvGrpSpPr>
        <p:cNvPr id="1" name="Shape 137"/>
        <p:cNvGrpSpPr/>
        <p:nvPr/>
      </p:nvGrpSpPr>
      <p:grpSpPr>
        <a:xfrm>
          <a:off x="0" y="0"/>
          <a:ext cx="0" cy="0"/>
          <a:chOff x="0" y="0"/>
          <a:chExt cx="0" cy="0"/>
        </a:xfrm>
      </p:grpSpPr>
      <p:sp>
        <p:nvSpPr>
          <p:cNvPr id="138" name="Google Shape;138;p117"/>
          <p:cNvSpPr txBox="1">
            <a:spLocks noGrp="1"/>
          </p:cNvSpPr>
          <p:nvPr>
            <p:ph type="body" idx="1"/>
          </p:nvPr>
        </p:nvSpPr>
        <p:spPr>
          <a:xfrm>
            <a:off x="914805" y="1715549"/>
            <a:ext cx="10363200" cy="4233230"/>
          </a:xfrm>
          <a:prstGeom prst="rect">
            <a:avLst/>
          </a:prstGeom>
          <a:noFill/>
          <a:ln>
            <a:noFill/>
          </a:ln>
        </p:spPr>
        <p:txBody>
          <a:bodyPr spcFirstLastPara="1" wrap="square" lIns="91425" tIns="45700" rIns="91425" bIns="45700" anchor="t" anchorCtr="0">
            <a:normAutofit/>
          </a:bodyPr>
          <a:lstStyle>
            <a:lvl1pPr marL="457200" lvl="0" indent="-362966" algn="l">
              <a:lnSpc>
                <a:spcPct val="100000"/>
              </a:lnSpc>
              <a:spcBef>
                <a:spcPts val="0"/>
              </a:spcBef>
              <a:spcAft>
                <a:spcPts val="0"/>
              </a:spcAft>
              <a:buClr>
                <a:srgbClr val="6C6463"/>
              </a:buClr>
              <a:buSzPts val="2116"/>
              <a:buChar char="•"/>
              <a:defRPr sz="2116">
                <a:solidFill>
                  <a:srgbClr val="6C6463"/>
                </a:solidFill>
              </a:defRPr>
            </a:lvl1pPr>
            <a:lvl2pPr marL="914400" lvl="1" indent="-362966" algn="l">
              <a:lnSpc>
                <a:spcPct val="100000"/>
              </a:lnSpc>
              <a:spcBef>
                <a:spcPts val="1058"/>
              </a:spcBef>
              <a:spcAft>
                <a:spcPts val="0"/>
              </a:spcAft>
              <a:buClr>
                <a:srgbClr val="6C6463"/>
              </a:buClr>
              <a:buSzPts val="2116"/>
              <a:buChar char="–"/>
              <a:defRPr sz="2116">
                <a:solidFill>
                  <a:srgbClr val="6C6463"/>
                </a:solidFill>
              </a:defRPr>
            </a:lvl2pPr>
            <a:lvl3pPr marL="1371600" lvl="2" indent="-362966" algn="l">
              <a:lnSpc>
                <a:spcPct val="100000"/>
              </a:lnSpc>
              <a:spcBef>
                <a:spcPts val="1058"/>
              </a:spcBef>
              <a:spcAft>
                <a:spcPts val="0"/>
              </a:spcAft>
              <a:buClr>
                <a:srgbClr val="6C6463"/>
              </a:buClr>
              <a:buSzPts val="2116"/>
              <a:buChar char="•"/>
              <a:defRPr sz="2116">
                <a:solidFill>
                  <a:srgbClr val="6C6463"/>
                </a:solidFill>
              </a:defRPr>
            </a:lvl3pPr>
            <a:lvl4pPr marL="1828800" lvl="3" indent="-346202" algn="l">
              <a:lnSpc>
                <a:spcPct val="100000"/>
              </a:lnSpc>
              <a:spcBef>
                <a:spcPts val="370"/>
              </a:spcBef>
              <a:spcAft>
                <a:spcPts val="0"/>
              </a:spcAft>
              <a:buClr>
                <a:srgbClr val="6C6463"/>
              </a:buClr>
              <a:buSzPts val="1852"/>
              <a:buChar char="–"/>
              <a:defRPr sz="1852">
                <a:solidFill>
                  <a:srgbClr val="6C6463"/>
                </a:solidFill>
              </a:defRPr>
            </a:lvl4pPr>
            <a:lvl5pPr marL="2286000" lvl="4" indent="-362966" algn="l">
              <a:lnSpc>
                <a:spcPct val="100000"/>
              </a:lnSpc>
              <a:spcBef>
                <a:spcPts val="423"/>
              </a:spcBef>
              <a:spcAft>
                <a:spcPts val="0"/>
              </a:spcAft>
              <a:buClr>
                <a:srgbClr val="6C6463"/>
              </a:buClr>
              <a:buSzPts val="2116"/>
              <a:buChar char="»"/>
              <a:defRPr sz="2116">
                <a:solidFill>
                  <a:srgbClr val="6C6463"/>
                </a:solidFill>
              </a:defRPr>
            </a:lvl5pPr>
            <a:lvl6pPr marL="2743200" lvl="5" indent="-379793" algn="l">
              <a:lnSpc>
                <a:spcPct val="100000"/>
              </a:lnSpc>
              <a:spcBef>
                <a:spcPts val="476"/>
              </a:spcBef>
              <a:spcAft>
                <a:spcPts val="0"/>
              </a:spcAft>
              <a:buClr>
                <a:schemeClr val="dk1"/>
              </a:buClr>
              <a:buSzPts val="2381"/>
              <a:buChar char="•"/>
              <a:defRPr sz="2381"/>
            </a:lvl6pPr>
            <a:lvl7pPr marL="3200400" lvl="6" indent="-379793" algn="l">
              <a:lnSpc>
                <a:spcPct val="100000"/>
              </a:lnSpc>
              <a:spcBef>
                <a:spcPts val="476"/>
              </a:spcBef>
              <a:spcAft>
                <a:spcPts val="0"/>
              </a:spcAft>
              <a:buClr>
                <a:schemeClr val="dk1"/>
              </a:buClr>
              <a:buSzPts val="2381"/>
              <a:buChar char="•"/>
              <a:defRPr sz="2381"/>
            </a:lvl7pPr>
            <a:lvl8pPr marL="3657600" lvl="7" indent="-379793" algn="l">
              <a:lnSpc>
                <a:spcPct val="100000"/>
              </a:lnSpc>
              <a:spcBef>
                <a:spcPts val="476"/>
              </a:spcBef>
              <a:spcAft>
                <a:spcPts val="0"/>
              </a:spcAft>
              <a:buClr>
                <a:schemeClr val="dk1"/>
              </a:buClr>
              <a:buSzPts val="2381"/>
              <a:buChar char="•"/>
              <a:defRPr sz="2381"/>
            </a:lvl8pPr>
            <a:lvl9pPr marL="4114800" lvl="8" indent="-379793" algn="l">
              <a:lnSpc>
                <a:spcPct val="100000"/>
              </a:lnSpc>
              <a:spcBef>
                <a:spcPts val="476"/>
              </a:spcBef>
              <a:spcAft>
                <a:spcPts val="0"/>
              </a:spcAft>
              <a:buClr>
                <a:schemeClr val="dk1"/>
              </a:buClr>
              <a:buSzPts val="2381"/>
              <a:buChar char="•"/>
              <a:defRPr sz="2381"/>
            </a:lvl9pPr>
          </a:lstStyle>
          <a:p>
            <a:endParaRPr/>
          </a:p>
        </p:txBody>
      </p:sp>
      <p:sp>
        <p:nvSpPr>
          <p:cNvPr id="139" name="Google Shape;139;p117"/>
          <p:cNvSpPr txBox="1">
            <a:spLocks noGrp="1"/>
          </p:cNvSpPr>
          <p:nvPr>
            <p:ph type="dt" idx="10"/>
          </p:nvPr>
        </p:nvSpPr>
        <p:spPr>
          <a:xfrm>
            <a:off x="203200" y="6423933"/>
            <a:ext cx="2844800" cy="214546"/>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a:solidFill>
                  <a:srgbClr val="6C64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0" name="Google Shape;140;p117"/>
          <p:cNvSpPr txBox="1">
            <a:spLocks noGrp="1"/>
          </p:cNvSpPr>
          <p:nvPr>
            <p:ph type="ftr" idx="11"/>
          </p:nvPr>
        </p:nvSpPr>
        <p:spPr>
          <a:xfrm>
            <a:off x="4165600" y="6423933"/>
            <a:ext cx="3860800" cy="214546"/>
          </a:xfrm>
          <a:prstGeom prst="rect">
            <a:avLst/>
          </a:prstGeom>
          <a:noFill/>
          <a:ln>
            <a:noFill/>
          </a:ln>
        </p:spPr>
        <p:txBody>
          <a:bodyPr spcFirstLastPara="1" wrap="square" lIns="91425" tIns="45700" rIns="91425" bIns="45700" anchor="ctr" anchorCtr="0">
            <a:spAutoFit/>
          </a:bodyPr>
          <a:lstStyle>
            <a:lvl1pPr lvl="0" algn="ctr">
              <a:lnSpc>
                <a:spcPct val="100000"/>
              </a:lnSpc>
              <a:spcBef>
                <a:spcPts val="0"/>
              </a:spcBef>
              <a:spcAft>
                <a:spcPts val="0"/>
              </a:spcAft>
              <a:buSzPts val="1400"/>
              <a:buNone/>
              <a:defRPr>
                <a:solidFill>
                  <a:srgbClr val="6C64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1" name="Google Shape;141;p117"/>
          <p:cNvSpPr txBox="1">
            <a:spLocks noGrp="1"/>
          </p:cNvSpPr>
          <p:nvPr>
            <p:ph type="sldNum" idx="12"/>
          </p:nvPr>
        </p:nvSpPr>
        <p:spPr>
          <a:xfrm>
            <a:off x="9144000" y="6423933"/>
            <a:ext cx="2844800" cy="214546"/>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42" name="Google Shape;142;p117"/>
          <p:cNvSpPr txBox="1">
            <a:spLocks noGrp="1"/>
          </p:cNvSpPr>
          <p:nvPr>
            <p:ph type="title"/>
          </p:nvPr>
        </p:nvSpPr>
        <p:spPr>
          <a:xfrm>
            <a:off x="914805" y="933167"/>
            <a:ext cx="10363200" cy="58080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BA0C2F"/>
              </a:buClr>
              <a:buSzPts val="3174"/>
              <a:buFont typeface="Gill Sans"/>
              <a:buNone/>
              <a:defRPr>
                <a:solidFill>
                  <a:srgbClr val="BA0C2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4_Red/Gray 2 Content">
  <p:cSld name="4_Red/Gray 2 Content">
    <p:bg>
      <p:bgPr>
        <a:solidFill>
          <a:srgbClr val="E7E7E5"/>
        </a:solidFill>
        <a:effectLst/>
      </p:bgPr>
    </p:bg>
    <p:spTree>
      <p:nvGrpSpPr>
        <p:cNvPr id="1" name="Shape 143"/>
        <p:cNvGrpSpPr/>
        <p:nvPr/>
      </p:nvGrpSpPr>
      <p:grpSpPr>
        <a:xfrm>
          <a:off x="0" y="0"/>
          <a:ext cx="0" cy="0"/>
          <a:chOff x="0" y="0"/>
          <a:chExt cx="0" cy="0"/>
        </a:xfrm>
      </p:grpSpPr>
      <p:sp>
        <p:nvSpPr>
          <p:cNvPr id="144" name="Google Shape;144;p118"/>
          <p:cNvSpPr txBox="1">
            <a:spLocks noGrp="1"/>
          </p:cNvSpPr>
          <p:nvPr>
            <p:ph type="body" idx="1"/>
          </p:nvPr>
        </p:nvSpPr>
        <p:spPr>
          <a:xfrm>
            <a:off x="914805" y="1715549"/>
            <a:ext cx="5079595" cy="4233230"/>
          </a:xfrm>
          <a:prstGeom prst="rect">
            <a:avLst/>
          </a:prstGeom>
          <a:noFill/>
          <a:ln>
            <a:noFill/>
          </a:ln>
        </p:spPr>
        <p:txBody>
          <a:bodyPr spcFirstLastPara="1" wrap="square" lIns="91425" tIns="45700" rIns="91425" bIns="45700" anchor="t" anchorCtr="0">
            <a:normAutofit/>
          </a:bodyPr>
          <a:lstStyle>
            <a:lvl1pPr marL="457200" lvl="0" indent="-362966" algn="l">
              <a:lnSpc>
                <a:spcPct val="100000"/>
              </a:lnSpc>
              <a:spcBef>
                <a:spcPts val="0"/>
              </a:spcBef>
              <a:spcAft>
                <a:spcPts val="0"/>
              </a:spcAft>
              <a:buClr>
                <a:srgbClr val="6C6463"/>
              </a:buClr>
              <a:buSzPts val="2116"/>
              <a:buChar char="•"/>
              <a:defRPr sz="2116">
                <a:solidFill>
                  <a:srgbClr val="6C6463"/>
                </a:solidFill>
              </a:defRPr>
            </a:lvl1pPr>
            <a:lvl2pPr marL="914400" lvl="1" indent="-362966" algn="l">
              <a:lnSpc>
                <a:spcPct val="100000"/>
              </a:lnSpc>
              <a:spcBef>
                <a:spcPts val="1058"/>
              </a:spcBef>
              <a:spcAft>
                <a:spcPts val="0"/>
              </a:spcAft>
              <a:buClr>
                <a:srgbClr val="6C6463"/>
              </a:buClr>
              <a:buSzPts val="2116"/>
              <a:buChar char="–"/>
              <a:defRPr sz="2116">
                <a:solidFill>
                  <a:srgbClr val="6C6463"/>
                </a:solidFill>
              </a:defRPr>
            </a:lvl2pPr>
            <a:lvl3pPr marL="1371600" lvl="2" indent="-362966" algn="l">
              <a:lnSpc>
                <a:spcPct val="100000"/>
              </a:lnSpc>
              <a:spcBef>
                <a:spcPts val="1058"/>
              </a:spcBef>
              <a:spcAft>
                <a:spcPts val="0"/>
              </a:spcAft>
              <a:buClr>
                <a:srgbClr val="6C6463"/>
              </a:buClr>
              <a:buSzPts val="2116"/>
              <a:buChar char="•"/>
              <a:defRPr sz="2116">
                <a:solidFill>
                  <a:srgbClr val="6C6463"/>
                </a:solidFill>
              </a:defRPr>
            </a:lvl3pPr>
            <a:lvl4pPr marL="1828800" lvl="3" indent="-346202" algn="l">
              <a:lnSpc>
                <a:spcPct val="100000"/>
              </a:lnSpc>
              <a:spcBef>
                <a:spcPts val="370"/>
              </a:spcBef>
              <a:spcAft>
                <a:spcPts val="0"/>
              </a:spcAft>
              <a:buClr>
                <a:srgbClr val="6C6463"/>
              </a:buClr>
              <a:buSzPts val="1852"/>
              <a:buChar char="–"/>
              <a:defRPr sz="1852">
                <a:solidFill>
                  <a:srgbClr val="6C6463"/>
                </a:solidFill>
              </a:defRPr>
            </a:lvl4pPr>
            <a:lvl5pPr marL="2286000" lvl="4" indent="-362966" algn="l">
              <a:lnSpc>
                <a:spcPct val="100000"/>
              </a:lnSpc>
              <a:spcBef>
                <a:spcPts val="423"/>
              </a:spcBef>
              <a:spcAft>
                <a:spcPts val="0"/>
              </a:spcAft>
              <a:buClr>
                <a:srgbClr val="6C6463"/>
              </a:buClr>
              <a:buSzPts val="2116"/>
              <a:buChar char="»"/>
              <a:defRPr sz="2116">
                <a:solidFill>
                  <a:srgbClr val="6C6463"/>
                </a:solidFill>
              </a:defRPr>
            </a:lvl5pPr>
            <a:lvl6pPr marL="2743200" lvl="5" indent="-379793" algn="l">
              <a:lnSpc>
                <a:spcPct val="100000"/>
              </a:lnSpc>
              <a:spcBef>
                <a:spcPts val="476"/>
              </a:spcBef>
              <a:spcAft>
                <a:spcPts val="0"/>
              </a:spcAft>
              <a:buClr>
                <a:schemeClr val="dk1"/>
              </a:buClr>
              <a:buSzPts val="2381"/>
              <a:buChar char="•"/>
              <a:defRPr sz="2381"/>
            </a:lvl6pPr>
            <a:lvl7pPr marL="3200400" lvl="6" indent="-379793" algn="l">
              <a:lnSpc>
                <a:spcPct val="100000"/>
              </a:lnSpc>
              <a:spcBef>
                <a:spcPts val="476"/>
              </a:spcBef>
              <a:spcAft>
                <a:spcPts val="0"/>
              </a:spcAft>
              <a:buClr>
                <a:schemeClr val="dk1"/>
              </a:buClr>
              <a:buSzPts val="2381"/>
              <a:buChar char="•"/>
              <a:defRPr sz="2381"/>
            </a:lvl7pPr>
            <a:lvl8pPr marL="3657600" lvl="7" indent="-379793" algn="l">
              <a:lnSpc>
                <a:spcPct val="100000"/>
              </a:lnSpc>
              <a:spcBef>
                <a:spcPts val="476"/>
              </a:spcBef>
              <a:spcAft>
                <a:spcPts val="0"/>
              </a:spcAft>
              <a:buClr>
                <a:schemeClr val="dk1"/>
              </a:buClr>
              <a:buSzPts val="2381"/>
              <a:buChar char="•"/>
              <a:defRPr sz="2381"/>
            </a:lvl8pPr>
            <a:lvl9pPr marL="4114800" lvl="8" indent="-379793" algn="l">
              <a:lnSpc>
                <a:spcPct val="100000"/>
              </a:lnSpc>
              <a:spcBef>
                <a:spcPts val="476"/>
              </a:spcBef>
              <a:spcAft>
                <a:spcPts val="0"/>
              </a:spcAft>
              <a:buClr>
                <a:schemeClr val="dk1"/>
              </a:buClr>
              <a:buSzPts val="2381"/>
              <a:buChar char="•"/>
              <a:defRPr sz="2381"/>
            </a:lvl9pPr>
          </a:lstStyle>
          <a:p>
            <a:endParaRPr/>
          </a:p>
        </p:txBody>
      </p:sp>
      <p:sp>
        <p:nvSpPr>
          <p:cNvPr id="145" name="Google Shape;145;p118"/>
          <p:cNvSpPr txBox="1">
            <a:spLocks noGrp="1"/>
          </p:cNvSpPr>
          <p:nvPr>
            <p:ph type="body" idx="2"/>
          </p:nvPr>
        </p:nvSpPr>
        <p:spPr>
          <a:xfrm>
            <a:off x="6197600" y="1715549"/>
            <a:ext cx="5080405" cy="4233230"/>
          </a:xfrm>
          <a:prstGeom prst="rect">
            <a:avLst/>
          </a:prstGeom>
          <a:noFill/>
          <a:ln>
            <a:noFill/>
          </a:ln>
        </p:spPr>
        <p:txBody>
          <a:bodyPr spcFirstLastPara="1" wrap="square" lIns="91425" tIns="45700" rIns="91425" bIns="45700" anchor="t" anchorCtr="0">
            <a:normAutofit/>
          </a:bodyPr>
          <a:lstStyle>
            <a:lvl1pPr marL="457200" lvl="0" indent="-362966" algn="l">
              <a:lnSpc>
                <a:spcPct val="100000"/>
              </a:lnSpc>
              <a:spcBef>
                <a:spcPts val="0"/>
              </a:spcBef>
              <a:spcAft>
                <a:spcPts val="0"/>
              </a:spcAft>
              <a:buClr>
                <a:srgbClr val="6C6463"/>
              </a:buClr>
              <a:buSzPts val="2116"/>
              <a:buChar char="•"/>
              <a:defRPr sz="2116">
                <a:solidFill>
                  <a:srgbClr val="6C6463"/>
                </a:solidFill>
              </a:defRPr>
            </a:lvl1pPr>
            <a:lvl2pPr marL="914400" lvl="1" indent="-362966" algn="l">
              <a:lnSpc>
                <a:spcPct val="100000"/>
              </a:lnSpc>
              <a:spcBef>
                <a:spcPts val="1058"/>
              </a:spcBef>
              <a:spcAft>
                <a:spcPts val="0"/>
              </a:spcAft>
              <a:buClr>
                <a:srgbClr val="6C6463"/>
              </a:buClr>
              <a:buSzPts val="2116"/>
              <a:buChar char="–"/>
              <a:defRPr sz="2116">
                <a:solidFill>
                  <a:srgbClr val="6C6463"/>
                </a:solidFill>
              </a:defRPr>
            </a:lvl2pPr>
            <a:lvl3pPr marL="1371600" lvl="2" indent="-362966" algn="l">
              <a:lnSpc>
                <a:spcPct val="100000"/>
              </a:lnSpc>
              <a:spcBef>
                <a:spcPts val="1058"/>
              </a:spcBef>
              <a:spcAft>
                <a:spcPts val="0"/>
              </a:spcAft>
              <a:buClr>
                <a:srgbClr val="6C6463"/>
              </a:buClr>
              <a:buSzPts val="2116"/>
              <a:buChar char="•"/>
              <a:defRPr sz="2116">
                <a:solidFill>
                  <a:srgbClr val="6C6463"/>
                </a:solidFill>
              </a:defRPr>
            </a:lvl3pPr>
            <a:lvl4pPr marL="1828800" lvl="3" indent="-346202" algn="l">
              <a:lnSpc>
                <a:spcPct val="100000"/>
              </a:lnSpc>
              <a:spcBef>
                <a:spcPts val="370"/>
              </a:spcBef>
              <a:spcAft>
                <a:spcPts val="0"/>
              </a:spcAft>
              <a:buClr>
                <a:srgbClr val="6C6463"/>
              </a:buClr>
              <a:buSzPts val="1852"/>
              <a:buChar char="–"/>
              <a:defRPr sz="1852">
                <a:solidFill>
                  <a:srgbClr val="6C6463"/>
                </a:solidFill>
              </a:defRPr>
            </a:lvl4pPr>
            <a:lvl5pPr marL="2286000" lvl="4" indent="-362966" algn="l">
              <a:lnSpc>
                <a:spcPct val="100000"/>
              </a:lnSpc>
              <a:spcBef>
                <a:spcPts val="423"/>
              </a:spcBef>
              <a:spcAft>
                <a:spcPts val="0"/>
              </a:spcAft>
              <a:buClr>
                <a:srgbClr val="6C6463"/>
              </a:buClr>
              <a:buSzPts val="2116"/>
              <a:buChar char="»"/>
              <a:defRPr sz="2116">
                <a:solidFill>
                  <a:srgbClr val="6C6463"/>
                </a:solidFill>
              </a:defRPr>
            </a:lvl5pPr>
            <a:lvl6pPr marL="2743200" lvl="5" indent="-379793" algn="l">
              <a:lnSpc>
                <a:spcPct val="100000"/>
              </a:lnSpc>
              <a:spcBef>
                <a:spcPts val="476"/>
              </a:spcBef>
              <a:spcAft>
                <a:spcPts val="0"/>
              </a:spcAft>
              <a:buClr>
                <a:schemeClr val="dk1"/>
              </a:buClr>
              <a:buSzPts val="2381"/>
              <a:buChar char="•"/>
              <a:defRPr sz="2381"/>
            </a:lvl6pPr>
            <a:lvl7pPr marL="3200400" lvl="6" indent="-379793" algn="l">
              <a:lnSpc>
                <a:spcPct val="100000"/>
              </a:lnSpc>
              <a:spcBef>
                <a:spcPts val="476"/>
              </a:spcBef>
              <a:spcAft>
                <a:spcPts val="0"/>
              </a:spcAft>
              <a:buClr>
                <a:schemeClr val="dk1"/>
              </a:buClr>
              <a:buSzPts val="2381"/>
              <a:buChar char="•"/>
              <a:defRPr sz="2381"/>
            </a:lvl7pPr>
            <a:lvl8pPr marL="3657600" lvl="7" indent="-379793" algn="l">
              <a:lnSpc>
                <a:spcPct val="100000"/>
              </a:lnSpc>
              <a:spcBef>
                <a:spcPts val="476"/>
              </a:spcBef>
              <a:spcAft>
                <a:spcPts val="0"/>
              </a:spcAft>
              <a:buClr>
                <a:schemeClr val="dk1"/>
              </a:buClr>
              <a:buSzPts val="2381"/>
              <a:buChar char="•"/>
              <a:defRPr sz="2381"/>
            </a:lvl8pPr>
            <a:lvl9pPr marL="4114800" lvl="8" indent="-379793" algn="l">
              <a:lnSpc>
                <a:spcPct val="100000"/>
              </a:lnSpc>
              <a:spcBef>
                <a:spcPts val="476"/>
              </a:spcBef>
              <a:spcAft>
                <a:spcPts val="0"/>
              </a:spcAft>
              <a:buClr>
                <a:schemeClr val="dk1"/>
              </a:buClr>
              <a:buSzPts val="2381"/>
              <a:buChar char="•"/>
              <a:defRPr sz="2381"/>
            </a:lvl9pPr>
          </a:lstStyle>
          <a:p>
            <a:endParaRPr/>
          </a:p>
        </p:txBody>
      </p:sp>
      <p:sp>
        <p:nvSpPr>
          <p:cNvPr id="146" name="Google Shape;146;p118"/>
          <p:cNvSpPr txBox="1">
            <a:spLocks noGrp="1"/>
          </p:cNvSpPr>
          <p:nvPr>
            <p:ph type="dt" idx="10"/>
          </p:nvPr>
        </p:nvSpPr>
        <p:spPr>
          <a:xfrm>
            <a:off x="203200" y="6423933"/>
            <a:ext cx="2844800" cy="214546"/>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a:solidFill>
                  <a:srgbClr val="6C64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7" name="Google Shape;147;p118"/>
          <p:cNvSpPr txBox="1">
            <a:spLocks noGrp="1"/>
          </p:cNvSpPr>
          <p:nvPr>
            <p:ph type="ftr" idx="11"/>
          </p:nvPr>
        </p:nvSpPr>
        <p:spPr>
          <a:xfrm>
            <a:off x="4165600" y="6423933"/>
            <a:ext cx="3860800" cy="214546"/>
          </a:xfrm>
          <a:prstGeom prst="rect">
            <a:avLst/>
          </a:prstGeom>
          <a:noFill/>
          <a:ln>
            <a:noFill/>
          </a:ln>
        </p:spPr>
        <p:txBody>
          <a:bodyPr spcFirstLastPara="1" wrap="square" lIns="91425" tIns="45700" rIns="91425" bIns="45700" anchor="ctr" anchorCtr="0">
            <a:spAutoFit/>
          </a:bodyPr>
          <a:lstStyle>
            <a:lvl1pPr lvl="0" algn="ctr">
              <a:lnSpc>
                <a:spcPct val="100000"/>
              </a:lnSpc>
              <a:spcBef>
                <a:spcPts val="0"/>
              </a:spcBef>
              <a:spcAft>
                <a:spcPts val="0"/>
              </a:spcAft>
              <a:buSzPts val="1400"/>
              <a:buNone/>
              <a:defRPr>
                <a:solidFill>
                  <a:srgbClr val="6C64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8" name="Google Shape;148;p118"/>
          <p:cNvSpPr txBox="1">
            <a:spLocks noGrp="1"/>
          </p:cNvSpPr>
          <p:nvPr>
            <p:ph type="sldNum" idx="12"/>
          </p:nvPr>
        </p:nvSpPr>
        <p:spPr>
          <a:xfrm>
            <a:off x="9144000" y="6423933"/>
            <a:ext cx="2844800" cy="214546"/>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49" name="Google Shape;149;p118"/>
          <p:cNvSpPr txBox="1">
            <a:spLocks noGrp="1"/>
          </p:cNvSpPr>
          <p:nvPr>
            <p:ph type="title"/>
          </p:nvPr>
        </p:nvSpPr>
        <p:spPr>
          <a:xfrm>
            <a:off x="914805" y="933167"/>
            <a:ext cx="10363200" cy="58080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BA0C2F"/>
              </a:buClr>
              <a:buSzPts val="3174"/>
              <a:buFont typeface="Gill Sans"/>
              <a:buNone/>
              <a:defRPr>
                <a:solidFill>
                  <a:srgbClr val="BA0C2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Red/Gray 3 Content">
  <p:cSld name="Red/Gray 3 Content">
    <p:bg>
      <p:bgPr>
        <a:solidFill>
          <a:srgbClr val="E7E7E5"/>
        </a:solidFill>
        <a:effectLst/>
      </p:bgPr>
    </p:bg>
    <p:spTree>
      <p:nvGrpSpPr>
        <p:cNvPr id="1" name="Shape 150"/>
        <p:cNvGrpSpPr/>
        <p:nvPr/>
      </p:nvGrpSpPr>
      <p:grpSpPr>
        <a:xfrm>
          <a:off x="0" y="0"/>
          <a:ext cx="0" cy="0"/>
          <a:chOff x="0" y="0"/>
          <a:chExt cx="0" cy="0"/>
        </a:xfrm>
      </p:grpSpPr>
      <p:sp>
        <p:nvSpPr>
          <p:cNvPr id="151" name="Google Shape;151;p119"/>
          <p:cNvSpPr txBox="1">
            <a:spLocks noGrp="1"/>
          </p:cNvSpPr>
          <p:nvPr>
            <p:ph type="body" idx="1"/>
          </p:nvPr>
        </p:nvSpPr>
        <p:spPr>
          <a:xfrm>
            <a:off x="914805" y="1715549"/>
            <a:ext cx="3352395" cy="4233230"/>
          </a:xfrm>
          <a:prstGeom prst="rect">
            <a:avLst/>
          </a:prstGeom>
          <a:noFill/>
          <a:ln>
            <a:noFill/>
          </a:ln>
        </p:spPr>
        <p:txBody>
          <a:bodyPr spcFirstLastPara="1" wrap="square" lIns="91425" tIns="45700" rIns="91425" bIns="45700" anchor="t" anchorCtr="0">
            <a:normAutofit/>
          </a:bodyPr>
          <a:lstStyle>
            <a:lvl1pPr marL="457200" lvl="0" indent="-362966" algn="l">
              <a:lnSpc>
                <a:spcPct val="100000"/>
              </a:lnSpc>
              <a:spcBef>
                <a:spcPts val="0"/>
              </a:spcBef>
              <a:spcAft>
                <a:spcPts val="0"/>
              </a:spcAft>
              <a:buClr>
                <a:srgbClr val="6C6463"/>
              </a:buClr>
              <a:buSzPts val="2116"/>
              <a:buChar char="•"/>
              <a:defRPr sz="2116">
                <a:solidFill>
                  <a:srgbClr val="6C6463"/>
                </a:solidFill>
              </a:defRPr>
            </a:lvl1pPr>
            <a:lvl2pPr marL="914400" lvl="1" indent="-362966" algn="l">
              <a:lnSpc>
                <a:spcPct val="100000"/>
              </a:lnSpc>
              <a:spcBef>
                <a:spcPts val="1058"/>
              </a:spcBef>
              <a:spcAft>
                <a:spcPts val="0"/>
              </a:spcAft>
              <a:buClr>
                <a:srgbClr val="6C6463"/>
              </a:buClr>
              <a:buSzPts val="2116"/>
              <a:buChar char="–"/>
              <a:defRPr sz="2116">
                <a:solidFill>
                  <a:srgbClr val="6C6463"/>
                </a:solidFill>
              </a:defRPr>
            </a:lvl2pPr>
            <a:lvl3pPr marL="1371600" lvl="2" indent="-362966" algn="l">
              <a:lnSpc>
                <a:spcPct val="100000"/>
              </a:lnSpc>
              <a:spcBef>
                <a:spcPts val="1058"/>
              </a:spcBef>
              <a:spcAft>
                <a:spcPts val="0"/>
              </a:spcAft>
              <a:buClr>
                <a:srgbClr val="6C6463"/>
              </a:buClr>
              <a:buSzPts val="2116"/>
              <a:buChar char="•"/>
              <a:defRPr sz="2116">
                <a:solidFill>
                  <a:srgbClr val="6C6463"/>
                </a:solidFill>
              </a:defRPr>
            </a:lvl3pPr>
            <a:lvl4pPr marL="1828800" lvl="3" indent="-346202" algn="l">
              <a:lnSpc>
                <a:spcPct val="100000"/>
              </a:lnSpc>
              <a:spcBef>
                <a:spcPts val="370"/>
              </a:spcBef>
              <a:spcAft>
                <a:spcPts val="0"/>
              </a:spcAft>
              <a:buClr>
                <a:srgbClr val="6C6463"/>
              </a:buClr>
              <a:buSzPts val="1852"/>
              <a:buChar char="–"/>
              <a:defRPr sz="1852">
                <a:solidFill>
                  <a:srgbClr val="6C6463"/>
                </a:solidFill>
              </a:defRPr>
            </a:lvl4pPr>
            <a:lvl5pPr marL="2286000" lvl="4" indent="-362966" algn="l">
              <a:lnSpc>
                <a:spcPct val="100000"/>
              </a:lnSpc>
              <a:spcBef>
                <a:spcPts val="423"/>
              </a:spcBef>
              <a:spcAft>
                <a:spcPts val="0"/>
              </a:spcAft>
              <a:buClr>
                <a:srgbClr val="FFFFFF"/>
              </a:buClr>
              <a:buSzPts val="2116"/>
              <a:buChar char="»"/>
              <a:defRPr sz="2116">
                <a:solidFill>
                  <a:srgbClr val="FFFFFF"/>
                </a:solidFill>
              </a:defRPr>
            </a:lvl5pPr>
            <a:lvl6pPr marL="2743200" lvl="5" indent="-379793" algn="l">
              <a:lnSpc>
                <a:spcPct val="100000"/>
              </a:lnSpc>
              <a:spcBef>
                <a:spcPts val="476"/>
              </a:spcBef>
              <a:spcAft>
                <a:spcPts val="0"/>
              </a:spcAft>
              <a:buClr>
                <a:schemeClr val="dk1"/>
              </a:buClr>
              <a:buSzPts val="2381"/>
              <a:buChar char="•"/>
              <a:defRPr sz="2381"/>
            </a:lvl6pPr>
            <a:lvl7pPr marL="3200400" lvl="6" indent="-379793" algn="l">
              <a:lnSpc>
                <a:spcPct val="100000"/>
              </a:lnSpc>
              <a:spcBef>
                <a:spcPts val="476"/>
              </a:spcBef>
              <a:spcAft>
                <a:spcPts val="0"/>
              </a:spcAft>
              <a:buClr>
                <a:schemeClr val="dk1"/>
              </a:buClr>
              <a:buSzPts val="2381"/>
              <a:buChar char="•"/>
              <a:defRPr sz="2381"/>
            </a:lvl7pPr>
            <a:lvl8pPr marL="3657600" lvl="7" indent="-379793" algn="l">
              <a:lnSpc>
                <a:spcPct val="100000"/>
              </a:lnSpc>
              <a:spcBef>
                <a:spcPts val="476"/>
              </a:spcBef>
              <a:spcAft>
                <a:spcPts val="0"/>
              </a:spcAft>
              <a:buClr>
                <a:schemeClr val="dk1"/>
              </a:buClr>
              <a:buSzPts val="2381"/>
              <a:buChar char="•"/>
              <a:defRPr sz="2381"/>
            </a:lvl8pPr>
            <a:lvl9pPr marL="4114800" lvl="8" indent="-379793" algn="l">
              <a:lnSpc>
                <a:spcPct val="100000"/>
              </a:lnSpc>
              <a:spcBef>
                <a:spcPts val="476"/>
              </a:spcBef>
              <a:spcAft>
                <a:spcPts val="0"/>
              </a:spcAft>
              <a:buClr>
                <a:schemeClr val="dk1"/>
              </a:buClr>
              <a:buSzPts val="2381"/>
              <a:buChar char="•"/>
              <a:defRPr sz="2381"/>
            </a:lvl9pPr>
          </a:lstStyle>
          <a:p>
            <a:endParaRPr/>
          </a:p>
        </p:txBody>
      </p:sp>
      <p:sp>
        <p:nvSpPr>
          <p:cNvPr id="152" name="Google Shape;152;p119"/>
          <p:cNvSpPr txBox="1">
            <a:spLocks noGrp="1"/>
          </p:cNvSpPr>
          <p:nvPr>
            <p:ph type="body" idx="2"/>
          </p:nvPr>
        </p:nvSpPr>
        <p:spPr>
          <a:xfrm>
            <a:off x="7924800" y="1715549"/>
            <a:ext cx="3353205" cy="4233230"/>
          </a:xfrm>
          <a:prstGeom prst="rect">
            <a:avLst/>
          </a:prstGeom>
          <a:noFill/>
          <a:ln>
            <a:noFill/>
          </a:ln>
        </p:spPr>
        <p:txBody>
          <a:bodyPr spcFirstLastPara="1" wrap="square" lIns="91425" tIns="45700" rIns="91425" bIns="45700" anchor="t" anchorCtr="0">
            <a:normAutofit/>
          </a:bodyPr>
          <a:lstStyle>
            <a:lvl1pPr marL="457200" lvl="0" indent="-362966" algn="l">
              <a:lnSpc>
                <a:spcPct val="100000"/>
              </a:lnSpc>
              <a:spcBef>
                <a:spcPts val="0"/>
              </a:spcBef>
              <a:spcAft>
                <a:spcPts val="0"/>
              </a:spcAft>
              <a:buClr>
                <a:srgbClr val="6C6463"/>
              </a:buClr>
              <a:buSzPts val="2116"/>
              <a:buChar char="•"/>
              <a:defRPr sz="2116">
                <a:solidFill>
                  <a:srgbClr val="6C6463"/>
                </a:solidFill>
              </a:defRPr>
            </a:lvl1pPr>
            <a:lvl2pPr marL="914400" lvl="1" indent="-362966" algn="l">
              <a:lnSpc>
                <a:spcPct val="100000"/>
              </a:lnSpc>
              <a:spcBef>
                <a:spcPts val="1058"/>
              </a:spcBef>
              <a:spcAft>
                <a:spcPts val="0"/>
              </a:spcAft>
              <a:buClr>
                <a:srgbClr val="6C6463"/>
              </a:buClr>
              <a:buSzPts val="2116"/>
              <a:buChar char="–"/>
              <a:defRPr sz="2116">
                <a:solidFill>
                  <a:srgbClr val="6C6463"/>
                </a:solidFill>
              </a:defRPr>
            </a:lvl2pPr>
            <a:lvl3pPr marL="1371600" lvl="2" indent="-362966" algn="l">
              <a:lnSpc>
                <a:spcPct val="100000"/>
              </a:lnSpc>
              <a:spcBef>
                <a:spcPts val="1058"/>
              </a:spcBef>
              <a:spcAft>
                <a:spcPts val="0"/>
              </a:spcAft>
              <a:buClr>
                <a:srgbClr val="6C6463"/>
              </a:buClr>
              <a:buSzPts val="2116"/>
              <a:buChar char="•"/>
              <a:defRPr sz="2116">
                <a:solidFill>
                  <a:srgbClr val="6C6463"/>
                </a:solidFill>
              </a:defRPr>
            </a:lvl3pPr>
            <a:lvl4pPr marL="1828800" lvl="3" indent="-346202" algn="l">
              <a:lnSpc>
                <a:spcPct val="100000"/>
              </a:lnSpc>
              <a:spcBef>
                <a:spcPts val="370"/>
              </a:spcBef>
              <a:spcAft>
                <a:spcPts val="0"/>
              </a:spcAft>
              <a:buClr>
                <a:srgbClr val="6C6463"/>
              </a:buClr>
              <a:buSzPts val="1852"/>
              <a:buChar char="–"/>
              <a:defRPr sz="1852">
                <a:solidFill>
                  <a:srgbClr val="6C6463"/>
                </a:solidFill>
              </a:defRPr>
            </a:lvl4pPr>
            <a:lvl5pPr marL="2286000" lvl="4" indent="-362966" algn="l">
              <a:lnSpc>
                <a:spcPct val="100000"/>
              </a:lnSpc>
              <a:spcBef>
                <a:spcPts val="423"/>
              </a:spcBef>
              <a:spcAft>
                <a:spcPts val="0"/>
              </a:spcAft>
              <a:buClr>
                <a:srgbClr val="FFFFFF"/>
              </a:buClr>
              <a:buSzPts val="2116"/>
              <a:buChar char="»"/>
              <a:defRPr sz="2116">
                <a:solidFill>
                  <a:srgbClr val="FFFFFF"/>
                </a:solidFill>
              </a:defRPr>
            </a:lvl5pPr>
            <a:lvl6pPr marL="2743200" lvl="5" indent="-379793" algn="l">
              <a:lnSpc>
                <a:spcPct val="100000"/>
              </a:lnSpc>
              <a:spcBef>
                <a:spcPts val="476"/>
              </a:spcBef>
              <a:spcAft>
                <a:spcPts val="0"/>
              </a:spcAft>
              <a:buClr>
                <a:schemeClr val="dk1"/>
              </a:buClr>
              <a:buSzPts val="2381"/>
              <a:buChar char="•"/>
              <a:defRPr sz="2381"/>
            </a:lvl6pPr>
            <a:lvl7pPr marL="3200400" lvl="6" indent="-379793" algn="l">
              <a:lnSpc>
                <a:spcPct val="100000"/>
              </a:lnSpc>
              <a:spcBef>
                <a:spcPts val="476"/>
              </a:spcBef>
              <a:spcAft>
                <a:spcPts val="0"/>
              </a:spcAft>
              <a:buClr>
                <a:schemeClr val="dk1"/>
              </a:buClr>
              <a:buSzPts val="2381"/>
              <a:buChar char="•"/>
              <a:defRPr sz="2381"/>
            </a:lvl7pPr>
            <a:lvl8pPr marL="3657600" lvl="7" indent="-379793" algn="l">
              <a:lnSpc>
                <a:spcPct val="100000"/>
              </a:lnSpc>
              <a:spcBef>
                <a:spcPts val="476"/>
              </a:spcBef>
              <a:spcAft>
                <a:spcPts val="0"/>
              </a:spcAft>
              <a:buClr>
                <a:schemeClr val="dk1"/>
              </a:buClr>
              <a:buSzPts val="2381"/>
              <a:buChar char="•"/>
              <a:defRPr sz="2381"/>
            </a:lvl8pPr>
            <a:lvl9pPr marL="4114800" lvl="8" indent="-379793" algn="l">
              <a:lnSpc>
                <a:spcPct val="100000"/>
              </a:lnSpc>
              <a:spcBef>
                <a:spcPts val="476"/>
              </a:spcBef>
              <a:spcAft>
                <a:spcPts val="0"/>
              </a:spcAft>
              <a:buClr>
                <a:schemeClr val="dk1"/>
              </a:buClr>
              <a:buSzPts val="2381"/>
              <a:buChar char="•"/>
              <a:defRPr sz="2381"/>
            </a:lvl9pPr>
          </a:lstStyle>
          <a:p>
            <a:endParaRPr/>
          </a:p>
        </p:txBody>
      </p:sp>
      <p:sp>
        <p:nvSpPr>
          <p:cNvPr id="153" name="Google Shape;153;p119"/>
          <p:cNvSpPr txBox="1">
            <a:spLocks noGrp="1"/>
          </p:cNvSpPr>
          <p:nvPr>
            <p:ph type="dt" idx="10"/>
          </p:nvPr>
        </p:nvSpPr>
        <p:spPr>
          <a:xfrm>
            <a:off x="203200" y="6423933"/>
            <a:ext cx="2844800" cy="214546"/>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a:solidFill>
                  <a:srgbClr val="6C64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4" name="Google Shape;154;p119"/>
          <p:cNvSpPr txBox="1">
            <a:spLocks noGrp="1"/>
          </p:cNvSpPr>
          <p:nvPr>
            <p:ph type="ftr" idx="11"/>
          </p:nvPr>
        </p:nvSpPr>
        <p:spPr>
          <a:xfrm>
            <a:off x="4165600" y="6423933"/>
            <a:ext cx="3860800" cy="214546"/>
          </a:xfrm>
          <a:prstGeom prst="rect">
            <a:avLst/>
          </a:prstGeom>
          <a:noFill/>
          <a:ln>
            <a:noFill/>
          </a:ln>
        </p:spPr>
        <p:txBody>
          <a:bodyPr spcFirstLastPara="1" wrap="square" lIns="91425" tIns="45700" rIns="91425" bIns="45700" anchor="ctr" anchorCtr="0">
            <a:spAutoFit/>
          </a:bodyPr>
          <a:lstStyle>
            <a:lvl1pPr lvl="0" algn="ctr">
              <a:lnSpc>
                <a:spcPct val="100000"/>
              </a:lnSpc>
              <a:spcBef>
                <a:spcPts val="0"/>
              </a:spcBef>
              <a:spcAft>
                <a:spcPts val="0"/>
              </a:spcAft>
              <a:buSzPts val="1400"/>
              <a:buNone/>
              <a:defRPr>
                <a:solidFill>
                  <a:srgbClr val="6C64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5" name="Google Shape;155;p119"/>
          <p:cNvSpPr txBox="1">
            <a:spLocks noGrp="1"/>
          </p:cNvSpPr>
          <p:nvPr>
            <p:ph type="sldNum" idx="12"/>
          </p:nvPr>
        </p:nvSpPr>
        <p:spPr>
          <a:xfrm>
            <a:off x="9144000" y="6423933"/>
            <a:ext cx="2844800" cy="214546"/>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56" name="Google Shape;156;p119"/>
          <p:cNvSpPr txBox="1">
            <a:spLocks noGrp="1"/>
          </p:cNvSpPr>
          <p:nvPr>
            <p:ph type="body" idx="3"/>
          </p:nvPr>
        </p:nvSpPr>
        <p:spPr>
          <a:xfrm>
            <a:off x="4419398" y="1715549"/>
            <a:ext cx="3353205" cy="4233230"/>
          </a:xfrm>
          <a:prstGeom prst="rect">
            <a:avLst/>
          </a:prstGeom>
          <a:noFill/>
          <a:ln>
            <a:noFill/>
          </a:ln>
        </p:spPr>
        <p:txBody>
          <a:bodyPr spcFirstLastPara="1" wrap="square" lIns="91425" tIns="45700" rIns="91425" bIns="45700" anchor="t" anchorCtr="0">
            <a:normAutofit/>
          </a:bodyPr>
          <a:lstStyle>
            <a:lvl1pPr marL="457200" lvl="0" indent="-362966" algn="l">
              <a:lnSpc>
                <a:spcPct val="100000"/>
              </a:lnSpc>
              <a:spcBef>
                <a:spcPts val="0"/>
              </a:spcBef>
              <a:spcAft>
                <a:spcPts val="0"/>
              </a:spcAft>
              <a:buClr>
                <a:srgbClr val="6C6463"/>
              </a:buClr>
              <a:buSzPts val="2116"/>
              <a:buChar char="•"/>
              <a:defRPr sz="2116">
                <a:solidFill>
                  <a:srgbClr val="6C6463"/>
                </a:solidFill>
              </a:defRPr>
            </a:lvl1pPr>
            <a:lvl2pPr marL="914400" lvl="1" indent="-362966" algn="l">
              <a:lnSpc>
                <a:spcPct val="100000"/>
              </a:lnSpc>
              <a:spcBef>
                <a:spcPts val="1058"/>
              </a:spcBef>
              <a:spcAft>
                <a:spcPts val="0"/>
              </a:spcAft>
              <a:buClr>
                <a:srgbClr val="6C6463"/>
              </a:buClr>
              <a:buSzPts val="2116"/>
              <a:buChar char="–"/>
              <a:defRPr sz="2116">
                <a:solidFill>
                  <a:srgbClr val="6C6463"/>
                </a:solidFill>
              </a:defRPr>
            </a:lvl2pPr>
            <a:lvl3pPr marL="1371600" lvl="2" indent="-362966" algn="l">
              <a:lnSpc>
                <a:spcPct val="100000"/>
              </a:lnSpc>
              <a:spcBef>
                <a:spcPts val="1058"/>
              </a:spcBef>
              <a:spcAft>
                <a:spcPts val="0"/>
              </a:spcAft>
              <a:buClr>
                <a:srgbClr val="6C6463"/>
              </a:buClr>
              <a:buSzPts val="2116"/>
              <a:buChar char="•"/>
              <a:defRPr sz="2116">
                <a:solidFill>
                  <a:srgbClr val="6C6463"/>
                </a:solidFill>
              </a:defRPr>
            </a:lvl3pPr>
            <a:lvl4pPr marL="1828800" lvl="3" indent="-346202" algn="l">
              <a:lnSpc>
                <a:spcPct val="100000"/>
              </a:lnSpc>
              <a:spcBef>
                <a:spcPts val="370"/>
              </a:spcBef>
              <a:spcAft>
                <a:spcPts val="0"/>
              </a:spcAft>
              <a:buClr>
                <a:srgbClr val="6C6463"/>
              </a:buClr>
              <a:buSzPts val="1852"/>
              <a:buChar char="–"/>
              <a:defRPr sz="1852">
                <a:solidFill>
                  <a:srgbClr val="6C6463"/>
                </a:solidFill>
              </a:defRPr>
            </a:lvl4pPr>
            <a:lvl5pPr marL="2286000" lvl="4" indent="-362966" algn="l">
              <a:lnSpc>
                <a:spcPct val="100000"/>
              </a:lnSpc>
              <a:spcBef>
                <a:spcPts val="423"/>
              </a:spcBef>
              <a:spcAft>
                <a:spcPts val="0"/>
              </a:spcAft>
              <a:buClr>
                <a:srgbClr val="FFFFFF"/>
              </a:buClr>
              <a:buSzPts val="2116"/>
              <a:buChar char="»"/>
              <a:defRPr sz="2116">
                <a:solidFill>
                  <a:srgbClr val="FFFFFF"/>
                </a:solidFill>
              </a:defRPr>
            </a:lvl5pPr>
            <a:lvl6pPr marL="2743200" lvl="5" indent="-379793" algn="l">
              <a:lnSpc>
                <a:spcPct val="100000"/>
              </a:lnSpc>
              <a:spcBef>
                <a:spcPts val="476"/>
              </a:spcBef>
              <a:spcAft>
                <a:spcPts val="0"/>
              </a:spcAft>
              <a:buClr>
                <a:schemeClr val="dk1"/>
              </a:buClr>
              <a:buSzPts val="2381"/>
              <a:buChar char="•"/>
              <a:defRPr sz="2381"/>
            </a:lvl6pPr>
            <a:lvl7pPr marL="3200400" lvl="6" indent="-379793" algn="l">
              <a:lnSpc>
                <a:spcPct val="100000"/>
              </a:lnSpc>
              <a:spcBef>
                <a:spcPts val="476"/>
              </a:spcBef>
              <a:spcAft>
                <a:spcPts val="0"/>
              </a:spcAft>
              <a:buClr>
                <a:schemeClr val="dk1"/>
              </a:buClr>
              <a:buSzPts val="2381"/>
              <a:buChar char="•"/>
              <a:defRPr sz="2381"/>
            </a:lvl7pPr>
            <a:lvl8pPr marL="3657600" lvl="7" indent="-379793" algn="l">
              <a:lnSpc>
                <a:spcPct val="100000"/>
              </a:lnSpc>
              <a:spcBef>
                <a:spcPts val="476"/>
              </a:spcBef>
              <a:spcAft>
                <a:spcPts val="0"/>
              </a:spcAft>
              <a:buClr>
                <a:schemeClr val="dk1"/>
              </a:buClr>
              <a:buSzPts val="2381"/>
              <a:buChar char="•"/>
              <a:defRPr sz="2381"/>
            </a:lvl8pPr>
            <a:lvl9pPr marL="4114800" lvl="8" indent="-379793" algn="l">
              <a:lnSpc>
                <a:spcPct val="100000"/>
              </a:lnSpc>
              <a:spcBef>
                <a:spcPts val="476"/>
              </a:spcBef>
              <a:spcAft>
                <a:spcPts val="0"/>
              </a:spcAft>
              <a:buClr>
                <a:schemeClr val="dk1"/>
              </a:buClr>
              <a:buSzPts val="2381"/>
              <a:buChar char="•"/>
              <a:defRPr sz="2381"/>
            </a:lvl9pPr>
          </a:lstStyle>
          <a:p>
            <a:endParaRPr/>
          </a:p>
        </p:txBody>
      </p:sp>
      <p:sp>
        <p:nvSpPr>
          <p:cNvPr id="157" name="Google Shape;157;p119"/>
          <p:cNvSpPr txBox="1">
            <a:spLocks noGrp="1"/>
          </p:cNvSpPr>
          <p:nvPr>
            <p:ph type="title"/>
          </p:nvPr>
        </p:nvSpPr>
        <p:spPr>
          <a:xfrm>
            <a:off x="914805" y="933167"/>
            <a:ext cx="10363200" cy="58080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BA0C2F"/>
              </a:buClr>
              <a:buSzPts val="3174"/>
              <a:buFont typeface="Gill Sans"/>
              <a:buNone/>
              <a:defRPr>
                <a:solidFill>
                  <a:srgbClr val="BA0C2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8"/>
        <p:cNvGrpSpPr/>
        <p:nvPr/>
      </p:nvGrpSpPr>
      <p:grpSpPr>
        <a:xfrm>
          <a:off x="0" y="0"/>
          <a:ext cx="0" cy="0"/>
          <a:chOff x="0" y="0"/>
          <a:chExt cx="0" cy="0"/>
        </a:xfrm>
      </p:grpSpPr>
      <p:sp>
        <p:nvSpPr>
          <p:cNvPr id="29" name="Google Shape;29;p10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10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10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0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10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Red/Gray 1 Content + Bottom Photo">
  <p:cSld name="Red/Gray 1 Content + Bottom Photo">
    <p:bg>
      <p:bgPr>
        <a:solidFill>
          <a:srgbClr val="E7E7E5"/>
        </a:solidFill>
        <a:effectLst/>
      </p:bgPr>
    </p:bg>
    <p:spTree>
      <p:nvGrpSpPr>
        <p:cNvPr id="1" name="Shape 158"/>
        <p:cNvGrpSpPr/>
        <p:nvPr/>
      </p:nvGrpSpPr>
      <p:grpSpPr>
        <a:xfrm>
          <a:off x="0" y="0"/>
          <a:ext cx="0" cy="0"/>
          <a:chOff x="0" y="0"/>
          <a:chExt cx="0" cy="0"/>
        </a:xfrm>
      </p:grpSpPr>
      <p:sp>
        <p:nvSpPr>
          <p:cNvPr id="159" name="Google Shape;159;p120"/>
          <p:cNvSpPr>
            <a:spLocks noGrp="1"/>
          </p:cNvSpPr>
          <p:nvPr>
            <p:ph type="pic" idx="2"/>
          </p:nvPr>
        </p:nvSpPr>
        <p:spPr>
          <a:xfrm>
            <a:off x="203200" y="3428999"/>
            <a:ext cx="11785600" cy="3228220"/>
          </a:xfrm>
          <a:prstGeom prst="rect">
            <a:avLst/>
          </a:prstGeom>
          <a:solidFill>
            <a:schemeClr val="lt1"/>
          </a:solidFill>
          <a:ln>
            <a:noFill/>
          </a:ln>
        </p:spPr>
        <p:txBody>
          <a:bodyPr spcFirstLastPara="1" wrap="square" lIns="91425" tIns="45700" rIns="91425" bIns="45700" anchor="t" anchorCtr="0">
            <a:normAutofit/>
          </a:bodyPr>
          <a:lstStyle>
            <a:lvl1pPr marR="0" lvl="0" algn="l" rtl="0">
              <a:lnSpc>
                <a:spcPct val="100000"/>
              </a:lnSpc>
              <a:spcBef>
                <a:spcPts val="317"/>
              </a:spcBef>
              <a:spcAft>
                <a:spcPts val="0"/>
              </a:spcAft>
              <a:buClr>
                <a:srgbClr val="6C6463"/>
              </a:buClr>
              <a:buSzPts val="1587"/>
              <a:buFont typeface="Arial"/>
              <a:buNone/>
              <a:defRPr sz="1587" b="0" i="0" u="none" strike="noStrike" cap="none">
                <a:solidFill>
                  <a:srgbClr val="6C6463"/>
                </a:solidFill>
                <a:latin typeface="Gill Sans"/>
                <a:ea typeface="Gill Sans"/>
                <a:cs typeface="Gill Sans"/>
                <a:sym typeface="Gill Sans"/>
              </a:defRPr>
            </a:lvl1pPr>
            <a:lvl2pPr marR="0" lvl="1" algn="l" rtl="0">
              <a:lnSpc>
                <a:spcPct val="100000"/>
              </a:lnSpc>
              <a:spcBef>
                <a:spcPts val="0"/>
              </a:spcBef>
              <a:spcAft>
                <a:spcPts val="0"/>
              </a:spcAft>
              <a:buClr>
                <a:srgbClr val="6C6463"/>
              </a:buClr>
              <a:buSzPts val="2116"/>
              <a:buFont typeface="Arial"/>
              <a:buChar char="–"/>
              <a:defRPr sz="2116" b="0" i="0" u="none" strike="noStrike" cap="none">
                <a:solidFill>
                  <a:srgbClr val="6C6463"/>
                </a:solidFill>
                <a:latin typeface="Gill Sans"/>
                <a:ea typeface="Gill Sans"/>
                <a:cs typeface="Gill Sans"/>
                <a:sym typeface="Gill Sans"/>
              </a:defRPr>
            </a:lvl2pPr>
            <a:lvl3pPr marR="0" lvl="2" algn="l" rtl="0">
              <a:lnSpc>
                <a:spcPct val="100000"/>
              </a:lnSpc>
              <a:spcBef>
                <a:spcPts val="1058"/>
              </a:spcBef>
              <a:spcAft>
                <a:spcPts val="0"/>
              </a:spcAft>
              <a:buClr>
                <a:srgbClr val="6C6463"/>
              </a:buClr>
              <a:buSzPts val="2381"/>
              <a:buFont typeface="Arial"/>
              <a:buChar char="•"/>
              <a:defRPr sz="2381" b="0" i="0" u="none" strike="noStrike" cap="none">
                <a:solidFill>
                  <a:srgbClr val="6C6463"/>
                </a:solidFill>
                <a:latin typeface="Gill Sans"/>
                <a:ea typeface="Gill Sans"/>
                <a:cs typeface="Gill Sans"/>
                <a:sym typeface="Gill Sans"/>
              </a:defRPr>
            </a:lvl3pPr>
            <a:lvl4pPr marR="0" lvl="3" algn="l" rtl="0">
              <a:lnSpc>
                <a:spcPct val="100000"/>
              </a:lnSpc>
              <a:spcBef>
                <a:spcPts val="423"/>
              </a:spcBef>
              <a:spcAft>
                <a:spcPts val="0"/>
              </a:spcAft>
              <a:buClr>
                <a:srgbClr val="6C6463"/>
              </a:buClr>
              <a:buSzPts val="2116"/>
              <a:buFont typeface="Arial"/>
              <a:buChar char="–"/>
              <a:defRPr sz="2116" b="0" i="0" u="none" strike="noStrike" cap="none">
                <a:solidFill>
                  <a:srgbClr val="6C6463"/>
                </a:solidFill>
                <a:latin typeface="Gill Sans"/>
                <a:ea typeface="Gill Sans"/>
                <a:cs typeface="Gill Sans"/>
                <a:sym typeface="Gill Sans"/>
              </a:defRPr>
            </a:lvl4pPr>
            <a:lvl5pPr marR="0" lvl="4" algn="l" rtl="0">
              <a:lnSpc>
                <a:spcPct val="100000"/>
              </a:lnSpc>
              <a:spcBef>
                <a:spcPts val="370"/>
              </a:spcBef>
              <a:spcAft>
                <a:spcPts val="0"/>
              </a:spcAft>
              <a:buClr>
                <a:srgbClr val="6C6463"/>
              </a:buClr>
              <a:buSzPts val="1852"/>
              <a:buFont typeface="Arial"/>
              <a:buChar char="»"/>
              <a:defRPr sz="1852" b="0" i="0" u="none" strike="noStrike" cap="none">
                <a:solidFill>
                  <a:srgbClr val="6C6463"/>
                </a:solidFill>
                <a:latin typeface="Gill Sans"/>
                <a:ea typeface="Gill Sans"/>
                <a:cs typeface="Gill Sans"/>
                <a:sym typeface="Gill Sans"/>
              </a:defRPr>
            </a:lvl5pPr>
            <a:lvl6pPr marR="0" lvl="5" algn="l" rtl="0">
              <a:lnSpc>
                <a:spcPct val="100000"/>
              </a:lnSpc>
              <a:spcBef>
                <a:spcPts val="529"/>
              </a:spcBef>
              <a:spcAft>
                <a:spcPts val="0"/>
              </a:spcAft>
              <a:buClr>
                <a:schemeClr val="dk1"/>
              </a:buClr>
              <a:buSzPts val="2645"/>
              <a:buFont typeface="Arial"/>
              <a:buChar char="•"/>
              <a:defRPr sz="2645" b="0" i="0" u="none" strike="noStrike" cap="none">
                <a:solidFill>
                  <a:schemeClr val="dk1"/>
                </a:solidFill>
                <a:latin typeface="Gill Sans"/>
                <a:ea typeface="Gill Sans"/>
                <a:cs typeface="Gill Sans"/>
                <a:sym typeface="Gill Sans"/>
              </a:defRPr>
            </a:lvl6pPr>
            <a:lvl7pPr marR="0" lvl="6" algn="l" rtl="0">
              <a:lnSpc>
                <a:spcPct val="100000"/>
              </a:lnSpc>
              <a:spcBef>
                <a:spcPts val="529"/>
              </a:spcBef>
              <a:spcAft>
                <a:spcPts val="0"/>
              </a:spcAft>
              <a:buClr>
                <a:schemeClr val="dk1"/>
              </a:buClr>
              <a:buSzPts val="2645"/>
              <a:buFont typeface="Arial"/>
              <a:buChar char="•"/>
              <a:defRPr sz="2645" b="0" i="0" u="none" strike="noStrike" cap="none">
                <a:solidFill>
                  <a:schemeClr val="dk1"/>
                </a:solidFill>
                <a:latin typeface="Gill Sans"/>
                <a:ea typeface="Gill Sans"/>
                <a:cs typeface="Gill Sans"/>
                <a:sym typeface="Gill Sans"/>
              </a:defRPr>
            </a:lvl7pPr>
            <a:lvl8pPr marR="0" lvl="7" algn="l" rtl="0">
              <a:lnSpc>
                <a:spcPct val="100000"/>
              </a:lnSpc>
              <a:spcBef>
                <a:spcPts val="529"/>
              </a:spcBef>
              <a:spcAft>
                <a:spcPts val="0"/>
              </a:spcAft>
              <a:buClr>
                <a:schemeClr val="dk1"/>
              </a:buClr>
              <a:buSzPts val="2645"/>
              <a:buFont typeface="Arial"/>
              <a:buChar char="•"/>
              <a:defRPr sz="2645" b="0" i="0" u="none" strike="noStrike" cap="none">
                <a:solidFill>
                  <a:schemeClr val="dk1"/>
                </a:solidFill>
                <a:latin typeface="Gill Sans"/>
                <a:ea typeface="Gill Sans"/>
                <a:cs typeface="Gill Sans"/>
                <a:sym typeface="Gill Sans"/>
              </a:defRPr>
            </a:lvl8pPr>
            <a:lvl9pPr marR="0" lvl="8" algn="l" rtl="0">
              <a:lnSpc>
                <a:spcPct val="100000"/>
              </a:lnSpc>
              <a:spcBef>
                <a:spcPts val="529"/>
              </a:spcBef>
              <a:spcAft>
                <a:spcPts val="0"/>
              </a:spcAft>
              <a:buClr>
                <a:schemeClr val="dk1"/>
              </a:buClr>
              <a:buSzPts val="2645"/>
              <a:buFont typeface="Arial"/>
              <a:buChar char="•"/>
              <a:defRPr sz="2645" b="0" i="0" u="none" strike="noStrike" cap="none">
                <a:solidFill>
                  <a:schemeClr val="dk1"/>
                </a:solidFill>
                <a:latin typeface="Gill Sans"/>
                <a:ea typeface="Gill Sans"/>
                <a:cs typeface="Gill Sans"/>
                <a:sym typeface="Gill Sans"/>
              </a:defRPr>
            </a:lvl9pPr>
          </a:lstStyle>
          <a:p>
            <a:endParaRPr/>
          </a:p>
        </p:txBody>
      </p:sp>
      <p:sp>
        <p:nvSpPr>
          <p:cNvPr id="160" name="Google Shape;160;p120"/>
          <p:cNvSpPr txBox="1">
            <a:spLocks noGrp="1"/>
          </p:cNvSpPr>
          <p:nvPr>
            <p:ph type="body" idx="1"/>
          </p:nvPr>
        </p:nvSpPr>
        <p:spPr>
          <a:xfrm>
            <a:off x="914400" y="1715549"/>
            <a:ext cx="10363200" cy="1511868"/>
          </a:xfrm>
          <a:prstGeom prst="rect">
            <a:avLst/>
          </a:prstGeom>
          <a:noFill/>
          <a:ln>
            <a:noFill/>
          </a:ln>
        </p:spPr>
        <p:txBody>
          <a:bodyPr spcFirstLastPara="1" wrap="square" lIns="91425" tIns="45700" rIns="91425" bIns="45700" anchor="t" anchorCtr="0">
            <a:normAutofit/>
          </a:bodyPr>
          <a:lstStyle>
            <a:lvl1pPr marL="457200" lvl="0" indent="-362966" algn="l">
              <a:lnSpc>
                <a:spcPct val="100000"/>
              </a:lnSpc>
              <a:spcBef>
                <a:spcPts val="0"/>
              </a:spcBef>
              <a:spcAft>
                <a:spcPts val="0"/>
              </a:spcAft>
              <a:buClr>
                <a:srgbClr val="6C6463"/>
              </a:buClr>
              <a:buSzPts val="2116"/>
              <a:buChar char="•"/>
              <a:defRPr>
                <a:solidFill>
                  <a:srgbClr val="6C6463"/>
                </a:solidFill>
              </a:defRPr>
            </a:lvl1pPr>
            <a:lvl2pPr marL="914400" lvl="1" indent="-362966" algn="l">
              <a:lnSpc>
                <a:spcPct val="100000"/>
              </a:lnSpc>
              <a:spcBef>
                <a:spcPts val="1058"/>
              </a:spcBef>
              <a:spcAft>
                <a:spcPts val="0"/>
              </a:spcAft>
              <a:buClr>
                <a:srgbClr val="6C6463"/>
              </a:buClr>
              <a:buSzPts val="2116"/>
              <a:buChar char="–"/>
              <a:defRPr>
                <a:solidFill>
                  <a:srgbClr val="6C6463"/>
                </a:solidFill>
              </a:defRPr>
            </a:lvl2pPr>
            <a:lvl3pPr marL="1371600" lvl="2" indent="-379793" algn="l">
              <a:lnSpc>
                <a:spcPct val="100000"/>
              </a:lnSpc>
              <a:spcBef>
                <a:spcPts val="1058"/>
              </a:spcBef>
              <a:spcAft>
                <a:spcPts val="0"/>
              </a:spcAft>
              <a:buClr>
                <a:srgbClr val="6C6463"/>
              </a:buClr>
              <a:buSzPts val="2381"/>
              <a:buChar char="•"/>
              <a:defRPr>
                <a:solidFill>
                  <a:srgbClr val="6C6463"/>
                </a:solidFill>
              </a:defRPr>
            </a:lvl3pPr>
            <a:lvl4pPr marL="1828800" lvl="3" indent="-362966" algn="l">
              <a:lnSpc>
                <a:spcPct val="100000"/>
              </a:lnSpc>
              <a:spcBef>
                <a:spcPts val="423"/>
              </a:spcBef>
              <a:spcAft>
                <a:spcPts val="0"/>
              </a:spcAft>
              <a:buClr>
                <a:srgbClr val="6C6463"/>
              </a:buClr>
              <a:buSzPts val="2116"/>
              <a:buChar char="–"/>
              <a:defRPr>
                <a:solidFill>
                  <a:srgbClr val="6C6463"/>
                </a:solidFill>
              </a:defRPr>
            </a:lvl4pPr>
            <a:lvl5pPr marL="2286000" lvl="4" indent="-346201" algn="l">
              <a:lnSpc>
                <a:spcPct val="100000"/>
              </a:lnSpc>
              <a:spcBef>
                <a:spcPts val="370"/>
              </a:spcBef>
              <a:spcAft>
                <a:spcPts val="0"/>
              </a:spcAft>
              <a:buClr>
                <a:srgbClr val="FFFFFF"/>
              </a:buClr>
              <a:buSzPts val="1852"/>
              <a:buChar char="»"/>
              <a:defRPr>
                <a:solidFill>
                  <a:srgbClr val="FFFFFF"/>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61" name="Google Shape;161;p120"/>
          <p:cNvSpPr txBox="1">
            <a:spLocks noGrp="1"/>
          </p:cNvSpPr>
          <p:nvPr>
            <p:ph type="dt" idx="10"/>
          </p:nvPr>
        </p:nvSpPr>
        <p:spPr>
          <a:xfrm>
            <a:off x="203200" y="6423933"/>
            <a:ext cx="2844800" cy="214546"/>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sz="794" b="0" i="0">
                <a:solidFill>
                  <a:srgbClr val="FFFFFF"/>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2" name="Google Shape;162;p120"/>
          <p:cNvSpPr txBox="1">
            <a:spLocks noGrp="1"/>
          </p:cNvSpPr>
          <p:nvPr>
            <p:ph type="ftr" idx="11"/>
          </p:nvPr>
        </p:nvSpPr>
        <p:spPr>
          <a:xfrm>
            <a:off x="4165600" y="6423933"/>
            <a:ext cx="3860800" cy="214546"/>
          </a:xfrm>
          <a:prstGeom prst="rect">
            <a:avLst/>
          </a:prstGeom>
          <a:noFill/>
          <a:ln>
            <a:noFill/>
          </a:ln>
        </p:spPr>
        <p:txBody>
          <a:bodyPr spcFirstLastPara="1" wrap="square" lIns="91425" tIns="45700" rIns="91425" bIns="45700" anchor="ctr" anchorCtr="0">
            <a:spAutoFit/>
          </a:bodyPr>
          <a:lstStyle>
            <a:lvl1pPr lvl="0" algn="ctr">
              <a:lnSpc>
                <a:spcPct val="100000"/>
              </a:lnSpc>
              <a:spcBef>
                <a:spcPts val="0"/>
              </a:spcBef>
              <a:spcAft>
                <a:spcPts val="0"/>
              </a:spcAft>
              <a:buSzPts val="1400"/>
              <a:buNone/>
              <a:defRPr sz="794" b="0" i="0">
                <a:solidFill>
                  <a:srgbClr val="FFFFFF"/>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3" name="Google Shape;163;p120"/>
          <p:cNvSpPr txBox="1">
            <a:spLocks noGrp="1"/>
          </p:cNvSpPr>
          <p:nvPr>
            <p:ph type="sldNum" idx="12"/>
          </p:nvPr>
        </p:nvSpPr>
        <p:spPr>
          <a:xfrm>
            <a:off x="9144000" y="6423933"/>
            <a:ext cx="2844800" cy="214546"/>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64" name="Google Shape;164;p120"/>
          <p:cNvSpPr txBox="1">
            <a:spLocks noGrp="1"/>
          </p:cNvSpPr>
          <p:nvPr>
            <p:ph type="body" idx="3"/>
          </p:nvPr>
        </p:nvSpPr>
        <p:spPr>
          <a:xfrm rot="-5400000">
            <a:off x="10494091" y="4693325"/>
            <a:ext cx="2743200" cy="214546"/>
          </a:xfrm>
          <a:prstGeom prst="rect">
            <a:avLst/>
          </a:prstGeom>
          <a:noFill/>
          <a:ln>
            <a:noFill/>
          </a:ln>
        </p:spPr>
        <p:txBody>
          <a:bodyPr spcFirstLastPara="1" wrap="square" lIns="91425" tIns="45700" rIns="91425" bIns="45700" anchor="t" anchorCtr="0">
            <a:spAutoFit/>
          </a:bodyPr>
          <a:lstStyle>
            <a:lvl1pPr marL="457200" lvl="0" indent="-228600" algn="r">
              <a:lnSpc>
                <a:spcPct val="100000"/>
              </a:lnSpc>
              <a:spcBef>
                <a:spcPts val="0"/>
              </a:spcBef>
              <a:spcAft>
                <a:spcPts val="0"/>
              </a:spcAft>
              <a:buClr>
                <a:srgbClr val="FFFFFF"/>
              </a:buClr>
              <a:buSzPts val="794"/>
              <a:buNone/>
              <a:defRPr sz="794">
                <a:solidFill>
                  <a:srgbClr val="FFFFFF"/>
                </a:solidFill>
              </a:defRPr>
            </a:lvl1pPr>
            <a:lvl2pPr marL="914400" lvl="1" indent="-228600" algn="l">
              <a:lnSpc>
                <a:spcPct val="100000"/>
              </a:lnSpc>
              <a:spcBef>
                <a:spcPts val="1058"/>
              </a:spcBef>
              <a:spcAft>
                <a:spcPts val="0"/>
              </a:spcAft>
              <a:buClr>
                <a:schemeClr val="lt1"/>
              </a:buClr>
              <a:buSzPts val="2381"/>
              <a:buNone/>
              <a:defRPr sz="2381">
                <a:solidFill>
                  <a:schemeClr val="lt1"/>
                </a:solidFill>
              </a:defRPr>
            </a:lvl2pPr>
            <a:lvl3pPr marL="1371600" lvl="2" indent="-228600" algn="l">
              <a:lnSpc>
                <a:spcPct val="100000"/>
              </a:lnSpc>
              <a:spcBef>
                <a:spcPts val="1058"/>
              </a:spcBef>
              <a:spcAft>
                <a:spcPts val="0"/>
              </a:spcAft>
              <a:buClr>
                <a:schemeClr val="lt1"/>
              </a:buClr>
              <a:buSzPts val="2116"/>
              <a:buNone/>
              <a:defRPr sz="2116">
                <a:solidFill>
                  <a:schemeClr val="lt1"/>
                </a:solidFill>
              </a:defRPr>
            </a:lvl3pPr>
            <a:lvl4pPr marL="1828800" lvl="3" indent="-228600" algn="l">
              <a:lnSpc>
                <a:spcPct val="100000"/>
              </a:lnSpc>
              <a:spcBef>
                <a:spcPts val="370"/>
              </a:spcBef>
              <a:spcAft>
                <a:spcPts val="0"/>
              </a:spcAft>
              <a:buClr>
                <a:schemeClr val="lt1"/>
              </a:buClr>
              <a:buSzPts val="1852"/>
              <a:buNone/>
              <a:defRPr sz="1852">
                <a:solidFill>
                  <a:schemeClr val="lt1"/>
                </a:solidFill>
              </a:defRPr>
            </a:lvl4pPr>
            <a:lvl5pPr marL="2286000" lvl="4" indent="-228600" algn="l">
              <a:lnSpc>
                <a:spcPct val="100000"/>
              </a:lnSpc>
              <a:spcBef>
                <a:spcPts val="317"/>
              </a:spcBef>
              <a:spcAft>
                <a:spcPts val="0"/>
              </a:spcAft>
              <a:buClr>
                <a:schemeClr val="lt1"/>
              </a:buClr>
              <a:buSzPts val="1587"/>
              <a:buNone/>
              <a:defRPr sz="1587">
                <a:solidFill>
                  <a:schemeClr val="lt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65" name="Google Shape;165;p120"/>
          <p:cNvSpPr txBox="1">
            <a:spLocks noGrp="1"/>
          </p:cNvSpPr>
          <p:nvPr>
            <p:ph type="title"/>
          </p:nvPr>
        </p:nvSpPr>
        <p:spPr>
          <a:xfrm>
            <a:off x="914805" y="933167"/>
            <a:ext cx="10363200" cy="58080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BA0C2F"/>
              </a:buClr>
              <a:buSzPts val="3174"/>
              <a:buFont typeface="Gill Sans"/>
              <a:buNone/>
              <a:defRPr>
                <a:solidFill>
                  <a:srgbClr val="BA0C2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Red/Gray 1 Content + Right Photo">
  <p:cSld name="Red/Gray 1 Content + Right Photo">
    <p:bg>
      <p:bgPr>
        <a:solidFill>
          <a:srgbClr val="E7E7E5"/>
        </a:solidFill>
        <a:effectLst/>
      </p:bgPr>
    </p:bg>
    <p:spTree>
      <p:nvGrpSpPr>
        <p:cNvPr id="1" name="Shape 166"/>
        <p:cNvGrpSpPr/>
        <p:nvPr/>
      </p:nvGrpSpPr>
      <p:grpSpPr>
        <a:xfrm>
          <a:off x="0" y="0"/>
          <a:ext cx="0" cy="0"/>
          <a:chOff x="0" y="0"/>
          <a:chExt cx="0" cy="0"/>
        </a:xfrm>
      </p:grpSpPr>
      <p:sp>
        <p:nvSpPr>
          <p:cNvPr id="167" name="Google Shape;167;p121"/>
          <p:cNvSpPr>
            <a:spLocks noGrp="1"/>
          </p:cNvSpPr>
          <p:nvPr>
            <p:ph type="pic" idx="2"/>
          </p:nvPr>
        </p:nvSpPr>
        <p:spPr>
          <a:xfrm>
            <a:off x="6096000" y="203683"/>
            <a:ext cx="5892800" cy="6450636"/>
          </a:xfrm>
          <a:prstGeom prst="rect">
            <a:avLst/>
          </a:prstGeom>
          <a:solidFill>
            <a:srgbClr val="FFFFFF"/>
          </a:solidFill>
          <a:ln>
            <a:noFill/>
          </a:ln>
        </p:spPr>
        <p:txBody>
          <a:bodyPr spcFirstLastPara="1" wrap="square" lIns="91425" tIns="45700" rIns="91425" bIns="45700" anchor="t" anchorCtr="0">
            <a:normAutofit/>
          </a:bodyPr>
          <a:lstStyle>
            <a:lvl1pPr marR="0" lvl="0" algn="l" rtl="0">
              <a:lnSpc>
                <a:spcPct val="100000"/>
              </a:lnSpc>
              <a:spcBef>
                <a:spcPts val="317"/>
              </a:spcBef>
              <a:spcAft>
                <a:spcPts val="0"/>
              </a:spcAft>
              <a:buClr>
                <a:srgbClr val="6C6463"/>
              </a:buClr>
              <a:buSzPts val="1587"/>
              <a:buFont typeface="Arial"/>
              <a:buNone/>
              <a:defRPr sz="1587" b="0" i="0" u="none" strike="noStrike" cap="none">
                <a:solidFill>
                  <a:srgbClr val="6C6463"/>
                </a:solidFill>
                <a:latin typeface="Gill Sans"/>
                <a:ea typeface="Gill Sans"/>
                <a:cs typeface="Gill Sans"/>
                <a:sym typeface="Gill Sans"/>
              </a:defRPr>
            </a:lvl1pPr>
            <a:lvl2pPr marR="0" lvl="1" algn="l" rtl="0">
              <a:lnSpc>
                <a:spcPct val="100000"/>
              </a:lnSpc>
              <a:spcBef>
                <a:spcPts val="0"/>
              </a:spcBef>
              <a:spcAft>
                <a:spcPts val="0"/>
              </a:spcAft>
              <a:buClr>
                <a:srgbClr val="6C6463"/>
              </a:buClr>
              <a:buSzPts val="2116"/>
              <a:buFont typeface="Arial"/>
              <a:buChar char="–"/>
              <a:defRPr sz="2116" b="0" i="0" u="none" strike="noStrike" cap="none">
                <a:solidFill>
                  <a:srgbClr val="6C6463"/>
                </a:solidFill>
                <a:latin typeface="Gill Sans"/>
                <a:ea typeface="Gill Sans"/>
                <a:cs typeface="Gill Sans"/>
                <a:sym typeface="Gill Sans"/>
              </a:defRPr>
            </a:lvl2pPr>
            <a:lvl3pPr marR="0" lvl="2" algn="l" rtl="0">
              <a:lnSpc>
                <a:spcPct val="100000"/>
              </a:lnSpc>
              <a:spcBef>
                <a:spcPts val="1058"/>
              </a:spcBef>
              <a:spcAft>
                <a:spcPts val="0"/>
              </a:spcAft>
              <a:buClr>
                <a:srgbClr val="6C6463"/>
              </a:buClr>
              <a:buSzPts val="2381"/>
              <a:buFont typeface="Arial"/>
              <a:buChar char="•"/>
              <a:defRPr sz="2381" b="0" i="0" u="none" strike="noStrike" cap="none">
                <a:solidFill>
                  <a:srgbClr val="6C6463"/>
                </a:solidFill>
                <a:latin typeface="Gill Sans"/>
                <a:ea typeface="Gill Sans"/>
                <a:cs typeface="Gill Sans"/>
                <a:sym typeface="Gill Sans"/>
              </a:defRPr>
            </a:lvl3pPr>
            <a:lvl4pPr marR="0" lvl="3" algn="l" rtl="0">
              <a:lnSpc>
                <a:spcPct val="100000"/>
              </a:lnSpc>
              <a:spcBef>
                <a:spcPts val="423"/>
              </a:spcBef>
              <a:spcAft>
                <a:spcPts val="0"/>
              </a:spcAft>
              <a:buClr>
                <a:srgbClr val="6C6463"/>
              </a:buClr>
              <a:buSzPts val="2116"/>
              <a:buFont typeface="Arial"/>
              <a:buChar char="–"/>
              <a:defRPr sz="2116" b="0" i="0" u="none" strike="noStrike" cap="none">
                <a:solidFill>
                  <a:srgbClr val="6C6463"/>
                </a:solidFill>
                <a:latin typeface="Gill Sans"/>
                <a:ea typeface="Gill Sans"/>
                <a:cs typeface="Gill Sans"/>
                <a:sym typeface="Gill Sans"/>
              </a:defRPr>
            </a:lvl4pPr>
            <a:lvl5pPr marR="0" lvl="4" algn="l" rtl="0">
              <a:lnSpc>
                <a:spcPct val="100000"/>
              </a:lnSpc>
              <a:spcBef>
                <a:spcPts val="370"/>
              </a:spcBef>
              <a:spcAft>
                <a:spcPts val="0"/>
              </a:spcAft>
              <a:buClr>
                <a:srgbClr val="6C6463"/>
              </a:buClr>
              <a:buSzPts val="1852"/>
              <a:buFont typeface="Arial"/>
              <a:buChar char="»"/>
              <a:defRPr sz="1852" b="0" i="0" u="none" strike="noStrike" cap="none">
                <a:solidFill>
                  <a:srgbClr val="6C6463"/>
                </a:solidFill>
                <a:latin typeface="Gill Sans"/>
                <a:ea typeface="Gill Sans"/>
                <a:cs typeface="Gill Sans"/>
                <a:sym typeface="Gill Sans"/>
              </a:defRPr>
            </a:lvl5pPr>
            <a:lvl6pPr marR="0" lvl="5" algn="l" rtl="0">
              <a:lnSpc>
                <a:spcPct val="100000"/>
              </a:lnSpc>
              <a:spcBef>
                <a:spcPts val="529"/>
              </a:spcBef>
              <a:spcAft>
                <a:spcPts val="0"/>
              </a:spcAft>
              <a:buClr>
                <a:schemeClr val="dk1"/>
              </a:buClr>
              <a:buSzPts val="2645"/>
              <a:buFont typeface="Arial"/>
              <a:buChar char="•"/>
              <a:defRPr sz="2645" b="0" i="0" u="none" strike="noStrike" cap="none">
                <a:solidFill>
                  <a:schemeClr val="dk1"/>
                </a:solidFill>
                <a:latin typeface="Gill Sans"/>
                <a:ea typeface="Gill Sans"/>
                <a:cs typeface="Gill Sans"/>
                <a:sym typeface="Gill Sans"/>
              </a:defRPr>
            </a:lvl6pPr>
            <a:lvl7pPr marR="0" lvl="6" algn="l" rtl="0">
              <a:lnSpc>
                <a:spcPct val="100000"/>
              </a:lnSpc>
              <a:spcBef>
                <a:spcPts val="529"/>
              </a:spcBef>
              <a:spcAft>
                <a:spcPts val="0"/>
              </a:spcAft>
              <a:buClr>
                <a:schemeClr val="dk1"/>
              </a:buClr>
              <a:buSzPts val="2645"/>
              <a:buFont typeface="Arial"/>
              <a:buChar char="•"/>
              <a:defRPr sz="2645" b="0" i="0" u="none" strike="noStrike" cap="none">
                <a:solidFill>
                  <a:schemeClr val="dk1"/>
                </a:solidFill>
                <a:latin typeface="Gill Sans"/>
                <a:ea typeface="Gill Sans"/>
                <a:cs typeface="Gill Sans"/>
                <a:sym typeface="Gill Sans"/>
              </a:defRPr>
            </a:lvl7pPr>
            <a:lvl8pPr marR="0" lvl="7" algn="l" rtl="0">
              <a:lnSpc>
                <a:spcPct val="100000"/>
              </a:lnSpc>
              <a:spcBef>
                <a:spcPts val="529"/>
              </a:spcBef>
              <a:spcAft>
                <a:spcPts val="0"/>
              </a:spcAft>
              <a:buClr>
                <a:schemeClr val="dk1"/>
              </a:buClr>
              <a:buSzPts val="2645"/>
              <a:buFont typeface="Arial"/>
              <a:buChar char="•"/>
              <a:defRPr sz="2645" b="0" i="0" u="none" strike="noStrike" cap="none">
                <a:solidFill>
                  <a:schemeClr val="dk1"/>
                </a:solidFill>
                <a:latin typeface="Gill Sans"/>
                <a:ea typeface="Gill Sans"/>
                <a:cs typeface="Gill Sans"/>
                <a:sym typeface="Gill Sans"/>
              </a:defRPr>
            </a:lvl8pPr>
            <a:lvl9pPr marR="0" lvl="8" algn="l" rtl="0">
              <a:lnSpc>
                <a:spcPct val="100000"/>
              </a:lnSpc>
              <a:spcBef>
                <a:spcPts val="529"/>
              </a:spcBef>
              <a:spcAft>
                <a:spcPts val="0"/>
              </a:spcAft>
              <a:buClr>
                <a:schemeClr val="dk1"/>
              </a:buClr>
              <a:buSzPts val="2645"/>
              <a:buFont typeface="Arial"/>
              <a:buChar char="•"/>
              <a:defRPr sz="2645" b="0" i="0" u="none" strike="noStrike" cap="none">
                <a:solidFill>
                  <a:schemeClr val="dk1"/>
                </a:solidFill>
                <a:latin typeface="Gill Sans"/>
                <a:ea typeface="Gill Sans"/>
                <a:cs typeface="Gill Sans"/>
                <a:sym typeface="Gill Sans"/>
              </a:defRPr>
            </a:lvl9pPr>
          </a:lstStyle>
          <a:p>
            <a:endParaRPr/>
          </a:p>
        </p:txBody>
      </p:sp>
      <p:sp>
        <p:nvSpPr>
          <p:cNvPr id="168" name="Google Shape;168;p121"/>
          <p:cNvSpPr txBox="1">
            <a:spLocks noGrp="1"/>
          </p:cNvSpPr>
          <p:nvPr>
            <p:ph type="dt" idx="10"/>
          </p:nvPr>
        </p:nvSpPr>
        <p:spPr>
          <a:xfrm>
            <a:off x="203200" y="6423933"/>
            <a:ext cx="2844800" cy="214546"/>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sz="794" b="0" i="0">
                <a:solidFill>
                  <a:srgbClr val="6C6463"/>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9" name="Google Shape;169;p121"/>
          <p:cNvSpPr txBox="1">
            <a:spLocks noGrp="1"/>
          </p:cNvSpPr>
          <p:nvPr>
            <p:ph type="sldNum" idx="12"/>
          </p:nvPr>
        </p:nvSpPr>
        <p:spPr>
          <a:xfrm>
            <a:off x="9144000" y="6423933"/>
            <a:ext cx="2844800" cy="214546"/>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70" name="Google Shape;170;p121"/>
          <p:cNvSpPr txBox="1">
            <a:spLocks noGrp="1"/>
          </p:cNvSpPr>
          <p:nvPr>
            <p:ph type="body" idx="1"/>
          </p:nvPr>
        </p:nvSpPr>
        <p:spPr>
          <a:xfrm>
            <a:off x="914400" y="2219505"/>
            <a:ext cx="4876800" cy="3729274"/>
          </a:xfrm>
          <a:prstGeom prst="rect">
            <a:avLst/>
          </a:prstGeom>
          <a:noFill/>
          <a:ln>
            <a:noFill/>
          </a:ln>
        </p:spPr>
        <p:txBody>
          <a:bodyPr spcFirstLastPara="1" wrap="square" lIns="91425" tIns="45700" rIns="91425" bIns="45700" anchor="t" anchorCtr="0">
            <a:normAutofit/>
          </a:bodyPr>
          <a:lstStyle>
            <a:lvl1pPr marL="457200" lvl="0" indent="-362966" algn="l">
              <a:lnSpc>
                <a:spcPct val="100000"/>
              </a:lnSpc>
              <a:spcBef>
                <a:spcPts val="0"/>
              </a:spcBef>
              <a:spcAft>
                <a:spcPts val="0"/>
              </a:spcAft>
              <a:buClr>
                <a:srgbClr val="6C6463"/>
              </a:buClr>
              <a:buSzPts val="2116"/>
              <a:buChar char="•"/>
              <a:defRPr sz="2116">
                <a:solidFill>
                  <a:srgbClr val="6C6463"/>
                </a:solidFill>
              </a:defRPr>
            </a:lvl1pPr>
            <a:lvl2pPr marL="914400" lvl="1" indent="-362966" algn="l">
              <a:lnSpc>
                <a:spcPct val="100000"/>
              </a:lnSpc>
              <a:spcBef>
                <a:spcPts val="1058"/>
              </a:spcBef>
              <a:spcAft>
                <a:spcPts val="0"/>
              </a:spcAft>
              <a:buClr>
                <a:srgbClr val="6C6463"/>
              </a:buClr>
              <a:buSzPts val="2116"/>
              <a:buChar char="–"/>
              <a:defRPr sz="2116">
                <a:solidFill>
                  <a:srgbClr val="6C6463"/>
                </a:solidFill>
              </a:defRPr>
            </a:lvl2pPr>
            <a:lvl3pPr marL="1371600" lvl="2" indent="-362966" algn="l">
              <a:lnSpc>
                <a:spcPct val="100000"/>
              </a:lnSpc>
              <a:spcBef>
                <a:spcPts val="1058"/>
              </a:spcBef>
              <a:spcAft>
                <a:spcPts val="0"/>
              </a:spcAft>
              <a:buClr>
                <a:srgbClr val="6C6463"/>
              </a:buClr>
              <a:buSzPts val="2116"/>
              <a:buChar char="•"/>
              <a:defRPr sz="2116">
                <a:solidFill>
                  <a:srgbClr val="6C6463"/>
                </a:solidFill>
              </a:defRPr>
            </a:lvl3pPr>
            <a:lvl4pPr marL="1828800" lvl="3" indent="-346202" algn="l">
              <a:lnSpc>
                <a:spcPct val="100000"/>
              </a:lnSpc>
              <a:spcBef>
                <a:spcPts val="370"/>
              </a:spcBef>
              <a:spcAft>
                <a:spcPts val="0"/>
              </a:spcAft>
              <a:buClr>
                <a:srgbClr val="6C6463"/>
              </a:buClr>
              <a:buSzPts val="1852"/>
              <a:buChar char="–"/>
              <a:defRPr sz="1852">
                <a:solidFill>
                  <a:srgbClr val="6C6463"/>
                </a:solidFill>
              </a:defRPr>
            </a:lvl4pPr>
            <a:lvl5pPr marL="2286000" lvl="4" indent="-346201" algn="l">
              <a:lnSpc>
                <a:spcPct val="100000"/>
              </a:lnSpc>
              <a:spcBef>
                <a:spcPts val="370"/>
              </a:spcBef>
              <a:spcAft>
                <a:spcPts val="0"/>
              </a:spcAft>
              <a:buClr>
                <a:srgbClr val="FFFFFF"/>
              </a:buClr>
              <a:buSzPts val="1852"/>
              <a:buChar char="»"/>
              <a:defRPr>
                <a:solidFill>
                  <a:srgbClr val="FFFFFF"/>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71" name="Google Shape;171;p121"/>
          <p:cNvSpPr txBox="1">
            <a:spLocks noGrp="1"/>
          </p:cNvSpPr>
          <p:nvPr>
            <p:ph type="body" idx="3"/>
          </p:nvPr>
        </p:nvSpPr>
        <p:spPr>
          <a:xfrm rot="-5400000">
            <a:off x="10494089" y="1468008"/>
            <a:ext cx="2743200" cy="214546"/>
          </a:xfrm>
          <a:prstGeom prst="rect">
            <a:avLst/>
          </a:prstGeom>
          <a:noFill/>
          <a:ln>
            <a:noFill/>
          </a:ln>
        </p:spPr>
        <p:txBody>
          <a:bodyPr spcFirstLastPara="1" wrap="square" lIns="91425" tIns="45700" rIns="91425" bIns="45700" anchor="t" anchorCtr="0">
            <a:spAutoFit/>
          </a:bodyPr>
          <a:lstStyle>
            <a:lvl1pPr marL="457200" lvl="0" indent="-228600" algn="r">
              <a:lnSpc>
                <a:spcPct val="100000"/>
              </a:lnSpc>
              <a:spcBef>
                <a:spcPts val="0"/>
              </a:spcBef>
              <a:spcAft>
                <a:spcPts val="0"/>
              </a:spcAft>
              <a:buClr>
                <a:srgbClr val="FFFFFF"/>
              </a:buClr>
              <a:buSzPts val="794"/>
              <a:buNone/>
              <a:defRPr sz="794">
                <a:solidFill>
                  <a:srgbClr val="FFFFFF"/>
                </a:solidFill>
              </a:defRPr>
            </a:lvl1pPr>
            <a:lvl2pPr marL="914400" lvl="1" indent="-228600" algn="l">
              <a:lnSpc>
                <a:spcPct val="100000"/>
              </a:lnSpc>
              <a:spcBef>
                <a:spcPts val="1058"/>
              </a:spcBef>
              <a:spcAft>
                <a:spcPts val="0"/>
              </a:spcAft>
              <a:buClr>
                <a:schemeClr val="lt1"/>
              </a:buClr>
              <a:buSzPts val="2381"/>
              <a:buNone/>
              <a:defRPr sz="2381">
                <a:solidFill>
                  <a:schemeClr val="lt1"/>
                </a:solidFill>
              </a:defRPr>
            </a:lvl2pPr>
            <a:lvl3pPr marL="1371600" lvl="2" indent="-228600" algn="l">
              <a:lnSpc>
                <a:spcPct val="100000"/>
              </a:lnSpc>
              <a:spcBef>
                <a:spcPts val="1058"/>
              </a:spcBef>
              <a:spcAft>
                <a:spcPts val="0"/>
              </a:spcAft>
              <a:buClr>
                <a:schemeClr val="lt1"/>
              </a:buClr>
              <a:buSzPts val="2116"/>
              <a:buNone/>
              <a:defRPr sz="2116">
                <a:solidFill>
                  <a:schemeClr val="lt1"/>
                </a:solidFill>
              </a:defRPr>
            </a:lvl3pPr>
            <a:lvl4pPr marL="1828800" lvl="3" indent="-228600" algn="l">
              <a:lnSpc>
                <a:spcPct val="100000"/>
              </a:lnSpc>
              <a:spcBef>
                <a:spcPts val="370"/>
              </a:spcBef>
              <a:spcAft>
                <a:spcPts val="0"/>
              </a:spcAft>
              <a:buClr>
                <a:schemeClr val="lt1"/>
              </a:buClr>
              <a:buSzPts val="1852"/>
              <a:buNone/>
              <a:defRPr sz="1852">
                <a:solidFill>
                  <a:schemeClr val="lt1"/>
                </a:solidFill>
              </a:defRPr>
            </a:lvl4pPr>
            <a:lvl5pPr marL="2286000" lvl="4" indent="-228600" algn="l">
              <a:lnSpc>
                <a:spcPct val="100000"/>
              </a:lnSpc>
              <a:spcBef>
                <a:spcPts val="317"/>
              </a:spcBef>
              <a:spcAft>
                <a:spcPts val="0"/>
              </a:spcAft>
              <a:buClr>
                <a:schemeClr val="lt1"/>
              </a:buClr>
              <a:buSzPts val="1587"/>
              <a:buNone/>
              <a:defRPr sz="1587">
                <a:solidFill>
                  <a:schemeClr val="lt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72" name="Google Shape;172;p121"/>
          <p:cNvSpPr txBox="1">
            <a:spLocks noGrp="1"/>
          </p:cNvSpPr>
          <p:nvPr>
            <p:ph type="title"/>
          </p:nvPr>
        </p:nvSpPr>
        <p:spPr>
          <a:xfrm>
            <a:off x="914400" y="897750"/>
            <a:ext cx="4876800" cy="1099175"/>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BA0C2F"/>
              </a:buClr>
              <a:buSzPts val="3174"/>
              <a:buFont typeface="Gill Sans"/>
              <a:buNone/>
              <a:defRPr>
                <a:solidFill>
                  <a:srgbClr val="BA0C2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Red/Gray Title Only">
  <p:cSld name="Red/Gray Title Only">
    <p:bg>
      <p:bgPr>
        <a:solidFill>
          <a:srgbClr val="E7E7E5"/>
        </a:solidFill>
        <a:effectLst/>
      </p:bgPr>
    </p:bg>
    <p:spTree>
      <p:nvGrpSpPr>
        <p:cNvPr id="1" name="Shape 173"/>
        <p:cNvGrpSpPr/>
        <p:nvPr/>
      </p:nvGrpSpPr>
      <p:grpSpPr>
        <a:xfrm>
          <a:off x="0" y="0"/>
          <a:ext cx="0" cy="0"/>
          <a:chOff x="0" y="0"/>
          <a:chExt cx="0" cy="0"/>
        </a:xfrm>
      </p:grpSpPr>
      <p:sp>
        <p:nvSpPr>
          <p:cNvPr id="174" name="Google Shape;174;p122"/>
          <p:cNvSpPr>
            <a:spLocks noGrp="1"/>
          </p:cNvSpPr>
          <p:nvPr>
            <p:ph type="pic" idx="2"/>
          </p:nvPr>
        </p:nvSpPr>
        <p:spPr>
          <a:xfrm>
            <a:off x="203200" y="203682"/>
            <a:ext cx="5892800" cy="6450634"/>
          </a:xfrm>
          <a:prstGeom prst="rect">
            <a:avLst/>
          </a:prstGeom>
          <a:solidFill>
            <a:schemeClr val="lt1"/>
          </a:solidFill>
          <a:ln>
            <a:noFill/>
          </a:ln>
        </p:spPr>
        <p:txBody>
          <a:bodyPr spcFirstLastPara="1" wrap="square" lIns="91425" tIns="45700" rIns="91425" bIns="45700" anchor="t" anchorCtr="0">
            <a:normAutofit/>
          </a:bodyPr>
          <a:lstStyle>
            <a:lvl1pPr marR="0" lvl="0" algn="l" rtl="0">
              <a:lnSpc>
                <a:spcPct val="100000"/>
              </a:lnSpc>
              <a:spcBef>
                <a:spcPts val="317"/>
              </a:spcBef>
              <a:spcAft>
                <a:spcPts val="0"/>
              </a:spcAft>
              <a:buClr>
                <a:srgbClr val="6C6463"/>
              </a:buClr>
              <a:buSzPts val="1587"/>
              <a:buFont typeface="Arial"/>
              <a:buNone/>
              <a:defRPr sz="1587" b="0" i="0" u="none" strike="noStrike" cap="none">
                <a:solidFill>
                  <a:srgbClr val="6C6463"/>
                </a:solidFill>
                <a:latin typeface="Gill Sans"/>
                <a:ea typeface="Gill Sans"/>
                <a:cs typeface="Gill Sans"/>
                <a:sym typeface="Gill Sans"/>
              </a:defRPr>
            </a:lvl1pPr>
            <a:lvl2pPr marR="0" lvl="1" algn="l" rtl="0">
              <a:lnSpc>
                <a:spcPct val="100000"/>
              </a:lnSpc>
              <a:spcBef>
                <a:spcPts val="0"/>
              </a:spcBef>
              <a:spcAft>
                <a:spcPts val="0"/>
              </a:spcAft>
              <a:buClr>
                <a:srgbClr val="6C6463"/>
              </a:buClr>
              <a:buSzPts val="2116"/>
              <a:buFont typeface="Arial"/>
              <a:buChar char="–"/>
              <a:defRPr sz="2116" b="0" i="0" u="none" strike="noStrike" cap="none">
                <a:solidFill>
                  <a:srgbClr val="6C6463"/>
                </a:solidFill>
                <a:latin typeface="Gill Sans"/>
                <a:ea typeface="Gill Sans"/>
                <a:cs typeface="Gill Sans"/>
                <a:sym typeface="Gill Sans"/>
              </a:defRPr>
            </a:lvl2pPr>
            <a:lvl3pPr marR="0" lvl="2" algn="l" rtl="0">
              <a:lnSpc>
                <a:spcPct val="100000"/>
              </a:lnSpc>
              <a:spcBef>
                <a:spcPts val="1058"/>
              </a:spcBef>
              <a:spcAft>
                <a:spcPts val="0"/>
              </a:spcAft>
              <a:buClr>
                <a:srgbClr val="6C6463"/>
              </a:buClr>
              <a:buSzPts val="2381"/>
              <a:buFont typeface="Arial"/>
              <a:buChar char="•"/>
              <a:defRPr sz="2381" b="0" i="0" u="none" strike="noStrike" cap="none">
                <a:solidFill>
                  <a:srgbClr val="6C6463"/>
                </a:solidFill>
                <a:latin typeface="Gill Sans"/>
                <a:ea typeface="Gill Sans"/>
                <a:cs typeface="Gill Sans"/>
                <a:sym typeface="Gill Sans"/>
              </a:defRPr>
            </a:lvl3pPr>
            <a:lvl4pPr marR="0" lvl="3" algn="l" rtl="0">
              <a:lnSpc>
                <a:spcPct val="100000"/>
              </a:lnSpc>
              <a:spcBef>
                <a:spcPts val="423"/>
              </a:spcBef>
              <a:spcAft>
                <a:spcPts val="0"/>
              </a:spcAft>
              <a:buClr>
                <a:srgbClr val="6C6463"/>
              </a:buClr>
              <a:buSzPts val="2116"/>
              <a:buFont typeface="Arial"/>
              <a:buChar char="–"/>
              <a:defRPr sz="2116" b="0" i="0" u="none" strike="noStrike" cap="none">
                <a:solidFill>
                  <a:srgbClr val="6C6463"/>
                </a:solidFill>
                <a:latin typeface="Gill Sans"/>
                <a:ea typeface="Gill Sans"/>
                <a:cs typeface="Gill Sans"/>
                <a:sym typeface="Gill Sans"/>
              </a:defRPr>
            </a:lvl4pPr>
            <a:lvl5pPr marR="0" lvl="4" algn="l" rtl="0">
              <a:lnSpc>
                <a:spcPct val="100000"/>
              </a:lnSpc>
              <a:spcBef>
                <a:spcPts val="370"/>
              </a:spcBef>
              <a:spcAft>
                <a:spcPts val="0"/>
              </a:spcAft>
              <a:buClr>
                <a:srgbClr val="6C6463"/>
              </a:buClr>
              <a:buSzPts val="1852"/>
              <a:buFont typeface="Arial"/>
              <a:buChar char="»"/>
              <a:defRPr sz="1852" b="0" i="0" u="none" strike="noStrike" cap="none">
                <a:solidFill>
                  <a:srgbClr val="6C6463"/>
                </a:solidFill>
                <a:latin typeface="Gill Sans"/>
                <a:ea typeface="Gill Sans"/>
                <a:cs typeface="Gill Sans"/>
                <a:sym typeface="Gill Sans"/>
              </a:defRPr>
            </a:lvl5pPr>
            <a:lvl6pPr marR="0" lvl="5" algn="l" rtl="0">
              <a:lnSpc>
                <a:spcPct val="100000"/>
              </a:lnSpc>
              <a:spcBef>
                <a:spcPts val="529"/>
              </a:spcBef>
              <a:spcAft>
                <a:spcPts val="0"/>
              </a:spcAft>
              <a:buClr>
                <a:schemeClr val="dk1"/>
              </a:buClr>
              <a:buSzPts val="2645"/>
              <a:buFont typeface="Arial"/>
              <a:buChar char="•"/>
              <a:defRPr sz="2645" b="0" i="0" u="none" strike="noStrike" cap="none">
                <a:solidFill>
                  <a:schemeClr val="dk1"/>
                </a:solidFill>
                <a:latin typeface="Gill Sans"/>
                <a:ea typeface="Gill Sans"/>
                <a:cs typeface="Gill Sans"/>
                <a:sym typeface="Gill Sans"/>
              </a:defRPr>
            </a:lvl6pPr>
            <a:lvl7pPr marR="0" lvl="6" algn="l" rtl="0">
              <a:lnSpc>
                <a:spcPct val="100000"/>
              </a:lnSpc>
              <a:spcBef>
                <a:spcPts val="529"/>
              </a:spcBef>
              <a:spcAft>
                <a:spcPts val="0"/>
              </a:spcAft>
              <a:buClr>
                <a:schemeClr val="dk1"/>
              </a:buClr>
              <a:buSzPts val="2645"/>
              <a:buFont typeface="Arial"/>
              <a:buChar char="•"/>
              <a:defRPr sz="2645" b="0" i="0" u="none" strike="noStrike" cap="none">
                <a:solidFill>
                  <a:schemeClr val="dk1"/>
                </a:solidFill>
                <a:latin typeface="Gill Sans"/>
                <a:ea typeface="Gill Sans"/>
                <a:cs typeface="Gill Sans"/>
                <a:sym typeface="Gill Sans"/>
              </a:defRPr>
            </a:lvl7pPr>
            <a:lvl8pPr marR="0" lvl="7" algn="l" rtl="0">
              <a:lnSpc>
                <a:spcPct val="100000"/>
              </a:lnSpc>
              <a:spcBef>
                <a:spcPts val="529"/>
              </a:spcBef>
              <a:spcAft>
                <a:spcPts val="0"/>
              </a:spcAft>
              <a:buClr>
                <a:schemeClr val="dk1"/>
              </a:buClr>
              <a:buSzPts val="2645"/>
              <a:buFont typeface="Arial"/>
              <a:buChar char="•"/>
              <a:defRPr sz="2645" b="0" i="0" u="none" strike="noStrike" cap="none">
                <a:solidFill>
                  <a:schemeClr val="dk1"/>
                </a:solidFill>
                <a:latin typeface="Gill Sans"/>
                <a:ea typeface="Gill Sans"/>
                <a:cs typeface="Gill Sans"/>
                <a:sym typeface="Gill Sans"/>
              </a:defRPr>
            </a:lvl8pPr>
            <a:lvl9pPr marR="0" lvl="8" algn="l" rtl="0">
              <a:lnSpc>
                <a:spcPct val="100000"/>
              </a:lnSpc>
              <a:spcBef>
                <a:spcPts val="529"/>
              </a:spcBef>
              <a:spcAft>
                <a:spcPts val="0"/>
              </a:spcAft>
              <a:buClr>
                <a:schemeClr val="dk1"/>
              </a:buClr>
              <a:buSzPts val="2645"/>
              <a:buFont typeface="Arial"/>
              <a:buChar char="•"/>
              <a:defRPr sz="2645" b="0" i="0" u="none" strike="noStrike" cap="none">
                <a:solidFill>
                  <a:schemeClr val="dk1"/>
                </a:solidFill>
                <a:latin typeface="Gill Sans"/>
                <a:ea typeface="Gill Sans"/>
                <a:cs typeface="Gill Sans"/>
                <a:sym typeface="Gill Sans"/>
              </a:defRPr>
            </a:lvl9pPr>
          </a:lstStyle>
          <a:p>
            <a:endParaRPr/>
          </a:p>
        </p:txBody>
      </p:sp>
      <p:sp>
        <p:nvSpPr>
          <p:cNvPr id="175" name="Google Shape;175;p122"/>
          <p:cNvSpPr txBox="1">
            <a:spLocks noGrp="1"/>
          </p:cNvSpPr>
          <p:nvPr>
            <p:ph type="dt" idx="10"/>
          </p:nvPr>
        </p:nvSpPr>
        <p:spPr>
          <a:xfrm>
            <a:off x="203200" y="6423933"/>
            <a:ext cx="2844800" cy="214546"/>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sz="794" b="0" i="0">
                <a:solidFill>
                  <a:schemeClr val="lt1"/>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6" name="Google Shape;176;p122"/>
          <p:cNvSpPr txBox="1">
            <a:spLocks noGrp="1"/>
          </p:cNvSpPr>
          <p:nvPr>
            <p:ph type="sldNum" idx="12"/>
          </p:nvPr>
        </p:nvSpPr>
        <p:spPr>
          <a:xfrm>
            <a:off x="9144000" y="6423933"/>
            <a:ext cx="2844800" cy="214546"/>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77" name="Google Shape;177;p122"/>
          <p:cNvSpPr txBox="1">
            <a:spLocks noGrp="1"/>
          </p:cNvSpPr>
          <p:nvPr>
            <p:ph type="body" idx="1"/>
          </p:nvPr>
        </p:nvSpPr>
        <p:spPr>
          <a:xfrm rot="-5400000">
            <a:off x="4601291" y="1468008"/>
            <a:ext cx="2743200" cy="214546"/>
          </a:xfrm>
          <a:prstGeom prst="rect">
            <a:avLst/>
          </a:prstGeom>
          <a:noFill/>
          <a:ln>
            <a:noFill/>
          </a:ln>
        </p:spPr>
        <p:txBody>
          <a:bodyPr spcFirstLastPara="1" wrap="square" lIns="91425" tIns="45700" rIns="91425" bIns="45700" anchor="t" anchorCtr="0">
            <a:spAutoFit/>
          </a:bodyPr>
          <a:lstStyle>
            <a:lvl1pPr marL="457200" lvl="0" indent="-228600" algn="r">
              <a:lnSpc>
                <a:spcPct val="100000"/>
              </a:lnSpc>
              <a:spcBef>
                <a:spcPts val="0"/>
              </a:spcBef>
              <a:spcAft>
                <a:spcPts val="0"/>
              </a:spcAft>
              <a:buClr>
                <a:srgbClr val="FFFFFF"/>
              </a:buClr>
              <a:buSzPts val="794"/>
              <a:buNone/>
              <a:defRPr sz="794">
                <a:solidFill>
                  <a:srgbClr val="FFFFFF"/>
                </a:solidFill>
              </a:defRPr>
            </a:lvl1pPr>
            <a:lvl2pPr marL="914400" lvl="1" indent="-228600" algn="l">
              <a:lnSpc>
                <a:spcPct val="100000"/>
              </a:lnSpc>
              <a:spcBef>
                <a:spcPts val="1058"/>
              </a:spcBef>
              <a:spcAft>
                <a:spcPts val="0"/>
              </a:spcAft>
              <a:buClr>
                <a:schemeClr val="lt1"/>
              </a:buClr>
              <a:buSzPts val="2381"/>
              <a:buNone/>
              <a:defRPr sz="2381">
                <a:solidFill>
                  <a:schemeClr val="lt1"/>
                </a:solidFill>
              </a:defRPr>
            </a:lvl2pPr>
            <a:lvl3pPr marL="1371600" lvl="2" indent="-228600" algn="l">
              <a:lnSpc>
                <a:spcPct val="100000"/>
              </a:lnSpc>
              <a:spcBef>
                <a:spcPts val="1058"/>
              </a:spcBef>
              <a:spcAft>
                <a:spcPts val="0"/>
              </a:spcAft>
              <a:buClr>
                <a:schemeClr val="lt1"/>
              </a:buClr>
              <a:buSzPts val="2116"/>
              <a:buNone/>
              <a:defRPr sz="2116">
                <a:solidFill>
                  <a:schemeClr val="lt1"/>
                </a:solidFill>
              </a:defRPr>
            </a:lvl3pPr>
            <a:lvl4pPr marL="1828800" lvl="3" indent="-228600" algn="l">
              <a:lnSpc>
                <a:spcPct val="100000"/>
              </a:lnSpc>
              <a:spcBef>
                <a:spcPts val="370"/>
              </a:spcBef>
              <a:spcAft>
                <a:spcPts val="0"/>
              </a:spcAft>
              <a:buClr>
                <a:schemeClr val="lt1"/>
              </a:buClr>
              <a:buSzPts val="1852"/>
              <a:buNone/>
              <a:defRPr sz="1852">
                <a:solidFill>
                  <a:schemeClr val="lt1"/>
                </a:solidFill>
              </a:defRPr>
            </a:lvl4pPr>
            <a:lvl5pPr marL="2286000" lvl="4" indent="-228600" algn="l">
              <a:lnSpc>
                <a:spcPct val="100000"/>
              </a:lnSpc>
              <a:spcBef>
                <a:spcPts val="317"/>
              </a:spcBef>
              <a:spcAft>
                <a:spcPts val="0"/>
              </a:spcAft>
              <a:buClr>
                <a:schemeClr val="lt1"/>
              </a:buClr>
              <a:buSzPts val="1587"/>
              <a:buNone/>
              <a:defRPr sz="1587">
                <a:solidFill>
                  <a:schemeClr val="lt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78" name="Google Shape;178;p122"/>
          <p:cNvSpPr txBox="1">
            <a:spLocks noGrp="1"/>
          </p:cNvSpPr>
          <p:nvPr>
            <p:ph type="title"/>
          </p:nvPr>
        </p:nvSpPr>
        <p:spPr>
          <a:xfrm>
            <a:off x="6502805" y="2894860"/>
            <a:ext cx="5181195" cy="1107995"/>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Clr>
                <a:srgbClr val="BA0C2F"/>
              </a:buClr>
              <a:buSzPts val="3174"/>
              <a:buFont typeface="Gill Sans"/>
              <a:buNone/>
              <a:defRPr>
                <a:solidFill>
                  <a:srgbClr val="BA0C2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_Red/Gray 1 Content">
  <p:cSld name="1_Red/Gray 1 Content">
    <p:bg>
      <p:bgPr>
        <a:solidFill>
          <a:schemeClr val="lt1"/>
        </a:solidFill>
        <a:effectLst/>
      </p:bgPr>
    </p:bg>
    <p:spTree>
      <p:nvGrpSpPr>
        <p:cNvPr id="1" name="Shape 179"/>
        <p:cNvGrpSpPr/>
        <p:nvPr/>
      </p:nvGrpSpPr>
      <p:grpSpPr>
        <a:xfrm>
          <a:off x="0" y="0"/>
          <a:ext cx="0" cy="0"/>
          <a:chOff x="0" y="0"/>
          <a:chExt cx="0" cy="0"/>
        </a:xfrm>
      </p:grpSpPr>
      <p:sp>
        <p:nvSpPr>
          <p:cNvPr id="180" name="Google Shape;180;p123"/>
          <p:cNvSpPr txBox="1">
            <a:spLocks noGrp="1"/>
          </p:cNvSpPr>
          <p:nvPr>
            <p:ph type="dt" idx="10"/>
          </p:nvPr>
        </p:nvSpPr>
        <p:spPr>
          <a:xfrm>
            <a:off x="203200" y="6423933"/>
            <a:ext cx="2844800" cy="214546"/>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sz="794" b="0" i="0">
                <a:solidFill>
                  <a:srgbClr val="6C6463"/>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1" name="Google Shape;181;p123"/>
          <p:cNvSpPr txBox="1">
            <a:spLocks noGrp="1"/>
          </p:cNvSpPr>
          <p:nvPr>
            <p:ph type="ftr" idx="11"/>
          </p:nvPr>
        </p:nvSpPr>
        <p:spPr>
          <a:xfrm>
            <a:off x="4165600" y="6423933"/>
            <a:ext cx="3860800" cy="214546"/>
          </a:xfrm>
          <a:prstGeom prst="rect">
            <a:avLst/>
          </a:prstGeom>
          <a:noFill/>
          <a:ln>
            <a:noFill/>
          </a:ln>
        </p:spPr>
        <p:txBody>
          <a:bodyPr spcFirstLastPara="1" wrap="square" lIns="91425" tIns="45700" rIns="91425" bIns="45700" anchor="ctr" anchorCtr="0">
            <a:spAutoFit/>
          </a:bodyPr>
          <a:lstStyle>
            <a:lvl1pPr lvl="0" algn="ctr">
              <a:lnSpc>
                <a:spcPct val="100000"/>
              </a:lnSpc>
              <a:spcBef>
                <a:spcPts val="0"/>
              </a:spcBef>
              <a:spcAft>
                <a:spcPts val="0"/>
              </a:spcAft>
              <a:buSzPts val="1400"/>
              <a:buNone/>
              <a:defRPr sz="794" b="0" i="0">
                <a:solidFill>
                  <a:srgbClr val="6C6463"/>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2" name="Google Shape;182;p123"/>
          <p:cNvSpPr txBox="1">
            <a:spLocks noGrp="1"/>
          </p:cNvSpPr>
          <p:nvPr>
            <p:ph type="sldNum" idx="12"/>
          </p:nvPr>
        </p:nvSpPr>
        <p:spPr>
          <a:xfrm>
            <a:off x="9144000" y="6423933"/>
            <a:ext cx="2844800" cy="214546"/>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83" name="Google Shape;183;p123"/>
          <p:cNvSpPr txBox="1">
            <a:spLocks noGrp="1"/>
          </p:cNvSpPr>
          <p:nvPr>
            <p:ph type="title"/>
          </p:nvPr>
        </p:nvSpPr>
        <p:spPr>
          <a:xfrm>
            <a:off x="914805" y="933168"/>
            <a:ext cx="10363200" cy="58080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BA0C2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4" name="Google Shape;184;p123"/>
          <p:cNvSpPr txBox="1">
            <a:spLocks noGrp="1"/>
          </p:cNvSpPr>
          <p:nvPr>
            <p:ph type="body" idx="1"/>
          </p:nvPr>
        </p:nvSpPr>
        <p:spPr>
          <a:xfrm>
            <a:off x="914400" y="1715549"/>
            <a:ext cx="10363200" cy="4233230"/>
          </a:xfrm>
          <a:prstGeom prst="rect">
            <a:avLst/>
          </a:prstGeom>
          <a:noFill/>
          <a:ln>
            <a:noFill/>
          </a:ln>
        </p:spPr>
        <p:txBody>
          <a:bodyPr spcFirstLastPara="1" wrap="square" lIns="91425" tIns="45700" rIns="91425" bIns="45700" anchor="t" anchorCtr="0">
            <a:normAutofit/>
          </a:bodyPr>
          <a:lstStyle>
            <a:lvl1pPr marL="457200" marR="0" lvl="0" indent="-362966" algn="l">
              <a:lnSpc>
                <a:spcPct val="100000"/>
              </a:lnSpc>
              <a:spcBef>
                <a:spcPts val="0"/>
              </a:spcBef>
              <a:spcAft>
                <a:spcPts val="0"/>
              </a:spcAft>
              <a:buClr>
                <a:srgbClr val="6C6463"/>
              </a:buClr>
              <a:buSzPts val="2116"/>
              <a:buFont typeface="Arial"/>
              <a:buChar char="•"/>
              <a:defRPr/>
            </a:lvl1pPr>
            <a:lvl2pPr marL="914400" lvl="1" indent="-342900" algn="l">
              <a:lnSpc>
                <a:spcPct val="100000"/>
              </a:lnSpc>
              <a:spcBef>
                <a:spcPts val="1058"/>
              </a:spcBef>
              <a:spcAft>
                <a:spcPts val="0"/>
              </a:spcAft>
              <a:buClr>
                <a:srgbClr val="6C6463"/>
              </a:buClr>
              <a:buSzPts val="1800"/>
              <a:buChar char="–"/>
              <a:defRPr/>
            </a:lvl2pPr>
            <a:lvl3pPr marL="1371600" lvl="2" indent="-342900" algn="l">
              <a:lnSpc>
                <a:spcPct val="100000"/>
              </a:lnSpc>
              <a:spcBef>
                <a:spcPts val="1058"/>
              </a:spcBef>
              <a:spcAft>
                <a:spcPts val="0"/>
              </a:spcAft>
              <a:buClr>
                <a:srgbClr val="6C6463"/>
              </a:buClr>
              <a:buSzPts val="1800"/>
              <a:buChar char="•"/>
              <a:defRPr/>
            </a:lvl3pPr>
            <a:lvl4pPr marL="1828800" lvl="3" indent="-342900" algn="l">
              <a:lnSpc>
                <a:spcPct val="100000"/>
              </a:lnSpc>
              <a:spcBef>
                <a:spcPts val="360"/>
              </a:spcBef>
              <a:spcAft>
                <a:spcPts val="0"/>
              </a:spcAft>
              <a:buClr>
                <a:srgbClr val="6C6463"/>
              </a:buClr>
              <a:buSzPts val="1800"/>
              <a:buChar char="–"/>
              <a:defRPr/>
            </a:lvl4pPr>
            <a:lvl5pPr marL="2286000" lvl="4" indent="-342900" algn="l">
              <a:lnSpc>
                <a:spcPct val="100000"/>
              </a:lnSpc>
              <a:spcBef>
                <a:spcPts val="360"/>
              </a:spcBef>
              <a:spcAft>
                <a:spcPts val="0"/>
              </a:spcAft>
              <a:buClr>
                <a:srgbClr val="6C6463"/>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1_Red/Gray 2 Content">
  <p:cSld name="1_Red/Gray 2 Content">
    <p:bg>
      <p:bgPr>
        <a:solidFill>
          <a:schemeClr val="lt1"/>
        </a:solidFill>
        <a:effectLst/>
      </p:bgPr>
    </p:bg>
    <p:spTree>
      <p:nvGrpSpPr>
        <p:cNvPr id="1" name="Shape 185"/>
        <p:cNvGrpSpPr/>
        <p:nvPr/>
      </p:nvGrpSpPr>
      <p:grpSpPr>
        <a:xfrm>
          <a:off x="0" y="0"/>
          <a:ext cx="0" cy="0"/>
          <a:chOff x="0" y="0"/>
          <a:chExt cx="0" cy="0"/>
        </a:xfrm>
      </p:grpSpPr>
      <p:sp>
        <p:nvSpPr>
          <p:cNvPr id="186" name="Google Shape;186;p124"/>
          <p:cNvSpPr txBox="1">
            <a:spLocks noGrp="1"/>
          </p:cNvSpPr>
          <p:nvPr>
            <p:ph type="body" idx="1"/>
          </p:nvPr>
        </p:nvSpPr>
        <p:spPr>
          <a:xfrm>
            <a:off x="914805" y="1715549"/>
            <a:ext cx="5079595" cy="4233230"/>
          </a:xfrm>
          <a:prstGeom prst="rect">
            <a:avLst/>
          </a:prstGeom>
          <a:noFill/>
          <a:ln>
            <a:noFill/>
          </a:ln>
        </p:spPr>
        <p:txBody>
          <a:bodyPr spcFirstLastPara="1" wrap="square" lIns="91425" tIns="45700" rIns="91425" bIns="45700" anchor="t" anchorCtr="0">
            <a:normAutofit/>
          </a:bodyPr>
          <a:lstStyle>
            <a:lvl1pPr marL="457200" lvl="0" indent="-362966" algn="l">
              <a:lnSpc>
                <a:spcPct val="100000"/>
              </a:lnSpc>
              <a:spcBef>
                <a:spcPts val="0"/>
              </a:spcBef>
              <a:spcAft>
                <a:spcPts val="0"/>
              </a:spcAft>
              <a:buClr>
                <a:srgbClr val="6C6463"/>
              </a:buClr>
              <a:buSzPts val="2116"/>
              <a:buChar char="•"/>
              <a:defRPr sz="2116">
                <a:solidFill>
                  <a:srgbClr val="6C6463"/>
                </a:solidFill>
              </a:defRPr>
            </a:lvl1pPr>
            <a:lvl2pPr marL="914400" lvl="1" indent="-362966" algn="l">
              <a:lnSpc>
                <a:spcPct val="100000"/>
              </a:lnSpc>
              <a:spcBef>
                <a:spcPts val="1058"/>
              </a:spcBef>
              <a:spcAft>
                <a:spcPts val="0"/>
              </a:spcAft>
              <a:buClr>
                <a:srgbClr val="6C6463"/>
              </a:buClr>
              <a:buSzPts val="2116"/>
              <a:buChar char="–"/>
              <a:defRPr sz="2116">
                <a:solidFill>
                  <a:srgbClr val="6C6463"/>
                </a:solidFill>
              </a:defRPr>
            </a:lvl2pPr>
            <a:lvl3pPr marL="1371600" lvl="2" indent="-362966" algn="l">
              <a:lnSpc>
                <a:spcPct val="100000"/>
              </a:lnSpc>
              <a:spcBef>
                <a:spcPts val="1058"/>
              </a:spcBef>
              <a:spcAft>
                <a:spcPts val="0"/>
              </a:spcAft>
              <a:buClr>
                <a:srgbClr val="6C6463"/>
              </a:buClr>
              <a:buSzPts val="2116"/>
              <a:buChar char="•"/>
              <a:defRPr sz="2116">
                <a:solidFill>
                  <a:srgbClr val="6C6463"/>
                </a:solidFill>
              </a:defRPr>
            </a:lvl3pPr>
            <a:lvl4pPr marL="1828800" lvl="3" indent="-346202" algn="l">
              <a:lnSpc>
                <a:spcPct val="100000"/>
              </a:lnSpc>
              <a:spcBef>
                <a:spcPts val="370"/>
              </a:spcBef>
              <a:spcAft>
                <a:spcPts val="0"/>
              </a:spcAft>
              <a:buClr>
                <a:srgbClr val="6C6463"/>
              </a:buClr>
              <a:buSzPts val="1852"/>
              <a:buChar char="–"/>
              <a:defRPr sz="1852">
                <a:solidFill>
                  <a:srgbClr val="6C6463"/>
                </a:solidFill>
              </a:defRPr>
            </a:lvl4pPr>
            <a:lvl5pPr marL="2286000" lvl="4" indent="-362966" algn="l">
              <a:lnSpc>
                <a:spcPct val="100000"/>
              </a:lnSpc>
              <a:spcBef>
                <a:spcPts val="423"/>
              </a:spcBef>
              <a:spcAft>
                <a:spcPts val="0"/>
              </a:spcAft>
              <a:buClr>
                <a:srgbClr val="6C6463"/>
              </a:buClr>
              <a:buSzPts val="2116"/>
              <a:buChar char="»"/>
              <a:defRPr sz="2116">
                <a:solidFill>
                  <a:srgbClr val="6C6463"/>
                </a:solidFill>
              </a:defRPr>
            </a:lvl5pPr>
            <a:lvl6pPr marL="2743200" lvl="5" indent="-379793" algn="l">
              <a:lnSpc>
                <a:spcPct val="100000"/>
              </a:lnSpc>
              <a:spcBef>
                <a:spcPts val="476"/>
              </a:spcBef>
              <a:spcAft>
                <a:spcPts val="0"/>
              </a:spcAft>
              <a:buClr>
                <a:schemeClr val="dk1"/>
              </a:buClr>
              <a:buSzPts val="2381"/>
              <a:buChar char="•"/>
              <a:defRPr sz="2381"/>
            </a:lvl6pPr>
            <a:lvl7pPr marL="3200400" lvl="6" indent="-379793" algn="l">
              <a:lnSpc>
                <a:spcPct val="100000"/>
              </a:lnSpc>
              <a:spcBef>
                <a:spcPts val="476"/>
              </a:spcBef>
              <a:spcAft>
                <a:spcPts val="0"/>
              </a:spcAft>
              <a:buClr>
                <a:schemeClr val="dk1"/>
              </a:buClr>
              <a:buSzPts val="2381"/>
              <a:buChar char="•"/>
              <a:defRPr sz="2381"/>
            </a:lvl7pPr>
            <a:lvl8pPr marL="3657600" lvl="7" indent="-379793" algn="l">
              <a:lnSpc>
                <a:spcPct val="100000"/>
              </a:lnSpc>
              <a:spcBef>
                <a:spcPts val="476"/>
              </a:spcBef>
              <a:spcAft>
                <a:spcPts val="0"/>
              </a:spcAft>
              <a:buClr>
                <a:schemeClr val="dk1"/>
              </a:buClr>
              <a:buSzPts val="2381"/>
              <a:buChar char="•"/>
              <a:defRPr sz="2381"/>
            </a:lvl8pPr>
            <a:lvl9pPr marL="4114800" lvl="8" indent="-379793" algn="l">
              <a:lnSpc>
                <a:spcPct val="100000"/>
              </a:lnSpc>
              <a:spcBef>
                <a:spcPts val="476"/>
              </a:spcBef>
              <a:spcAft>
                <a:spcPts val="0"/>
              </a:spcAft>
              <a:buClr>
                <a:schemeClr val="dk1"/>
              </a:buClr>
              <a:buSzPts val="2381"/>
              <a:buChar char="•"/>
              <a:defRPr sz="2381"/>
            </a:lvl9pPr>
          </a:lstStyle>
          <a:p>
            <a:endParaRPr/>
          </a:p>
        </p:txBody>
      </p:sp>
      <p:sp>
        <p:nvSpPr>
          <p:cNvPr id="187" name="Google Shape;187;p124"/>
          <p:cNvSpPr txBox="1">
            <a:spLocks noGrp="1"/>
          </p:cNvSpPr>
          <p:nvPr>
            <p:ph type="body" idx="2"/>
          </p:nvPr>
        </p:nvSpPr>
        <p:spPr>
          <a:xfrm>
            <a:off x="6197600" y="1715549"/>
            <a:ext cx="5080405" cy="4233230"/>
          </a:xfrm>
          <a:prstGeom prst="rect">
            <a:avLst/>
          </a:prstGeom>
          <a:noFill/>
          <a:ln>
            <a:noFill/>
          </a:ln>
        </p:spPr>
        <p:txBody>
          <a:bodyPr spcFirstLastPara="1" wrap="square" lIns="91425" tIns="45700" rIns="91425" bIns="45700" anchor="t" anchorCtr="0">
            <a:normAutofit/>
          </a:bodyPr>
          <a:lstStyle>
            <a:lvl1pPr marL="457200" lvl="0" indent="-362966" algn="l">
              <a:lnSpc>
                <a:spcPct val="100000"/>
              </a:lnSpc>
              <a:spcBef>
                <a:spcPts val="0"/>
              </a:spcBef>
              <a:spcAft>
                <a:spcPts val="0"/>
              </a:spcAft>
              <a:buClr>
                <a:srgbClr val="6C6463"/>
              </a:buClr>
              <a:buSzPts val="2116"/>
              <a:buChar char="•"/>
              <a:defRPr sz="2116">
                <a:solidFill>
                  <a:srgbClr val="6C6463"/>
                </a:solidFill>
              </a:defRPr>
            </a:lvl1pPr>
            <a:lvl2pPr marL="914400" lvl="1" indent="-362966" algn="l">
              <a:lnSpc>
                <a:spcPct val="100000"/>
              </a:lnSpc>
              <a:spcBef>
                <a:spcPts val="1058"/>
              </a:spcBef>
              <a:spcAft>
                <a:spcPts val="0"/>
              </a:spcAft>
              <a:buClr>
                <a:srgbClr val="6C6463"/>
              </a:buClr>
              <a:buSzPts val="2116"/>
              <a:buChar char="–"/>
              <a:defRPr sz="2116">
                <a:solidFill>
                  <a:srgbClr val="6C6463"/>
                </a:solidFill>
              </a:defRPr>
            </a:lvl2pPr>
            <a:lvl3pPr marL="1371600" lvl="2" indent="-362966" algn="l">
              <a:lnSpc>
                <a:spcPct val="100000"/>
              </a:lnSpc>
              <a:spcBef>
                <a:spcPts val="1058"/>
              </a:spcBef>
              <a:spcAft>
                <a:spcPts val="0"/>
              </a:spcAft>
              <a:buClr>
                <a:srgbClr val="6C6463"/>
              </a:buClr>
              <a:buSzPts val="2116"/>
              <a:buChar char="•"/>
              <a:defRPr sz="2116">
                <a:solidFill>
                  <a:srgbClr val="6C6463"/>
                </a:solidFill>
              </a:defRPr>
            </a:lvl3pPr>
            <a:lvl4pPr marL="1828800" lvl="3" indent="-346202" algn="l">
              <a:lnSpc>
                <a:spcPct val="100000"/>
              </a:lnSpc>
              <a:spcBef>
                <a:spcPts val="370"/>
              </a:spcBef>
              <a:spcAft>
                <a:spcPts val="0"/>
              </a:spcAft>
              <a:buClr>
                <a:srgbClr val="6C6463"/>
              </a:buClr>
              <a:buSzPts val="1852"/>
              <a:buChar char="–"/>
              <a:defRPr sz="1852">
                <a:solidFill>
                  <a:srgbClr val="6C6463"/>
                </a:solidFill>
              </a:defRPr>
            </a:lvl4pPr>
            <a:lvl5pPr marL="2286000" lvl="4" indent="-362966" algn="l">
              <a:lnSpc>
                <a:spcPct val="100000"/>
              </a:lnSpc>
              <a:spcBef>
                <a:spcPts val="423"/>
              </a:spcBef>
              <a:spcAft>
                <a:spcPts val="0"/>
              </a:spcAft>
              <a:buClr>
                <a:srgbClr val="6C6463"/>
              </a:buClr>
              <a:buSzPts val="2116"/>
              <a:buChar char="»"/>
              <a:defRPr sz="2116">
                <a:solidFill>
                  <a:srgbClr val="6C6463"/>
                </a:solidFill>
              </a:defRPr>
            </a:lvl5pPr>
            <a:lvl6pPr marL="2743200" lvl="5" indent="-379793" algn="l">
              <a:lnSpc>
                <a:spcPct val="100000"/>
              </a:lnSpc>
              <a:spcBef>
                <a:spcPts val="476"/>
              </a:spcBef>
              <a:spcAft>
                <a:spcPts val="0"/>
              </a:spcAft>
              <a:buClr>
                <a:schemeClr val="dk1"/>
              </a:buClr>
              <a:buSzPts val="2381"/>
              <a:buChar char="•"/>
              <a:defRPr sz="2381"/>
            </a:lvl6pPr>
            <a:lvl7pPr marL="3200400" lvl="6" indent="-379793" algn="l">
              <a:lnSpc>
                <a:spcPct val="100000"/>
              </a:lnSpc>
              <a:spcBef>
                <a:spcPts val="476"/>
              </a:spcBef>
              <a:spcAft>
                <a:spcPts val="0"/>
              </a:spcAft>
              <a:buClr>
                <a:schemeClr val="dk1"/>
              </a:buClr>
              <a:buSzPts val="2381"/>
              <a:buChar char="•"/>
              <a:defRPr sz="2381"/>
            </a:lvl7pPr>
            <a:lvl8pPr marL="3657600" lvl="7" indent="-379793" algn="l">
              <a:lnSpc>
                <a:spcPct val="100000"/>
              </a:lnSpc>
              <a:spcBef>
                <a:spcPts val="476"/>
              </a:spcBef>
              <a:spcAft>
                <a:spcPts val="0"/>
              </a:spcAft>
              <a:buClr>
                <a:schemeClr val="dk1"/>
              </a:buClr>
              <a:buSzPts val="2381"/>
              <a:buChar char="•"/>
              <a:defRPr sz="2381"/>
            </a:lvl8pPr>
            <a:lvl9pPr marL="4114800" lvl="8" indent="-379793" algn="l">
              <a:lnSpc>
                <a:spcPct val="100000"/>
              </a:lnSpc>
              <a:spcBef>
                <a:spcPts val="476"/>
              </a:spcBef>
              <a:spcAft>
                <a:spcPts val="0"/>
              </a:spcAft>
              <a:buClr>
                <a:schemeClr val="dk1"/>
              </a:buClr>
              <a:buSzPts val="2381"/>
              <a:buChar char="•"/>
              <a:defRPr sz="2381"/>
            </a:lvl9pPr>
          </a:lstStyle>
          <a:p>
            <a:endParaRPr/>
          </a:p>
        </p:txBody>
      </p:sp>
      <p:sp>
        <p:nvSpPr>
          <p:cNvPr id="188" name="Google Shape;188;p124"/>
          <p:cNvSpPr txBox="1">
            <a:spLocks noGrp="1"/>
          </p:cNvSpPr>
          <p:nvPr>
            <p:ph type="dt" idx="10"/>
          </p:nvPr>
        </p:nvSpPr>
        <p:spPr>
          <a:xfrm>
            <a:off x="203200" y="6423933"/>
            <a:ext cx="2844800" cy="214546"/>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a:solidFill>
                  <a:srgbClr val="6C64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9" name="Google Shape;189;p124"/>
          <p:cNvSpPr txBox="1">
            <a:spLocks noGrp="1"/>
          </p:cNvSpPr>
          <p:nvPr>
            <p:ph type="ftr" idx="11"/>
          </p:nvPr>
        </p:nvSpPr>
        <p:spPr>
          <a:xfrm>
            <a:off x="4165600" y="6423933"/>
            <a:ext cx="3860800" cy="214546"/>
          </a:xfrm>
          <a:prstGeom prst="rect">
            <a:avLst/>
          </a:prstGeom>
          <a:noFill/>
          <a:ln>
            <a:noFill/>
          </a:ln>
        </p:spPr>
        <p:txBody>
          <a:bodyPr spcFirstLastPara="1" wrap="square" lIns="91425" tIns="45700" rIns="91425" bIns="45700" anchor="ctr" anchorCtr="0">
            <a:spAutoFit/>
          </a:bodyPr>
          <a:lstStyle>
            <a:lvl1pPr lvl="0" algn="ctr">
              <a:lnSpc>
                <a:spcPct val="100000"/>
              </a:lnSpc>
              <a:spcBef>
                <a:spcPts val="0"/>
              </a:spcBef>
              <a:spcAft>
                <a:spcPts val="0"/>
              </a:spcAft>
              <a:buSzPts val="1400"/>
              <a:buNone/>
              <a:defRPr>
                <a:solidFill>
                  <a:srgbClr val="6C64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0" name="Google Shape;190;p124"/>
          <p:cNvSpPr txBox="1">
            <a:spLocks noGrp="1"/>
          </p:cNvSpPr>
          <p:nvPr>
            <p:ph type="sldNum" idx="12"/>
          </p:nvPr>
        </p:nvSpPr>
        <p:spPr>
          <a:xfrm>
            <a:off x="9144000" y="6423933"/>
            <a:ext cx="2844800" cy="214546"/>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91" name="Google Shape;191;p124"/>
          <p:cNvSpPr txBox="1">
            <a:spLocks noGrp="1"/>
          </p:cNvSpPr>
          <p:nvPr>
            <p:ph type="title"/>
          </p:nvPr>
        </p:nvSpPr>
        <p:spPr>
          <a:xfrm>
            <a:off x="914805" y="933167"/>
            <a:ext cx="10363200" cy="58080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BA0C2F"/>
              </a:buClr>
              <a:buSzPts val="3174"/>
              <a:buFont typeface="Gill Sans"/>
              <a:buNone/>
              <a:defRPr>
                <a:solidFill>
                  <a:srgbClr val="BA0C2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1_Red/Gray 3 Content">
  <p:cSld name="1_Red/Gray 3 Content">
    <p:bg>
      <p:bgPr>
        <a:solidFill>
          <a:schemeClr val="lt1"/>
        </a:solidFill>
        <a:effectLst/>
      </p:bgPr>
    </p:bg>
    <p:spTree>
      <p:nvGrpSpPr>
        <p:cNvPr id="1" name="Shape 192"/>
        <p:cNvGrpSpPr/>
        <p:nvPr/>
      </p:nvGrpSpPr>
      <p:grpSpPr>
        <a:xfrm>
          <a:off x="0" y="0"/>
          <a:ext cx="0" cy="0"/>
          <a:chOff x="0" y="0"/>
          <a:chExt cx="0" cy="0"/>
        </a:xfrm>
      </p:grpSpPr>
      <p:sp>
        <p:nvSpPr>
          <p:cNvPr id="193" name="Google Shape;193;p125"/>
          <p:cNvSpPr txBox="1">
            <a:spLocks noGrp="1"/>
          </p:cNvSpPr>
          <p:nvPr>
            <p:ph type="body" idx="1"/>
          </p:nvPr>
        </p:nvSpPr>
        <p:spPr>
          <a:xfrm>
            <a:off x="914805" y="1715549"/>
            <a:ext cx="3352395" cy="4233230"/>
          </a:xfrm>
          <a:prstGeom prst="rect">
            <a:avLst/>
          </a:prstGeom>
          <a:noFill/>
          <a:ln>
            <a:noFill/>
          </a:ln>
        </p:spPr>
        <p:txBody>
          <a:bodyPr spcFirstLastPara="1" wrap="square" lIns="91425" tIns="45700" rIns="91425" bIns="45700" anchor="t" anchorCtr="0">
            <a:normAutofit/>
          </a:bodyPr>
          <a:lstStyle>
            <a:lvl1pPr marL="457200" lvl="0" indent="-362966" algn="l">
              <a:lnSpc>
                <a:spcPct val="100000"/>
              </a:lnSpc>
              <a:spcBef>
                <a:spcPts val="0"/>
              </a:spcBef>
              <a:spcAft>
                <a:spcPts val="0"/>
              </a:spcAft>
              <a:buClr>
                <a:srgbClr val="6C6463"/>
              </a:buClr>
              <a:buSzPts val="2116"/>
              <a:buChar char="•"/>
              <a:defRPr sz="2116">
                <a:solidFill>
                  <a:srgbClr val="6C6463"/>
                </a:solidFill>
              </a:defRPr>
            </a:lvl1pPr>
            <a:lvl2pPr marL="914400" lvl="1" indent="-362966" algn="l">
              <a:lnSpc>
                <a:spcPct val="100000"/>
              </a:lnSpc>
              <a:spcBef>
                <a:spcPts val="1058"/>
              </a:spcBef>
              <a:spcAft>
                <a:spcPts val="0"/>
              </a:spcAft>
              <a:buClr>
                <a:srgbClr val="6C6463"/>
              </a:buClr>
              <a:buSzPts val="2116"/>
              <a:buChar char="–"/>
              <a:defRPr sz="2116">
                <a:solidFill>
                  <a:srgbClr val="6C6463"/>
                </a:solidFill>
              </a:defRPr>
            </a:lvl2pPr>
            <a:lvl3pPr marL="1371600" lvl="2" indent="-362966" algn="l">
              <a:lnSpc>
                <a:spcPct val="100000"/>
              </a:lnSpc>
              <a:spcBef>
                <a:spcPts val="1058"/>
              </a:spcBef>
              <a:spcAft>
                <a:spcPts val="0"/>
              </a:spcAft>
              <a:buClr>
                <a:srgbClr val="6C6463"/>
              </a:buClr>
              <a:buSzPts val="2116"/>
              <a:buChar char="•"/>
              <a:defRPr sz="2116">
                <a:solidFill>
                  <a:srgbClr val="6C6463"/>
                </a:solidFill>
              </a:defRPr>
            </a:lvl3pPr>
            <a:lvl4pPr marL="1828800" lvl="3" indent="-346202" algn="l">
              <a:lnSpc>
                <a:spcPct val="100000"/>
              </a:lnSpc>
              <a:spcBef>
                <a:spcPts val="370"/>
              </a:spcBef>
              <a:spcAft>
                <a:spcPts val="0"/>
              </a:spcAft>
              <a:buClr>
                <a:srgbClr val="6C6463"/>
              </a:buClr>
              <a:buSzPts val="1852"/>
              <a:buChar char="–"/>
              <a:defRPr sz="1852">
                <a:solidFill>
                  <a:srgbClr val="6C6463"/>
                </a:solidFill>
              </a:defRPr>
            </a:lvl4pPr>
            <a:lvl5pPr marL="2286000" lvl="4" indent="-362966" algn="l">
              <a:lnSpc>
                <a:spcPct val="100000"/>
              </a:lnSpc>
              <a:spcBef>
                <a:spcPts val="423"/>
              </a:spcBef>
              <a:spcAft>
                <a:spcPts val="0"/>
              </a:spcAft>
              <a:buClr>
                <a:srgbClr val="FFFFFF"/>
              </a:buClr>
              <a:buSzPts val="2116"/>
              <a:buChar char="»"/>
              <a:defRPr sz="2116">
                <a:solidFill>
                  <a:srgbClr val="FFFFFF"/>
                </a:solidFill>
              </a:defRPr>
            </a:lvl5pPr>
            <a:lvl6pPr marL="2743200" lvl="5" indent="-379793" algn="l">
              <a:lnSpc>
                <a:spcPct val="100000"/>
              </a:lnSpc>
              <a:spcBef>
                <a:spcPts val="476"/>
              </a:spcBef>
              <a:spcAft>
                <a:spcPts val="0"/>
              </a:spcAft>
              <a:buClr>
                <a:schemeClr val="dk1"/>
              </a:buClr>
              <a:buSzPts val="2381"/>
              <a:buChar char="•"/>
              <a:defRPr sz="2381"/>
            </a:lvl6pPr>
            <a:lvl7pPr marL="3200400" lvl="6" indent="-379793" algn="l">
              <a:lnSpc>
                <a:spcPct val="100000"/>
              </a:lnSpc>
              <a:spcBef>
                <a:spcPts val="476"/>
              </a:spcBef>
              <a:spcAft>
                <a:spcPts val="0"/>
              </a:spcAft>
              <a:buClr>
                <a:schemeClr val="dk1"/>
              </a:buClr>
              <a:buSzPts val="2381"/>
              <a:buChar char="•"/>
              <a:defRPr sz="2381"/>
            </a:lvl7pPr>
            <a:lvl8pPr marL="3657600" lvl="7" indent="-379793" algn="l">
              <a:lnSpc>
                <a:spcPct val="100000"/>
              </a:lnSpc>
              <a:spcBef>
                <a:spcPts val="476"/>
              </a:spcBef>
              <a:spcAft>
                <a:spcPts val="0"/>
              </a:spcAft>
              <a:buClr>
                <a:schemeClr val="dk1"/>
              </a:buClr>
              <a:buSzPts val="2381"/>
              <a:buChar char="•"/>
              <a:defRPr sz="2381"/>
            </a:lvl8pPr>
            <a:lvl9pPr marL="4114800" lvl="8" indent="-379793" algn="l">
              <a:lnSpc>
                <a:spcPct val="100000"/>
              </a:lnSpc>
              <a:spcBef>
                <a:spcPts val="476"/>
              </a:spcBef>
              <a:spcAft>
                <a:spcPts val="0"/>
              </a:spcAft>
              <a:buClr>
                <a:schemeClr val="dk1"/>
              </a:buClr>
              <a:buSzPts val="2381"/>
              <a:buChar char="•"/>
              <a:defRPr sz="2381"/>
            </a:lvl9pPr>
          </a:lstStyle>
          <a:p>
            <a:endParaRPr/>
          </a:p>
        </p:txBody>
      </p:sp>
      <p:sp>
        <p:nvSpPr>
          <p:cNvPr id="194" name="Google Shape;194;p125"/>
          <p:cNvSpPr txBox="1">
            <a:spLocks noGrp="1"/>
          </p:cNvSpPr>
          <p:nvPr>
            <p:ph type="body" idx="2"/>
          </p:nvPr>
        </p:nvSpPr>
        <p:spPr>
          <a:xfrm>
            <a:off x="7924800" y="1715549"/>
            <a:ext cx="3353205" cy="4233230"/>
          </a:xfrm>
          <a:prstGeom prst="rect">
            <a:avLst/>
          </a:prstGeom>
          <a:noFill/>
          <a:ln>
            <a:noFill/>
          </a:ln>
        </p:spPr>
        <p:txBody>
          <a:bodyPr spcFirstLastPara="1" wrap="square" lIns="91425" tIns="45700" rIns="91425" bIns="45700" anchor="t" anchorCtr="0">
            <a:normAutofit/>
          </a:bodyPr>
          <a:lstStyle>
            <a:lvl1pPr marL="457200" lvl="0" indent="-362966" algn="l">
              <a:lnSpc>
                <a:spcPct val="100000"/>
              </a:lnSpc>
              <a:spcBef>
                <a:spcPts val="0"/>
              </a:spcBef>
              <a:spcAft>
                <a:spcPts val="0"/>
              </a:spcAft>
              <a:buClr>
                <a:srgbClr val="6C6463"/>
              </a:buClr>
              <a:buSzPts val="2116"/>
              <a:buChar char="•"/>
              <a:defRPr sz="2116">
                <a:solidFill>
                  <a:srgbClr val="6C6463"/>
                </a:solidFill>
              </a:defRPr>
            </a:lvl1pPr>
            <a:lvl2pPr marL="914400" lvl="1" indent="-362966" algn="l">
              <a:lnSpc>
                <a:spcPct val="100000"/>
              </a:lnSpc>
              <a:spcBef>
                <a:spcPts val="1058"/>
              </a:spcBef>
              <a:spcAft>
                <a:spcPts val="0"/>
              </a:spcAft>
              <a:buClr>
                <a:srgbClr val="6C6463"/>
              </a:buClr>
              <a:buSzPts val="2116"/>
              <a:buChar char="–"/>
              <a:defRPr sz="2116">
                <a:solidFill>
                  <a:srgbClr val="6C6463"/>
                </a:solidFill>
              </a:defRPr>
            </a:lvl2pPr>
            <a:lvl3pPr marL="1371600" lvl="2" indent="-362966" algn="l">
              <a:lnSpc>
                <a:spcPct val="100000"/>
              </a:lnSpc>
              <a:spcBef>
                <a:spcPts val="1058"/>
              </a:spcBef>
              <a:spcAft>
                <a:spcPts val="0"/>
              </a:spcAft>
              <a:buClr>
                <a:srgbClr val="6C6463"/>
              </a:buClr>
              <a:buSzPts val="2116"/>
              <a:buChar char="•"/>
              <a:defRPr sz="2116">
                <a:solidFill>
                  <a:srgbClr val="6C6463"/>
                </a:solidFill>
              </a:defRPr>
            </a:lvl3pPr>
            <a:lvl4pPr marL="1828800" lvl="3" indent="-346202" algn="l">
              <a:lnSpc>
                <a:spcPct val="100000"/>
              </a:lnSpc>
              <a:spcBef>
                <a:spcPts val="370"/>
              </a:spcBef>
              <a:spcAft>
                <a:spcPts val="0"/>
              </a:spcAft>
              <a:buClr>
                <a:srgbClr val="6C6463"/>
              </a:buClr>
              <a:buSzPts val="1852"/>
              <a:buChar char="–"/>
              <a:defRPr sz="1852">
                <a:solidFill>
                  <a:srgbClr val="6C6463"/>
                </a:solidFill>
              </a:defRPr>
            </a:lvl4pPr>
            <a:lvl5pPr marL="2286000" lvl="4" indent="-362966" algn="l">
              <a:lnSpc>
                <a:spcPct val="100000"/>
              </a:lnSpc>
              <a:spcBef>
                <a:spcPts val="423"/>
              </a:spcBef>
              <a:spcAft>
                <a:spcPts val="0"/>
              </a:spcAft>
              <a:buClr>
                <a:srgbClr val="FFFFFF"/>
              </a:buClr>
              <a:buSzPts val="2116"/>
              <a:buChar char="»"/>
              <a:defRPr sz="2116">
                <a:solidFill>
                  <a:srgbClr val="FFFFFF"/>
                </a:solidFill>
              </a:defRPr>
            </a:lvl5pPr>
            <a:lvl6pPr marL="2743200" lvl="5" indent="-379793" algn="l">
              <a:lnSpc>
                <a:spcPct val="100000"/>
              </a:lnSpc>
              <a:spcBef>
                <a:spcPts val="476"/>
              </a:spcBef>
              <a:spcAft>
                <a:spcPts val="0"/>
              </a:spcAft>
              <a:buClr>
                <a:schemeClr val="dk1"/>
              </a:buClr>
              <a:buSzPts val="2381"/>
              <a:buChar char="•"/>
              <a:defRPr sz="2381"/>
            </a:lvl6pPr>
            <a:lvl7pPr marL="3200400" lvl="6" indent="-379793" algn="l">
              <a:lnSpc>
                <a:spcPct val="100000"/>
              </a:lnSpc>
              <a:spcBef>
                <a:spcPts val="476"/>
              </a:spcBef>
              <a:spcAft>
                <a:spcPts val="0"/>
              </a:spcAft>
              <a:buClr>
                <a:schemeClr val="dk1"/>
              </a:buClr>
              <a:buSzPts val="2381"/>
              <a:buChar char="•"/>
              <a:defRPr sz="2381"/>
            </a:lvl7pPr>
            <a:lvl8pPr marL="3657600" lvl="7" indent="-379793" algn="l">
              <a:lnSpc>
                <a:spcPct val="100000"/>
              </a:lnSpc>
              <a:spcBef>
                <a:spcPts val="476"/>
              </a:spcBef>
              <a:spcAft>
                <a:spcPts val="0"/>
              </a:spcAft>
              <a:buClr>
                <a:schemeClr val="dk1"/>
              </a:buClr>
              <a:buSzPts val="2381"/>
              <a:buChar char="•"/>
              <a:defRPr sz="2381"/>
            </a:lvl8pPr>
            <a:lvl9pPr marL="4114800" lvl="8" indent="-379793" algn="l">
              <a:lnSpc>
                <a:spcPct val="100000"/>
              </a:lnSpc>
              <a:spcBef>
                <a:spcPts val="476"/>
              </a:spcBef>
              <a:spcAft>
                <a:spcPts val="0"/>
              </a:spcAft>
              <a:buClr>
                <a:schemeClr val="dk1"/>
              </a:buClr>
              <a:buSzPts val="2381"/>
              <a:buChar char="•"/>
              <a:defRPr sz="2381"/>
            </a:lvl9pPr>
          </a:lstStyle>
          <a:p>
            <a:endParaRPr/>
          </a:p>
        </p:txBody>
      </p:sp>
      <p:sp>
        <p:nvSpPr>
          <p:cNvPr id="195" name="Google Shape;195;p125"/>
          <p:cNvSpPr txBox="1">
            <a:spLocks noGrp="1"/>
          </p:cNvSpPr>
          <p:nvPr>
            <p:ph type="dt" idx="10"/>
          </p:nvPr>
        </p:nvSpPr>
        <p:spPr>
          <a:xfrm>
            <a:off x="203200" y="6423933"/>
            <a:ext cx="2844800" cy="214546"/>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a:solidFill>
                  <a:srgbClr val="6C64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6" name="Google Shape;196;p125"/>
          <p:cNvSpPr txBox="1">
            <a:spLocks noGrp="1"/>
          </p:cNvSpPr>
          <p:nvPr>
            <p:ph type="ftr" idx="11"/>
          </p:nvPr>
        </p:nvSpPr>
        <p:spPr>
          <a:xfrm>
            <a:off x="4165600" y="6423933"/>
            <a:ext cx="3860800" cy="214546"/>
          </a:xfrm>
          <a:prstGeom prst="rect">
            <a:avLst/>
          </a:prstGeom>
          <a:noFill/>
          <a:ln>
            <a:noFill/>
          </a:ln>
        </p:spPr>
        <p:txBody>
          <a:bodyPr spcFirstLastPara="1" wrap="square" lIns="91425" tIns="45700" rIns="91425" bIns="45700" anchor="ctr" anchorCtr="0">
            <a:spAutoFit/>
          </a:bodyPr>
          <a:lstStyle>
            <a:lvl1pPr lvl="0" algn="ctr">
              <a:lnSpc>
                <a:spcPct val="100000"/>
              </a:lnSpc>
              <a:spcBef>
                <a:spcPts val="0"/>
              </a:spcBef>
              <a:spcAft>
                <a:spcPts val="0"/>
              </a:spcAft>
              <a:buSzPts val="1400"/>
              <a:buNone/>
              <a:defRPr>
                <a:solidFill>
                  <a:srgbClr val="6C64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7" name="Google Shape;197;p125"/>
          <p:cNvSpPr txBox="1">
            <a:spLocks noGrp="1"/>
          </p:cNvSpPr>
          <p:nvPr>
            <p:ph type="sldNum" idx="12"/>
          </p:nvPr>
        </p:nvSpPr>
        <p:spPr>
          <a:xfrm>
            <a:off x="9144000" y="6423933"/>
            <a:ext cx="2844800" cy="214546"/>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98" name="Google Shape;198;p125"/>
          <p:cNvSpPr txBox="1">
            <a:spLocks noGrp="1"/>
          </p:cNvSpPr>
          <p:nvPr>
            <p:ph type="body" idx="3"/>
          </p:nvPr>
        </p:nvSpPr>
        <p:spPr>
          <a:xfrm>
            <a:off x="4419398" y="1715549"/>
            <a:ext cx="3353205" cy="4233230"/>
          </a:xfrm>
          <a:prstGeom prst="rect">
            <a:avLst/>
          </a:prstGeom>
          <a:noFill/>
          <a:ln>
            <a:noFill/>
          </a:ln>
        </p:spPr>
        <p:txBody>
          <a:bodyPr spcFirstLastPara="1" wrap="square" lIns="91425" tIns="45700" rIns="91425" bIns="45700" anchor="t" anchorCtr="0">
            <a:normAutofit/>
          </a:bodyPr>
          <a:lstStyle>
            <a:lvl1pPr marL="457200" lvl="0" indent="-362966" algn="l">
              <a:lnSpc>
                <a:spcPct val="100000"/>
              </a:lnSpc>
              <a:spcBef>
                <a:spcPts val="0"/>
              </a:spcBef>
              <a:spcAft>
                <a:spcPts val="0"/>
              </a:spcAft>
              <a:buClr>
                <a:srgbClr val="6C6463"/>
              </a:buClr>
              <a:buSzPts val="2116"/>
              <a:buChar char="•"/>
              <a:defRPr sz="2116">
                <a:solidFill>
                  <a:srgbClr val="6C6463"/>
                </a:solidFill>
              </a:defRPr>
            </a:lvl1pPr>
            <a:lvl2pPr marL="914400" lvl="1" indent="-362966" algn="l">
              <a:lnSpc>
                <a:spcPct val="100000"/>
              </a:lnSpc>
              <a:spcBef>
                <a:spcPts val="1058"/>
              </a:spcBef>
              <a:spcAft>
                <a:spcPts val="0"/>
              </a:spcAft>
              <a:buClr>
                <a:srgbClr val="6C6463"/>
              </a:buClr>
              <a:buSzPts val="2116"/>
              <a:buChar char="–"/>
              <a:defRPr sz="2116">
                <a:solidFill>
                  <a:srgbClr val="6C6463"/>
                </a:solidFill>
              </a:defRPr>
            </a:lvl2pPr>
            <a:lvl3pPr marL="1371600" lvl="2" indent="-362966" algn="l">
              <a:lnSpc>
                <a:spcPct val="100000"/>
              </a:lnSpc>
              <a:spcBef>
                <a:spcPts val="1058"/>
              </a:spcBef>
              <a:spcAft>
                <a:spcPts val="0"/>
              </a:spcAft>
              <a:buClr>
                <a:srgbClr val="6C6463"/>
              </a:buClr>
              <a:buSzPts val="2116"/>
              <a:buChar char="•"/>
              <a:defRPr sz="2116">
                <a:solidFill>
                  <a:srgbClr val="6C6463"/>
                </a:solidFill>
              </a:defRPr>
            </a:lvl3pPr>
            <a:lvl4pPr marL="1828800" lvl="3" indent="-346202" algn="l">
              <a:lnSpc>
                <a:spcPct val="100000"/>
              </a:lnSpc>
              <a:spcBef>
                <a:spcPts val="370"/>
              </a:spcBef>
              <a:spcAft>
                <a:spcPts val="0"/>
              </a:spcAft>
              <a:buClr>
                <a:srgbClr val="6C6463"/>
              </a:buClr>
              <a:buSzPts val="1852"/>
              <a:buChar char="–"/>
              <a:defRPr sz="1852">
                <a:solidFill>
                  <a:srgbClr val="6C6463"/>
                </a:solidFill>
              </a:defRPr>
            </a:lvl4pPr>
            <a:lvl5pPr marL="2286000" lvl="4" indent="-362966" algn="l">
              <a:lnSpc>
                <a:spcPct val="100000"/>
              </a:lnSpc>
              <a:spcBef>
                <a:spcPts val="423"/>
              </a:spcBef>
              <a:spcAft>
                <a:spcPts val="0"/>
              </a:spcAft>
              <a:buClr>
                <a:srgbClr val="FFFFFF"/>
              </a:buClr>
              <a:buSzPts val="2116"/>
              <a:buChar char="»"/>
              <a:defRPr sz="2116">
                <a:solidFill>
                  <a:srgbClr val="FFFFFF"/>
                </a:solidFill>
              </a:defRPr>
            </a:lvl5pPr>
            <a:lvl6pPr marL="2743200" lvl="5" indent="-379793" algn="l">
              <a:lnSpc>
                <a:spcPct val="100000"/>
              </a:lnSpc>
              <a:spcBef>
                <a:spcPts val="476"/>
              </a:spcBef>
              <a:spcAft>
                <a:spcPts val="0"/>
              </a:spcAft>
              <a:buClr>
                <a:schemeClr val="dk1"/>
              </a:buClr>
              <a:buSzPts val="2381"/>
              <a:buChar char="•"/>
              <a:defRPr sz="2381"/>
            </a:lvl6pPr>
            <a:lvl7pPr marL="3200400" lvl="6" indent="-379793" algn="l">
              <a:lnSpc>
                <a:spcPct val="100000"/>
              </a:lnSpc>
              <a:spcBef>
                <a:spcPts val="476"/>
              </a:spcBef>
              <a:spcAft>
                <a:spcPts val="0"/>
              </a:spcAft>
              <a:buClr>
                <a:schemeClr val="dk1"/>
              </a:buClr>
              <a:buSzPts val="2381"/>
              <a:buChar char="•"/>
              <a:defRPr sz="2381"/>
            </a:lvl7pPr>
            <a:lvl8pPr marL="3657600" lvl="7" indent="-379793" algn="l">
              <a:lnSpc>
                <a:spcPct val="100000"/>
              </a:lnSpc>
              <a:spcBef>
                <a:spcPts val="476"/>
              </a:spcBef>
              <a:spcAft>
                <a:spcPts val="0"/>
              </a:spcAft>
              <a:buClr>
                <a:schemeClr val="dk1"/>
              </a:buClr>
              <a:buSzPts val="2381"/>
              <a:buChar char="•"/>
              <a:defRPr sz="2381"/>
            </a:lvl8pPr>
            <a:lvl9pPr marL="4114800" lvl="8" indent="-379793" algn="l">
              <a:lnSpc>
                <a:spcPct val="100000"/>
              </a:lnSpc>
              <a:spcBef>
                <a:spcPts val="476"/>
              </a:spcBef>
              <a:spcAft>
                <a:spcPts val="0"/>
              </a:spcAft>
              <a:buClr>
                <a:schemeClr val="dk1"/>
              </a:buClr>
              <a:buSzPts val="2381"/>
              <a:buChar char="•"/>
              <a:defRPr sz="2381"/>
            </a:lvl9pPr>
          </a:lstStyle>
          <a:p>
            <a:endParaRPr/>
          </a:p>
        </p:txBody>
      </p:sp>
      <p:sp>
        <p:nvSpPr>
          <p:cNvPr id="199" name="Google Shape;199;p125"/>
          <p:cNvSpPr txBox="1">
            <a:spLocks noGrp="1"/>
          </p:cNvSpPr>
          <p:nvPr>
            <p:ph type="title"/>
          </p:nvPr>
        </p:nvSpPr>
        <p:spPr>
          <a:xfrm>
            <a:off x="914805" y="933167"/>
            <a:ext cx="10363200" cy="58080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BA0C2F"/>
              </a:buClr>
              <a:buSzPts val="3174"/>
              <a:buFont typeface="Gill Sans"/>
              <a:buNone/>
              <a:defRPr>
                <a:solidFill>
                  <a:srgbClr val="BA0C2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1_Red/Gray 1 Content + Bottom Photo">
  <p:cSld name="1_Red/Gray 1 Content + Bottom Photo">
    <p:bg>
      <p:bgPr>
        <a:solidFill>
          <a:schemeClr val="lt1"/>
        </a:solidFill>
        <a:effectLst/>
      </p:bgPr>
    </p:bg>
    <p:spTree>
      <p:nvGrpSpPr>
        <p:cNvPr id="1" name="Shape 200"/>
        <p:cNvGrpSpPr/>
        <p:nvPr/>
      </p:nvGrpSpPr>
      <p:grpSpPr>
        <a:xfrm>
          <a:off x="0" y="0"/>
          <a:ext cx="0" cy="0"/>
          <a:chOff x="0" y="0"/>
          <a:chExt cx="0" cy="0"/>
        </a:xfrm>
      </p:grpSpPr>
      <p:sp>
        <p:nvSpPr>
          <p:cNvPr id="201" name="Google Shape;201;p126"/>
          <p:cNvSpPr>
            <a:spLocks noGrp="1"/>
          </p:cNvSpPr>
          <p:nvPr>
            <p:ph type="pic" idx="2"/>
          </p:nvPr>
        </p:nvSpPr>
        <p:spPr>
          <a:xfrm>
            <a:off x="203200" y="3428999"/>
            <a:ext cx="11785600" cy="3228220"/>
          </a:xfrm>
          <a:prstGeom prst="rect">
            <a:avLst/>
          </a:prstGeom>
          <a:solidFill>
            <a:srgbClr val="E7E7E5"/>
          </a:solidFill>
          <a:ln>
            <a:noFill/>
          </a:ln>
        </p:spPr>
        <p:txBody>
          <a:bodyPr spcFirstLastPara="1" wrap="square" lIns="91425" tIns="45700" rIns="91425" bIns="45700" anchor="t" anchorCtr="0">
            <a:normAutofit/>
          </a:bodyPr>
          <a:lstStyle>
            <a:lvl1pPr marR="0" lvl="0" algn="l" rtl="0">
              <a:lnSpc>
                <a:spcPct val="100000"/>
              </a:lnSpc>
              <a:spcBef>
                <a:spcPts val="317"/>
              </a:spcBef>
              <a:spcAft>
                <a:spcPts val="0"/>
              </a:spcAft>
              <a:buClr>
                <a:srgbClr val="6C6463"/>
              </a:buClr>
              <a:buSzPts val="1587"/>
              <a:buFont typeface="Arial"/>
              <a:buNone/>
              <a:defRPr sz="1587" b="0" i="0" u="none" strike="noStrike" cap="none">
                <a:solidFill>
                  <a:srgbClr val="6C6463"/>
                </a:solidFill>
                <a:latin typeface="Gill Sans"/>
                <a:ea typeface="Gill Sans"/>
                <a:cs typeface="Gill Sans"/>
                <a:sym typeface="Gill Sans"/>
              </a:defRPr>
            </a:lvl1pPr>
            <a:lvl2pPr marR="0" lvl="1" algn="l" rtl="0">
              <a:lnSpc>
                <a:spcPct val="100000"/>
              </a:lnSpc>
              <a:spcBef>
                <a:spcPts val="0"/>
              </a:spcBef>
              <a:spcAft>
                <a:spcPts val="0"/>
              </a:spcAft>
              <a:buClr>
                <a:srgbClr val="6C6463"/>
              </a:buClr>
              <a:buSzPts val="2116"/>
              <a:buFont typeface="Arial"/>
              <a:buChar char="–"/>
              <a:defRPr sz="2116" b="0" i="0" u="none" strike="noStrike" cap="none">
                <a:solidFill>
                  <a:srgbClr val="6C6463"/>
                </a:solidFill>
                <a:latin typeface="Gill Sans"/>
                <a:ea typeface="Gill Sans"/>
                <a:cs typeface="Gill Sans"/>
                <a:sym typeface="Gill Sans"/>
              </a:defRPr>
            </a:lvl2pPr>
            <a:lvl3pPr marR="0" lvl="2" algn="l" rtl="0">
              <a:lnSpc>
                <a:spcPct val="100000"/>
              </a:lnSpc>
              <a:spcBef>
                <a:spcPts val="1058"/>
              </a:spcBef>
              <a:spcAft>
                <a:spcPts val="0"/>
              </a:spcAft>
              <a:buClr>
                <a:srgbClr val="6C6463"/>
              </a:buClr>
              <a:buSzPts val="2381"/>
              <a:buFont typeface="Arial"/>
              <a:buChar char="•"/>
              <a:defRPr sz="2381" b="0" i="0" u="none" strike="noStrike" cap="none">
                <a:solidFill>
                  <a:srgbClr val="6C6463"/>
                </a:solidFill>
                <a:latin typeface="Gill Sans"/>
                <a:ea typeface="Gill Sans"/>
                <a:cs typeface="Gill Sans"/>
                <a:sym typeface="Gill Sans"/>
              </a:defRPr>
            </a:lvl3pPr>
            <a:lvl4pPr marR="0" lvl="3" algn="l" rtl="0">
              <a:lnSpc>
                <a:spcPct val="100000"/>
              </a:lnSpc>
              <a:spcBef>
                <a:spcPts val="423"/>
              </a:spcBef>
              <a:spcAft>
                <a:spcPts val="0"/>
              </a:spcAft>
              <a:buClr>
                <a:srgbClr val="6C6463"/>
              </a:buClr>
              <a:buSzPts val="2116"/>
              <a:buFont typeface="Arial"/>
              <a:buChar char="–"/>
              <a:defRPr sz="2116" b="0" i="0" u="none" strike="noStrike" cap="none">
                <a:solidFill>
                  <a:srgbClr val="6C6463"/>
                </a:solidFill>
                <a:latin typeface="Gill Sans"/>
                <a:ea typeface="Gill Sans"/>
                <a:cs typeface="Gill Sans"/>
                <a:sym typeface="Gill Sans"/>
              </a:defRPr>
            </a:lvl4pPr>
            <a:lvl5pPr marR="0" lvl="4" algn="l" rtl="0">
              <a:lnSpc>
                <a:spcPct val="100000"/>
              </a:lnSpc>
              <a:spcBef>
                <a:spcPts val="370"/>
              </a:spcBef>
              <a:spcAft>
                <a:spcPts val="0"/>
              </a:spcAft>
              <a:buClr>
                <a:srgbClr val="6C6463"/>
              </a:buClr>
              <a:buSzPts val="1852"/>
              <a:buFont typeface="Arial"/>
              <a:buChar char="»"/>
              <a:defRPr sz="1852" b="0" i="0" u="none" strike="noStrike" cap="none">
                <a:solidFill>
                  <a:srgbClr val="6C6463"/>
                </a:solidFill>
                <a:latin typeface="Gill Sans"/>
                <a:ea typeface="Gill Sans"/>
                <a:cs typeface="Gill Sans"/>
                <a:sym typeface="Gill Sans"/>
              </a:defRPr>
            </a:lvl5pPr>
            <a:lvl6pPr marR="0" lvl="5" algn="l" rtl="0">
              <a:lnSpc>
                <a:spcPct val="100000"/>
              </a:lnSpc>
              <a:spcBef>
                <a:spcPts val="529"/>
              </a:spcBef>
              <a:spcAft>
                <a:spcPts val="0"/>
              </a:spcAft>
              <a:buClr>
                <a:schemeClr val="dk1"/>
              </a:buClr>
              <a:buSzPts val="2645"/>
              <a:buFont typeface="Arial"/>
              <a:buChar char="•"/>
              <a:defRPr sz="2645" b="0" i="0" u="none" strike="noStrike" cap="none">
                <a:solidFill>
                  <a:schemeClr val="dk1"/>
                </a:solidFill>
                <a:latin typeface="Gill Sans"/>
                <a:ea typeface="Gill Sans"/>
                <a:cs typeface="Gill Sans"/>
                <a:sym typeface="Gill Sans"/>
              </a:defRPr>
            </a:lvl6pPr>
            <a:lvl7pPr marR="0" lvl="6" algn="l" rtl="0">
              <a:lnSpc>
                <a:spcPct val="100000"/>
              </a:lnSpc>
              <a:spcBef>
                <a:spcPts val="529"/>
              </a:spcBef>
              <a:spcAft>
                <a:spcPts val="0"/>
              </a:spcAft>
              <a:buClr>
                <a:schemeClr val="dk1"/>
              </a:buClr>
              <a:buSzPts val="2645"/>
              <a:buFont typeface="Arial"/>
              <a:buChar char="•"/>
              <a:defRPr sz="2645" b="0" i="0" u="none" strike="noStrike" cap="none">
                <a:solidFill>
                  <a:schemeClr val="dk1"/>
                </a:solidFill>
                <a:latin typeface="Gill Sans"/>
                <a:ea typeface="Gill Sans"/>
                <a:cs typeface="Gill Sans"/>
                <a:sym typeface="Gill Sans"/>
              </a:defRPr>
            </a:lvl7pPr>
            <a:lvl8pPr marR="0" lvl="7" algn="l" rtl="0">
              <a:lnSpc>
                <a:spcPct val="100000"/>
              </a:lnSpc>
              <a:spcBef>
                <a:spcPts val="529"/>
              </a:spcBef>
              <a:spcAft>
                <a:spcPts val="0"/>
              </a:spcAft>
              <a:buClr>
                <a:schemeClr val="dk1"/>
              </a:buClr>
              <a:buSzPts val="2645"/>
              <a:buFont typeface="Arial"/>
              <a:buChar char="•"/>
              <a:defRPr sz="2645" b="0" i="0" u="none" strike="noStrike" cap="none">
                <a:solidFill>
                  <a:schemeClr val="dk1"/>
                </a:solidFill>
                <a:latin typeface="Gill Sans"/>
                <a:ea typeface="Gill Sans"/>
                <a:cs typeface="Gill Sans"/>
                <a:sym typeface="Gill Sans"/>
              </a:defRPr>
            </a:lvl8pPr>
            <a:lvl9pPr marR="0" lvl="8" algn="l" rtl="0">
              <a:lnSpc>
                <a:spcPct val="100000"/>
              </a:lnSpc>
              <a:spcBef>
                <a:spcPts val="529"/>
              </a:spcBef>
              <a:spcAft>
                <a:spcPts val="0"/>
              </a:spcAft>
              <a:buClr>
                <a:schemeClr val="dk1"/>
              </a:buClr>
              <a:buSzPts val="2645"/>
              <a:buFont typeface="Arial"/>
              <a:buChar char="•"/>
              <a:defRPr sz="2645" b="0" i="0" u="none" strike="noStrike" cap="none">
                <a:solidFill>
                  <a:schemeClr val="dk1"/>
                </a:solidFill>
                <a:latin typeface="Gill Sans"/>
                <a:ea typeface="Gill Sans"/>
                <a:cs typeface="Gill Sans"/>
                <a:sym typeface="Gill Sans"/>
              </a:defRPr>
            </a:lvl9pPr>
          </a:lstStyle>
          <a:p>
            <a:endParaRPr/>
          </a:p>
        </p:txBody>
      </p:sp>
      <p:sp>
        <p:nvSpPr>
          <p:cNvPr id="202" name="Google Shape;202;p126"/>
          <p:cNvSpPr txBox="1">
            <a:spLocks noGrp="1"/>
          </p:cNvSpPr>
          <p:nvPr>
            <p:ph type="body" idx="1"/>
          </p:nvPr>
        </p:nvSpPr>
        <p:spPr>
          <a:xfrm>
            <a:off x="914400" y="1715549"/>
            <a:ext cx="10363200" cy="1511868"/>
          </a:xfrm>
          <a:prstGeom prst="rect">
            <a:avLst/>
          </a:prstGeom>
          <a:noFill/>
          <a:ln>
            <a:noFill/>
          </a:ln>
        </p:spPr>
        <p:txBody>
          <a:bodyPr spcFirstLastPara="1" wrap="square" lIns="91425" tIns="45700" rIns="91425" bIns="45700" anchor="t" anchorCtr="0">
            <a:normAutofit/>
          </a:bodyPr>
          <a:lstStyle>
            <a:lvl1pPr marL="457200" lvl="0" indent="-362966" algn="l">
              <a:lnSpc>
                <a:spcPct val="100000"/>
              </a:lnSpc>
              <a:spcBef>
                <a:spcPts val="0"/>
              </a:spcBef>
              <a:spcAft>
                <a:spcPts val="0"/>
              </a:spcAft>
              <a:buClr>
                <a:srgbClr val="6C6463"/>
              </a:buClr>
              <a:buSzPts val="2116"/>
              <a:buChar char="•"/>
              <a:defRPr>
                <a:solidFill>
                  <a:srgbClr val="6C6463"/>
                </a:solidFill>
              </a:defRPr>
            </a:lvl1pPr>
            <a:lvl2pPr marL="914400" lvl="1" indent="-362966" algn="l">
              <a:lnSpc>
                <a:spcPct val="100000"/>
              </a:lnSpc>
              <a:spcBef>
                <a:spcPts val="1058"/>
              </a:spcBef>
              <a:spcAft>
                <a:spcPts val="0"/>
              </a:spcAft>
              <a:buClr>
                <a:srgbClr val="6C6463"/>
              </a:buClr>
              <a:buSzPts val="2116"/>
              <a:buChar char="–"/>
              <a:defRPr>
                <a:solidFill>
                  <a:srgbClr val="6C6463"/>
                </a:solidFill>
              </a:defRPr>
            </a:lvl2pPr>
            <a:lvl3pPr marL="1371600" lvl="2" indent="-379793" algn="l">
              <a:lnSpc>
                <a:spcPct val="100000"/>
              </a:lnSpc>
              <a:spcBef>
                <a:spcPts val="1058"/>
              </a:spcBef>
              <a:spcAft>
                <a:spcPts val="0"/>
              </a:spcAft>
              <a:buClr>
                <a:srgbClr val="6C6463"/>
              </a:buClr>
              <a:buSzPts val="2381"/>
              <a:buChar char="•"/>
              <a:defRPr>
                <a:solidFill>
                  <a:srgbClr val="6C6463"/>
                </a:solidFill>
              </a:defRPr>
            </a:lvl3pPr>
            <a:lvl4pPr marL="1828800" lvl="3" indent="-362966" algn="l">
              <a:lnSpc>
                <a:spcPct val="100000"/>
              </a:lnSpc>
              <a:spcBef>
                <a:spcPts val="423"/>
              </a:spcBef>
              <a:spcAft>
                <a:spcPts val="0"/>
              </a:spcAft>
              <a:buClr>
                <a:srgbClr val="6C6463"/>
              </a:buClr>
              <a:buSzPts val="2116"/>
              <a:buChar char="–"/>
              <a:defRPr>
                <a:solidFill>
                  <a:srgbClr val="6C6463"/>
                </a:solidFill>
              </a:defRPr>
            </a:lvl4pPr>
            <a:lvl5pPr marL="2286000" lvl="4" indent="-346201" algn="l">
              <a:lnSpc>
                <a:spcPct val="100000"/>
              </a:lnSpc>
              <a:spcBef>
                <a:spcPts val="370"/>
              </a:spcBef>
              <a:spcAft>
                <a:spcPts val="0"/>
              </a:spcAft>
              <a:buClr>
                <a:srgbClr val="FFFFFF"/>
              </a:buClr>
              <a:buSzPts val="1852"/>
              <a:buChar char="»"/>
              <a:defRPr>
                <a:solidFill>
                  <a:srgbClr val="FFFFFF"/>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03" name="Google Shape;203;p126"/>
          <p:cNvSpPr txBox="1">
            <a:spLocks noGrp="1"/>
          </p:cNvSpPr>
          <p:nvPr>
            <p:ph type="dt" idx="10"/>
          </p:nvPr>
        </p:nvSpPr>
        <p:spPr>
          <a:xfrm>
            <a:off x="203200" y="6423933"/>
            <a:ext cx="2844800" cy="214546"/>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sz="794" b="0" i="0">
                <a:solidFill>
                  <a:srgbClr val="FFFFFF"/>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4" name="Google Shape;204;p126"/>
          <p:cNvSpPr txBox="1">
            <a:spLocks noGrp="1"/>
          </p:cNvSpPr>
          <p:nvPr>
            <p:ph type="ftr" idx="11"/>
          </p:nvPr>
        </p:nvSpPr>
        <p:spPr>
          <a:xfrm>
            <a:off x="4165600" y="6423933"/>
            <a:ext cx="3860800" cy="214546"/>
          </a:xfrm>
          <a:prstGeom prst="rect">
            <a:avLst/>
          </a:prstGeom>
          <a:noFill/>
          <a:ln>
            <a:noFill/>
          </a:ln>
        </p:spPr>
        <p:txBody>
          <a:bodyPr spcFirstLastPara="1" wrap="square" lIns="91425" tIns="45700" rIns="91425" bIns="45700" anchor="ctr" anchorCtr="0">
            <a:spAutoFit/>
          </a:bodyPr>
          <a:lstStyle>
            <a:lvl1pPr lvl="0" algn="ctr">
              <a:lnSpc>
                <a:spcPct val="100000"/>
              </a:lnSpc>
              <a:spcBef>
                <a:spcPts val="0"/>
              </a:spcBef>
              <a:spcAft>
                <a:spcPts val="0"/>
              </a:spcAft>
              <a:buSzPts val="1400"/>
              <a:buNone/>
              <a:defRPr sz="794" b="0" i="0">
                <a:solidFill>
                  <a:srgbClr val="FFFFFF"/>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5" name="Google Shape;205;p126"/>
          <p:cNvSpPr txBox="1">
            <a:spLocks noGrp="1"/>
          </p:cNvSpPr>
          <p:nvPr>
            <p:ph type="sldNum" idx="12"/>
          </p:nvPr>
        </p:nvSpPr>
        <p:spPr>
          <a:xfrm>
            <a:off x="9144000" y="6423933"/>
            <a:ext cx="2844800" cy="214546"/>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206" name="Google Shape;206;p126"/>
          <p:cNvSpPr txBox="1">
            <a:spLocks noGrp="1"/>
          </p:cNvSpPr>
          <p:nvPr>
            <p:ph type="body" idx="3"/>
          </p:nvPr>
        </p:nvSpPr>
        <p:spPr>
          <a:xfrm rot="-5400000">
            <a:off x="10494091" y="4693325"/>
            <a:ext cx="2743200" cy="214546"/>
          </a:xfrm>
          <a:prstGeom prst="rect">
            <a:avLst/>
          </a:prstGeom>
          <a:noFill/>
          <a:ln>
            <a:noFill/>
          </a:ln>
        </p:spPr>
        <p:txBody>
          <a:bodyPr spcFirstLastPara="1" wrap="square" lIns="91425" tIns="45700" rIns="91425" bIns="45700" anchor="t" anchorCtr="0">
            <a:spAutoFit/>
          </a:bodyPr>
          <a:lstStyle>
            <a:lvl1pPr marL="457200" lvl="0" indent="-228600" algn="r">
              <a:lnSpc>
                <a:spcPct val="100000"/>
              </a:lnSpc>
              <a:spcBef>
                <a:spcPts val="0"/>
              </a:spcBef>
              <a:spcAft>
                <a:spcPts val="0"/>
              </a:spcAft>
              <a:buClr>
                <a:srgbClr val="FFFFFF"/>
              </a:buClr>
              <a:buSzPts val="794"/>
              <a:buNone/>
              <a:defRPr sz="794">
                <a:solidFill>
                  <a:srgbClr val="FFFFFF"/>
                </a:solidFill>
              </a:defRPr>
            </a:lvl1pPr>
            <a:lvl2pPr marL="914400" lvl="1" indent="-228600" algn="l">
              <a:lnSpc>
                <a:spcPct val="100000"/>
              </a:lnSpc>
              <a:spcBef>
                <a:spcPts val="1058"/>
              </a:spcBef>
              <a:spcAft>
                <a:spcPts val="0"/>
              </a:spcAft>
              <a:buClr>
                <a:schemeClr val="lt1"/>
              </a:buClr>
              <a:buSzPts val="2381"/>
              <a:buNone/>
              <a:defRPr sz="2381">
                <a:solidFill>
                  <a:schemeClr val="lt1"/>
                </a:solidFill>
              </a:defRPr>
            </a:lvl2pPr>
            <a:lvl3pPr marL="1371600" lvl="2" indent="-228600" algn="l">
              <a:lnSpc>
                <a:spcPct val="100000"/>
              </a:lnSpc>
              <a:spcBef>
                <a:spcPts val="1058"/>
              </a:spcBef>
              <a:spcAft>
                <a:spcPts val="0"/>
              </a:spcAft>
              <a:buClr>
                <a:schemeClr val="lt1"/>
              </a:buClr>
              <a:buSzPts val="2116"/>
              <a:buNone/>
              <a:defRPr sz="2116">
                <a:solidFill>
                  <a:schemeClr val="lt1"/>
                </a:solidFill>
              </a:defRPr>
            </a:lvl3pPr>
            <a:lvl4pPr marL="1828800" lvl="3" indent="-228600" algn="l">
              <a:lnSpc>
                <a:spcPct val="100000"/>
              </a:lnSpc>
              <a:spcBef>
                <a:spcPts val="370"/>
              </a:spcBef>
              <a:spcAft>
                <a:spcPts val="0"/>
              </a:spcAft>
              <a:buClr>
                <a:schemeClr val="lt1"/>
              </a:buClr>
              <a:buSzPts val="1852"/>
              <a:buNone/>
              <a:defRPr sz="1852">
                <a:solidFill>
                  <a:schemeClr val="lt1"/>
                </a:solidFill>
              </a:defRPr>
            </a:lvl4pPr>
            <a:lvl5pPr marL="2286000" lvl="4" indent="-228600" algn="l">
              <a:lnSpc>
                <a:spcPct val="100000"/>
              </a:lnSpc>
              <a:spcBef>
                <a:spcPts val="317"/>
              </a:spcBef>
              <a:spcAft>
                <a:spcPts val="0"/>
              </a:spcAft>
              <a:buClr>
                <a:schemeClr val="lt1"/>
              </a:buClr>
              <a:buSzPts val="1587"/>
              <a:buNone/>
              <a:defRPr sz="1587">
                <a:solidFill>
                  <a:schemeClr val="lt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07" name="Google Shape;207;p126"/>
          <p:cNvSpPr txBox="1">
            <a:spLocks noGrp="1"/>
          </p:cNvSpPr>
          <p:nvPr>
            <p:ph type="title"/>
          </p:nvPr>
        </p:nvSpPr>
        <p:spPr>
          <a:xfrm>
            <a:off x="914805" y="933167"/>
            <a:ext cx="10363200" cy="58080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BA0C2F"/>
              </a:buClr>
              <a:buSzPts val="3174"/>
              <a:buFont typeface="Gill Sans"/>
              <a:buNone/>
              <a:defRPr>
                <a:solidFill>
                  <a:srgbClr val="BA0C2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1_Red/Gray 1 Content + Right Photo">
  <p:cSld name="1_Red/Gray 1 Content + Right Photo">
    <p:bg>
      <p:bgPr>
        <a:solidFill>
          <a:schemeClr val="lt1"/>
        </a:solidFill>
        <a:effectLst/>
      </p:bgPr>
    </p:bg>
    <p:spTree>
      <p:nvGrpSpPr>
        <p:cNvPr id="1" name="Shape 208"/>
        <p:cNvGrpSpPr/>
        <p:nvPr/>
      </p:nvGrpSpPr>
      <p:grpSpPr>
        <a:xfrm>
          <a:off x="0" y="0"/>
          <a:ext cx="0" cy="0"/>
          <a:chOff x="0" y="0"/>
          <a:chExt cx="0" cy="0"/>
        </a:xfrm>
      </p:grpSpPr>
      <p:sp>
        <p:nvSpPr>
          <p:cNvPr id="209" name="Google Shape;209;p127"/>
          <p:cNvSpPr>
            <a:spLocks noGrp="1"/>
          </p:cNvSpPr>
          <p:nvPr>
            <p:ph type="pic" idx="2"/>
          </p:nvPr>
        </p:nvSpPr>
        <p:spPr>
          <a:xfrm>
            <a:off x="6096000" y="203683"/>
            <a:ext cx="5892800" cy="6450636"/>
          </a:xfrm>
          <a:prstGeom prst="rect">
            <a:avLst/>
          </a:prstGeom>
          <a:solidFill>
            <a:srgbClr val="E7E7E5"/>
          </a:solidFill>
          <a:ln>
            <a:noFill/>
          </a:ln>
        </p:spPr>
        <p:txBody>
          <a:bodyPr spcFirstLastPara="1" wrap="square" lIns="91425" tIns="45700" rIns="91425" bIns="45700" anchor="t" anchorCtr="0">
            <a:normAutofit/>
          </a:bodyPr>
          <a:lstStyle>
            <a:lvl1pPr marR="0" lvl="0" algn="l" rtl="0">
              <a:lnSpc>
                <a:spcPct val="100000"/>
              </a:lnSpc>
              <a:spcBef>
                <a:spcPts val="317"/>
              </a:spcBef>
              <a:spcAft>
                <a:spcPts val="0"/>
              </a:spcAft>
              <a:buClr>
                <a:srgbClr val="6C6463"/>
              </a:buClr>
              <a:buSzPts val="1587"/>
              <a:buFont typeface="Arial"/>
              <a:buNone/>
              <a:defRPr sz="1587" b="0" i="0" u="none" strike="noStrike" cap="none">
                <a:solidFill>
                  <a:srgbClr val="6C6463"/>
                </a:solidFill>
                <a:latin typeface="Gill Sans"/>
                <a:ea typeface="Gill Sans"/>
                <a:cs typeface="Gill Sans"/>
                <a:sym typeface="Gill Sans"/>
              </a:defRPr>
            </a:lvl1pPr>
            <a:lvl2pPr marR="0" lvl="1" algn="l" rtl="0">
              <a:lnSpc>
                <a:spcPct val="100000"/>
              </a:lnSpc>
              <a:spcBef>
                <a:spcPts val="0"/>
              </a:spcBef>
              <a:spcAft>
                <a:spcPts val="0"/>
              </a:spcAft>
              <a:buClr>
                <a:srgbClr val="6C6463"/>
              </a:buClr>
              <a:buSzPts val="2116"/>
              <a:buFont typeface="Arial"/>
              <a:buChar char="–"/>
              <a:defRPr sz="2116" b="0" i="0" u="none" strike="noStrike" cap="none">
                <a:solidFill>
                  <a:srgbClr val="6C6463"/>
                </a:solidFill>
                <a:latin typeface="Gill Sans"/>
                <a:ea typeface="Gill Sans"/>
                <a:cs typeface="Gill Sans"/>
                <a:sym typeface="Gill Sans"/>
              </a:defRPr>
            </a:lvl2pPr>
            <a:lvl3pPr marR="0" lvl="2" algn="l" rtl="0">
              <a:lnSpc>
                <a:spcPct val="100000"/>
              </a:lnSpc>
              <a:spcBef>
                <a:spcPts val="1058"/>
              </a:spcBef>
              <a:spcAft>
                <a:spcPts val="0"/>
              </a:spcAft>
              <a:buClr>
                <a:srgbClr val="6C6463"/>
              </a:buClr>
              <a:buSzPts val="2381"/>
              <a:buFont typeface="Arial"/>
              <a:buChar char="•"/>
              <a:defRPr sz="2381" b="0" i="0" u="none" strike="noStrike" cap="none">
                <a:solidFill>
                  <a:srgbClr val="6C6463"/>
                </a:solidFill>
                <a:latin typeface="Gill Sans"/>
                <a:ea typeface="Gill Sans"/>
                <a:cs typeface="Gill Sans"/>
                <a:sym typeface="Gill Sans"/>
              </a:defRPr>
            </a:lvl3pPr>
            <a:lvl4pPr marR="0" lvl="3" algn="l" rtl="0">
              <a:lnSpc>
                <a:spcPct val="100000"/>
              </a:lnSpc>
              <a:spcBef>
                <a:spcPts val="423"/>
              </a:spcBef>
              <a:spcAft>
                <a:spcPts val="0"/>
              </a:spcAft>
              <a:buClr>
                <a:srgbClr val="6C6463"/>
              </a:buClr>
              <a:buSzPts val="2116"/>
              <a:buFont typeface="Arial"/>
              <a:buChar char="–"/>
              <a:defRPr sz="2116" b="0" i="0" u="none" strike="noStrike" cap="none">
                <a:solidFill>
                  <a:srgbClr val="6C6463"/>
                </a:solidFill>
                <a:latin typeface="Gill Sans"/>
                <a:ea typeface="Gill Sans"/>
                <a:cs typeface="Gill Sans"/>
                <a:sym typeface="Gill Sans"/>
              </a:defRPr>
            </a:lvl4pPr>
            <a:lvl5pPr marR="0" lvl="4" algn="l" rtl="0">
              <a:lnSpc>
                <a:spcPct val="100000"/>
              </a:lnSpc>
              <a:spcBef>
                <a:spcPts val="370"/>
              </a:spcBef>
              <a:spcAft>
                <a:spcPts val="0"/>
              </a:spcAft>
              <a:buClr>
                <a:srgbClr val="6C6463"/>
              </a:buClr>
              <a:buSzPts val="1852"/>
              <a:buFont typeface="Arial"/>
              <a:buChar char="»"/>
              <a:defRPr sz="1852" b="0" i="0" u="none" strike="noStrike" cap="none">
                <a:solidFill>
                  <a:srgbClr val="6C6463"/>
                </a:solidFill>
                <a:latin typeface="Gill Sans"/>
                <a:ea typeface="Gill Sans"/>
                <a:cs typeface="Gill Sans"/>
                <a:sym typeface="Gill Sans"/>
              </a:defRPr>
            </a:lvl5pPr>
            <a:lvl6pPr marR="0" lvl="5" algn="l" rtl="0">
              <a:lnSpc>
                <a:spcPct val="100000"/>
              </a:lnSpc>
              <a:spcBef>
                <a:spcPts val="529"/>
              </a:spcBef>
              <a:spcAft>
                <a:spcPts val="0"/>
              </a:spcAft>
              <a:buClr>
                <a:schemeClr val="dk1"/>
              </a:buClr>
              <a:buSzPts val="2645"/>
              <a:buFont typeface="Arial"/>
              <a:buChar char="•"/>
              <a:defRPr sz="2645" b="0" i="0" u="none" strike="noStrike" cap="none">
                <a:solidFill>
                  <a:schemeClr val="dk1"/>
                </a:solidFill>
                <a:latin typeface="Gill Sans"/>
                <a:ea typeface="Gill Sans"/>
                <a:cs typeface="Gill Sans"/>
                <a:sym typeface="Gill Sans"/>
              </a:defRPr>
            </a:lvl6pPr>
            <a:lvl7pPr marR="0" lvl="6" algn="l" rtl="0">
              <a:lnSpc>
                <a:spcPct val="100000"/>
              </a:lnSpc>
              <a:spcBef>
                <a:spcPts val="529"/>
              </a:spcBef>
              <a:spcAft>
                <a:spcPts val="0"/>
              </a:spcAft>
              <a:buClr>
                <a:schemeClr val="dk1"/>
              </a:buClr>
              <a:buSzPts val="2645"/>
              <a:buFont typeface="Arial"/>
              <a:buChar char="•"/>
              <a:defRPr sz="2645" b="0" i="0" u="none" strike="noStrike" cap="none">
                <a:solidFill>
                  <a:schemeClr val="dk1"/>
                </a:solidFill>
                <a:latin typeface="Gill Sans"/>
                <a:ea typeface="Gill Sans"/>
                <a:cs typeface="Gill Sans"/>
                <a:sym typeface="Gill Sans"/>
              </a:defRPr>
            </a:lvl7pPr>
            <a:lvl8pPr marR="0" lvl="7" algn="l" rtl="0">
              <a:lnSpc>
                <a:spcPct val="100000"/>
              </a:lnSpc>
              <a:spcBef>
                <a:spcPts val="529"/>
              </a:spcBef>
              <a:spcAft>
                <a:spcPts val="0"/>
              </a:spcAft>
              <a:buClr>
                <a:schemeClr val="dk1"/>
              </a:buClr>
              <a:buSzPts val="2645"/>
              <a:buFont typeface="Arial"/>
              <a:buChar char="•"/>
              <a:defRPr sz="2645" b="0" i="0" u="none" strike="noStrike" cap="none">
                <a:solidFill>
                  <a:schemeClr val="dk1"/>
                </a:solidFill>
                <a:latin typeface="Gill Sans"/>
                <a:ea typeface="Gill Sans"/>
                <a:cs typeface="Gill Sans"/>
                <a:sym typeface="Gill Sans"/>
              </a:defRPr>
            </a:lvl8pPr>
            <a:lvl9pPr marR="0" lvl="8" algn="l" rtl="0">
              <a:lnSpc>
                <a:spcPct val="100000"/>
              </a:lnSpc>
              <a:spcBef>
                <a:spcPts val="529"/>
              </a:spcBef>
              <a:spcAft>
                <a:spcPts val="0"/>
              </a:spcAft>
              <a:buClr>
                <a:schemeClr val="dk1"/>
              </a:buClr>
              <a:buSzPts val="2645"/>
              <a:buFont typeface="Arial"/>
              <a:buChar char="•"/>
              <a:defRPr sz="2645" b="0" i="0" u="none" strike="noStrike" cap="none">
                <a:solidFill>
                  <a:schemeClr val="dk1"/>
                </a:solidFill>
                <a:latin typeface="Gill Sans"/>
                <a:ea typeface="Gill Sans"/>
                <a:cs typeface="Gill Sans"/>
                <a:sym typeface="Gill Sans"/>
              </a:defRPr>
            </a:lvl9pPr>
          </a:lstStyle>
          <a:p>
            <a:endParaRPr/>
          </a:p>
        </p:txBody>
      </p:sp>
      <p:sp>
        <p:nvSpPr>
          <p:cNvPr id="210" name="Google Shape;210;p127"/>
          <p:cNvSpPr txBox="1">
            <a:spLocks noGrp="1"/>
          </p:cNvSpPr>
          <p:nvPr>
            <p:ph type="dt" idx="10"/>
          </p:nvPr>
        </p:nvSpPr>
        <p:spPr>
          <a:xfrm>
            <a:off x="203200" y="6423933"/>
            <a:ext cx="2844800" cy="214546"/>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sz="794" b="0" i="0">
                <a:solidFill>
                  <a:srgbClr val="6C6463"/>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1" name="Google Shape;211;p127"/>
          <p:cNvSpPr txBox="1">
            <a:spLocks noGrp="1"/>
          </p:cNvSpPr>
          <p:nvPr>
            <p:ph type="sldNum" idx="12"/>
          </p:nvPr>
        </p:nvSpPr>
        <p:spPr>
          <a:xfrm>
            <a:off x="9144000" y="6423933"/>
            <a:ext cx="2844800" cy="214546"/>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212" name="Google Shape;212;p127"/>
          <p:cNvSpPr txBox="1">
            <a:spLocks noGrp="1"/>
          </p:cNvSpPr>
          <p:nvPr>
            <p:ph type="body" idx="1"/>
          </p:nvPr>
        </p:nvSpPr>
        <p:spPr>
          <a:xfrm>
            <a:off x="914400" y="2219505"/>
            <a:ext cx="4876800" cy="3729274"/>
          </a:xfrm>
          <a:prstGeom prst="rect">
            <a:avLst/>
          </a:prstGeom>
          <a:noFill/>
          <a:ln>
            <a:noFill/>
          </a:ln>
        </p:spPr>
        <p:txBody>
          <a:bodyPr spcFirstLastPara="1" wrap="square" lIns="91425" tIns="45700" rIns="91425" bIns="45700" anchor="t" anchorCtr="0">
            <a:normAutofit/>
          </a:bodyPr>
          <a:lstStyle>
            <a:lvl1pPr marL="457200" lvl="0" indent="-362966" algn="l">
              <a:lnSpc>
                <a:spcPct val="100000"/>
              </a:lnSpc>
              <a:spcBef>
                <a:spcPts val="0"/>
              </a:spcBef>
              <a:spcAft>
                <a:spcPts val="0"/>
              </a:spcAft>
              <a:buClr>
                <a:srgbClr val="6C6463"/>
              </a:buClr>
              <a:buSzPts val="2116"/>
              <a:buChar char="•"/>
              <a:defRPr sz="2116">
                <a:solidFill>
                  <a:srgbClr val="6C6463"/>
                </a:solidFill>
              </a:defRPr>
            </a:lvl1pPr>
            <a:lvl2pPr marL="914400" lvl="1" indent="-362966" algn="l">
              <a:lnSpc>
                <a:spcPct val="100000"/>
              </a:lnSpc>
              <a:spcBef>
                <a:spcPts val="1058"/>
              </a:spcBef>
              <a:spcAft>
                <a:spcPts val="0"/>
              </a:spcAft>
              <a:buClr>
                <a:srgbClr val="6C6463"/>
              </a:buClr>
              <a:buSzPts val="2116"/>
              <a:buChar char="–"/>
              <a:defRPr sz="2116">
                <a:solidFill>
                  <a:srgbClr val="6C6463"/>
                </a:solidFill>
              </a:defRPr>
            </a:lvl2pPr>
            <a:lvl3pPr marL="1371600" lvl="2" indent="-362966" algn="l">
              <a:lnSpc>
                <a:spcPct val="100000"/>
              </a:lnSpc>
              <a:spcBef>
                <a:spcPts val="1058"/>
              </a:spcBef>
              <a:spcAft>
                <a:spcPts val="0"/>
              </a:spcAft>
              <a:buClr>
                <a:srgbClr val="6C6463"/>
              </a:buClr>
              <a:buSzPts val="2116"/>
              <a:buChar char="•"/>
              <a:defRPr sz="2116">
                <a:solidFill>
                  <a:srgbClr val="6C6463"/>
                </a:solidFill>
              </a:defRPr>
            </a:lvl3pPr>
            <a:lvl4pPr marL="1828800" lvl="3" indent="-346202" algn="l">
              <a:lnSpc>
                <a:spcPct val="100000"/>
              </a:lnSpc>
              <a:spcBef>
                <a:spcPts val="370"/>
              </a:spcBef>
              <a:spcAft>
                <a:spcPts val="0"/>
              </a:spcAft>
              <a:buClr>
                <a:srgbClr val="6C6463"/>
              </a:buClr>
              <a:buSzPts val="1852"/>
              <a:buChar char="–"/>
              <a:defRPr sz="1852">
                <a:solidFill>
                  <a:srgbClr val="6C6463"/>
                </a:solidFill>
              </a:defRPr>
            </a:lvl4pPr>
            <a:lvl5pPr marL="2286000" lvl="4" indent="-346201" algn="l">
              <a:lnSpc>
                <a:spcPct val="100000"/>
              </a:lnSpc>
              <a:spcBef>
                <a:spcPts val="370"/>
              </a:spcBef>
              <a:spcAft>
                <a:spcPts val="0"/>
              </a:spcAft>
              <a:buClr>
                <a:srgbClr val="FFFFFF"/>
              </a:buClr>
              <a:buSzPts val="1852"/>
              <a:buChar char="»"/>
              <a:defRPr>
                <a:solidFill>
                  <a:srgbClr val="FFFFFF"/>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13" name="Google Shape;213;p127"/>
          <p:cNvSpPr txBox="1">
            <a:spLocks noGrp="1"/>
          </p:cNvSpPr>
          <p:nvPr>
            <p:ph type="body" idx="3"/>
          </p:nvPr>
        </p:nvSpPr>
        <p:spPr>
          <a:xfrm rot="-5400000">
            <a:off x="10494089" y="1468008"/>
            <a:ext cx="2743200" cy="214546"/>
          </a:xfrm>
          <a:prstGeom prst="rect">
            <a:avLst/>
          </a:prstGeom>
          <a:noFill/>
          <a:ln>
            <a:noFill/>
          </a:ln>
        </p:spPr>
        <p:txBody>
          <a:bodyPr spcFirstLastPara="1" wrap="square" lIns="91425" tIns="45700" rIns="91425" bIns="45700" anchor="t" anchorCtr="0">
            <a:spAutoFit/>
          </a:bodyPr>
          <a:lstStyle>
            <a:lvl1pPr marL="457200" lvl="0" indent="-228600" algn="r">
              <a:lnSpc>
                <a:spcPct val="100000"/>
              </a:lnSpc>
              <a:spcBef>
                <a:spcPts val="0"/>
              </a:spcBef>
              <a:spcAft>
                <a:spcPts val="0"/>
              </a:spcAft>
              <a:buClr>
                <a:srgbClr val="FFFFFF"/>
              </a:buClr>
              <a:buSzPts val="794"/>
              <a:buNone/>
              <a:defRPr sz="794">
                <a:solidFill>
                  <a:srgbClr val="FFFFFF"/>
                </a:solidFill>
              </a:defRPr>
            </a:lvl1pPr>
            <a:lvl2pPr marL="914400" lvl="1" indent="-228600" algn="l">
              <a:lnSpc>
                <a:spcPct val="100000"/>
              </a:lnSpc>
              <a:spcBef>
                <a:spcPts val="1058"/>
              </a:spcBef>
              <a:spcAft>
                <a:spcPts val="0"/>
              </a:spcAft>
              <a:buClr>
                <a:schemeClr val="lt1"/>
              </a:buClr>
              <a:buSzPts val="2381"/>
              <a:buNone/>
              <a:defRPr sz="2381">
                <a:solidFill>
                  <a:schemeClr val="lt1"/>
                </a:solidFill>
              </a:defRPr>
            </a:lvl2pPr>
            <a:lvl3pPr marL="1371600" lvl="2" indent="-228600" algn="l">
              <a:lnSpc>
                <a:spcPct val="100000"/>
              </a:lnSpc>
              <a:spcBef>
                <a:spcPts val="1058"/>
              </a:spcBef>
              <a:spcAft>
                <a:spcPts val="0"/>
              </a:spcAft>
              <a:buClr>
                <a:schemeClr val="lt1"/>
              </a:buClr>
              <a:buSzPts val="2116"/>
              <a:buNone/>
              <a:defRPr sz="2116">
                <a:solidFill>
                  <a:schemeClr val="lt1"/>
                </a:solidFill>
              </a:defRPr>
            </a:lvl3pPr>
            <a:lvl4pPr marL="1828800" lvl="3" indent="-228600" algn="l">
              <a:lnSpc>
                <a:spcPct val="100000"/>
              </a:lnSpc>
              <a:spcBef>
                <a:spcPts val="370"/>
              </a:spcBef>
              <a:spcAft>
                <a:spcPts val="0"/>
              </a:spcAft>
              <a:buClr>
                <a:schemeClr val="lt1"/>
              </a:buClr>
              <a:buSzPts val="1852"/>
              <a:buNone/>
              <a:defRPr sz="1852">
                <a:solidFill>
                  <a:schemeClr val="lt1"/>
                </a:solidFill>
              </a:defRPr>
            </a:lvl4pPr>
            <a:lvl5pPr marL="2286000" lvl="4" indent="-228600" algn="l">
              <a:lnSpc>
                <a:spcPct val="100000"/>
              </a:lnSpc>
              <a:spcBef>
                <a:spcPts val="317"/>
              </a:spcBef>
              <a:spcAft>
                <a:spcPts val="0"/>
              </a:spcAft>
              <a:buClr>
                <a:schemeClr val="lt1"/>
              </a:buClr>
              <a:buSzPts val="1587"/>
              <a:buNone/>
              <a:defRPr sz="1587">
                <a:solidFill>
                  <a:schemeClr val="lt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14" name="Google Shape;214;p127"/>
          <p:cNvSpPr txBox="1">
            <a:spLocks noGrp="1"/>
          </p:cNvSpPr>
          <p:nvPr>
            <p:ph type="title"/>
          </p:nvPr>
        </p:nvSpPr>
        <p:spPr>
          <a:xfrm>
            <a:off x="914400" y="897750"/>
            <a:ext cx="4876800" cy="1099175"/>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BA0C2F"/>
              </a:buClr>
              <a:buSzPts val="3174"/>
              <a:buFont typeface="Gill Sans"/>
              <a:buNone/>
              <a:defRPr>
                <a:solidFill>
                  <a:srgbClr val="BA0C2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1_Red/Gray Title Only">
  <p:cSld name="1_Red/Gray Title Only">
    <p:bg>
      <p:bgPr>
        <a:solidFill>
          <a:schemeClr val="lt1"/>
        </a:solidFill>
        <a:effectLst/>
      </p:bgPr>
    </p:bg>
    <p:spTree>
      <p:nvGrpSpPr>
        <p:cNvPr id="1" name="Shape 215"/>
        <p:cNvGrpSpPr/>
        <p:nvPr/>
      </p:nvGrpSpPr>
      <p:grpSpPr>
        <a:xfrm>
          <a:off x="0" y="0"/>
          <a:ext cx="0" cy="0"/>
          <a:chOff x="0" y="0"/>
          <a:chExt cx="0" cy="0"/>
        </a:xfrm>
      </p:grpSpPr>
      <p:sp>
        <p:nvSpPr>
          <p:cNvPr id="216" name="Google Shape;216;p128"/>
          <p:cNvSpPr>
            <a:spLocks noGrp="1"/>
          </p:cNvSpPr>
          <p:nvPr>
            <p:ph type="pic" idx="2"/>
          </p:nvPr>
        </p:nvSpPr>
        <p:spPr>
          <a:xfrm>
            <a:off x="203200" y="203682"/>
            <a:ext cx="5892800" cy="6450634"/>
          </a:xfrm>
          <a:prstGeom prst="rect">
            <a:avLst/>
          </a:prstGeom>
          <a:solidFill>
            <a:srgbClr val="E7E7E5"/>
          </a:solidFill>
          <a:ln>
            <a:noFill/>
          </a:ln>
        </p:spPr>
        <p:txBody>
          <a:bodyPr spcFirstLastPara="1" wrap="square" lIns="91425" tIns="45700" rIns="91425" bIns="45700" anchor="t" anchorCtr="0">
            <a:normAutofit/>
          </a:bodyPr>
          <a:lstStyle>
            <a:lvl1pPr marR="0" lvl="0" algn="l" rtl="0">
              <a:lnSpc>
                <a:spcPct val="100000"/>
              </a:lnSpc>
              <a:spcBef>
                <a:spcPts val="317"/>
              </a:spcBef>
              <a:spcAft>
                <a:spcPts val="0"/>
              </a:spcAft>
              <a:buClr>
                <a:srgbClr val="6C6463"/>
              </a:buClr>
              <a:buSzPts val="1587"/>
              <a:buFont typeface="Arial"/>
              <a:buNone/>
              <a:defRPr sz="1587" b="0" i="0" u="none" strike="noStrike" cap="none">
                <a:solidFill>
                  <a:srgbClr val="6C6463"/>
                </a:solidFill>
                <a:latin typeface="Gill Sans"/>
                <a:ea typeface="Gill Sans"/>
                <a:cs typeface="Gill Sans"/>
                <a:sym typeface="Gill Sans"/>
              </a:defRPr>
            </a:lvl1pPr>
            <a:lvl2pPr marR="0" lvl="1" algn="l" rtl="0">
              <a:lnSpc>
                <a:spcPct val="100000"/>
              </a:lnSpc>
              <a:spcBef>
                <a:spcPts val="0"/>
              </a:spcBef>
              <a:spcAft>
                <a:spcPts val="0"/>
              </a:spcAft>
              <a:buClr>
                <a:srgbClr val="6C6463"/>
              </a:buClr>
              <a:buSzPts val="2116"/>
              <a:buFont typeface="Arial"/>
              <a:buChar char="–"/>
              <a:defRPr sz="2116" b="0" i="0" u="none" strike="noStrike" cap="none">
                <a:solidFill>
                  <a:srgbClr val="6C6463"/>
                </a:solidFill>
                <a:latin typeface="Gill Sans"/>
                <a:ea typeface="Gill Sans"/>
                <a:cs typeface="Gill Sans"/>
                <a:sym typeface="Gill Sans"/>
              </a:defRPr>
            </a:lvl2pPr>
            <a:lvl3pPr marR="0" lvl="2" algn="l" rtl="0">
              <a:lnSpc>
                <a:spcPct val="100000"/>
              </a:lnSpc>
              <a:spcBef>
                <a:spcPts val="1058"/>
              </a:spcBef>
              <a:spcAft>
                <a:spcPts val="0"/>
              </a:spcAft>
              <a:buClr>
                <a:srgbClr val="6C6463"/>
              </a:buClr>
              <a:buSzPts val="2381"/>
              <a:buFont typeface="Arial"/>
              <a:buChar char="•"/>
              <a:defRPr sz="2381" b="0" i="0" u="none" strike="noStrike" cap="none">
                <a:solidFill>
                  <a:srgbClr val="6C6463"/>
                </a:solidFill>
                <a:latin typeface="Gill Sans"/>
                <a:ea typeface="Gill Sans"/>
                <a:cs typeface="Gill Sans"/>
                <a:sym typeface="Gill Sans"/>
              </a:defRPr>
            </a:lvl3pPr>
            <a:lvl4pPr marR="0" lvl="3" algn="l" rtl="0">
              <a:lnSpc>
                <a:spcPct val="100000"/>
              </a:lnSpc>
              <a:spcBef>
                <a:spcPts val="423"/>
              </a:spcBef>
              <a:spcAft>
                <a:spcPts val="0"/>
              </a:spcAft>
              <a:buClr>
                <a:srgbClr val="6C6463"/>
              </a:buClr>
              <a:buSzPts val="2116"/>
              <a:buFont typeface="Arial"/>
              <a:buChar char="–"/>
              <a:defRPr sz="2116" b="0" i="0" u="none" strike="noStrike" cap="none">
                <a:solidFill>
                  <a:srgbClr val="6C6463"/>
                </a:solidFill>
                <a:latin typeface="Gill Sans"/>
                <a:ea typeface="Gill Sans"/>
                <a:cs typeface="Gill Sans"/>
                <a:sym typeface="Gill Sans"/>
              </a:defRPr>
            </a:lvl4pPr>
            <a:lvl5pPr marR="0" lvl="4" algn="l" rtl="0">
              <a:lnSpc>
                <a:spcPct val="100000"/>
              </a:lnSpc>
              <a:spcBef>
                <a:spcPts val="370"/>
              </a:spcBef>
              <a:spcAft>
                <a:spcPts val="0"/>
              </a:spcAft>
              <a:buClr>
                <a:srgbClr val="6C6463"/>
              </a:buClr>
              <a:buSzPts val="1852"/>
              <a:buFont typeface="Arial"/>
              <a:buChar char="»"/>
              <a:defRPr sz="1852" b="0" i="0" u="none" strike="noStrike" cap="none">
                <a:solidFill>
                  <a:srgbClr val="6C6463"/>
                </a:solidFill>
                <a:latin typeface="Gill Sans"/>
                <a:ea typeface="Gill Sans"/>
                <a:cs typeface="Gill Sans"/>
                <a:sym typeface="Gill Sans"/>
              </a:defRPr>
            </a:lvl5pPr>
            <a:lvl6pPr marR="0" lvl="5" algn="l" rtl="0">
              <a:lnSpc>
                <a:spcPct val="100000"/>
              </a:lnSpc>
              <a:spcBef>
                <a:spcPts val="529"/>
              </a:spcBef>
              <a:spcAft>
                <a:spcPts val="0"/>
              </a:spcAft>
              <a:buClr>
                <a:schemeClr val="dk1"/>
              </a:buClr>
              <a:buSzPts val="2645"/>
              <a:buFont typeface="Arial"/>
              <a:buChar char="•"/>
              <a:defRPr sz="2645" b="0" i="0" u="none" strike="noStrike" cap="none">
                <a:solidFill>
                  <a:schemeClr val="dk1"/>
                </a:solidFill>
                <a:latin typeface="Gill Sans"/>
                <a:ea typeface="Gill Sans"/>
                <a:cs typeface="Gill Sans"/>
                <a:sym typeface="Gill Sans"/>
              </a:defRPr>
            </a:lvl6pPr>
            <a:lvl7pPr marR="0" lvl="6" algn="l" rtl="0">
              <a:lnSpc>
                <a:spcPct val="100000"/>
              </a:lnSpc>
              <a:spcBef>
                <a:spcPts val="529"/>
              </a:spcBef>
              <a:spcAft>
                <a:spcPts val="0"/>
              </a:spcAft>
              <a:buClr>
                <a:schemeClr val="dk1"/>
              </a:buClr>
              <a:buSzPts val="2645"/>
              <a:buFont typeface="Arial"/>
              <a:buChar char="•"/>
              <a:defRPr sz="2645" b="0" i="0" u="none" strike="noStrike" cap="none">
                <a:solidFill>
                  <a:schemeClr val="dk1"/>
                </a:solidFill>
                <a:latin typeface="Gill Sans"/>
                <a:ea typeface="Gill Sans"/>
                <a:cs typeface="Gill Sans"/>
                <a:sym typeface="Gill Sans"/>
              </a:defRPr>
            </a:lvl7pPr>
            <a:lvl8pPr marR="0" lvl="7" algn="l" rtl="0">
              <a:lnSpc>
                <a:spcPct val="100000"/>
              </a:lnSpc>
              <a:spcBef>
                <a:spcPts val="529"/>
              </a:spcBef>
              <a:spcAft>
                <a:spcPts val="0"/>
              </a:spcAft>
              <a:buClr>
                <a:schemeClr val="dk1"/>
              </a:buClr>
              <a:buSzPts val="2645"/>
              <a:buFont typeface="Arial"/>
              <a:buChar char="•"/>
              <a:defRPr sz="2645" b="0" i="0" u="none" strike="noStrike" cap="none">
                <a:solidFill>
                  <a:schemeClr val="dk1"/>
                </a:solidFill>
                <a:latin typeface="Gill Sans"/>
                <a:ea typeface="Gill Sans"/>
                <a:cs typeface="Gill Sans"/>
                <a:sym typeface="Gill Sans"/>
              </a:defRPr>
            </a:lvl8pPr>
            <a:lvl9pPr marR="0" lvl="8" algn="l" rtl="0">
              <a:lnSpc>
                <a:spcPct val="100000"/>
              </a:lnSpc>
              <a:spcBef>
                <a:spcPts val="529"/>
              </a:spcBef>
              <a:spcAft>
                <a:spcPts val="0"/>
              </a:spcAft>
              <a:buClr>
                <a:schemeClr val="dk1"/>
              </a:buClr>
              <a:buSzPts val="2645"/>
              <a:buFont typeface="Arial"/>
              <a:buChar char="•"/>
              <a:defRPr sz="2645" b="0" i="0" u="none" strike="noStrike" cap="none">
                <a:solidFill>
                  <a:schemeClr val="dk1"/>
                </a:solidFill>
                <a:latin typeface="Gill Sans"/>
                <a:ea typeface="Gill Sans"/>
                <a:cs typeface="Gill Sans"/>
                <a:sym typeface="Gill Sans"/>
              </a:defRPr>
            </a:lvl9pPr>
          </a:lstStyle>
          <a:p>
            <a:endParaRPr/>
          </a:p>
        </p:txBody>
      </p:sp>
      <p:sp>
        <p:nvSpPr>
          <p:cNvPr id="217" name="Google Shape;217;p128"/>
          <p:cNvSpPr txBox="1">
            <a:spLocks noGrp="1"/>
          </p:cNvSpPr>
          <p:nvPr>
            <p:ph type="dt" idx="10"/>
          </p:nvPr>
        </p:nvSpPr>
        <p:spPr>
          <a:xfrm>
            <a:off x="203200" y="6423933"/>
            <a:ext cx="2844800" cy="214546"/>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sz="794" b="0" i="0">
                <a:solidFill>
                  <a:schemeClr val="lt1"/>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8" name="Google Shape;218;p128"/>
          <p:cNvSpPr txBox="1">
            <a:spLocks noGrp="1"/>
          </p:cNvSpPr>
          <p:nvPr>
            <p:ph type="sldNum" idx="12"/>
          </p:nvPr>
        </p:nvSpPr>
        <p:spPr>
          <a:xfrm>
            <a:off x="9144000" y="6423933"/>
            <a:ext cx="2844800" cy="214546"/>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219" name="Google Shape;219;p128"/>
          <p:cNvSpPr txBox="1">
            <a:spLocks noGrp="1"/>
          </p:cNvSpPr>
          <p:nvPr>
            <p:ph type="body" idx="1"/>
          </p:nvPr>
        </p:nvSpPr>
        <p:spPr>
          <a:xfrm rot="-5400000">
            <a:off x="4601291" y="1468008"/>
            <a:ext cx="2743200" cy="214546"/>
          </a:xfrm>
          <a:prstGeom prst="rect">
            <a:avLst/>
          </a:prstGeom>
          <a:noFill/>
          <a:ln>
            <a:noFill/>
          </a:ln>
        </p:spPr>
        <p:txBody>
          <a:bodyPr spcFirstLastPara="1" wrap="square" lIns="91425" tIns="45700" rIns="91425" bIns="45700" anchor="t" anchorCtr="0">
            <a:spAutoFit/>
          </a:bodyPr>
          <a:lstStyle>
            <a:lvl1pPr marL="457200" lvl="0" indent="-228600" algn="r">
              <a:lnSpc>
                <a:spcPct val="100000"/>
              </a:lnSpc>
              <a:spcBef>
                <a:spcPts val="0"/>
              </a:spcBef>
              <a:spcAft>
                <a:spcPts val="0"/>
              </a:spcAft>
              <a:buClr>
                <a:srgbClr val="FFFFFF"/>
              </a:buClr>
              <a:buSzPts val="794"/>
              <a:buNone/>
              <a:defRPr sz="794">
                <a:solidFill>
                  <a:srgbClr val="FFFFFF"/>
                </a:solidFill>
              </a:defRPr>
            </a:lvl1pPr>
            <a:lvl2pPr marL="914400" lvl="1" indent="-228600" algn="l">
              <a:lnSpc>
                <a:spcPct val="100000"/>
              </a:lnSpc>
              <a:spcBef>
                <a:spcPts val="1058"/>
              </a:spcBef>
              <a:spcAft>
                <a:spcPts val="0"/>
              </a:spcAft>
              <a:buClr>
                <a:schemeClr val="lt1"/>
              </a:buClr>
              <a:buSzPts val="2381"/>
              <a:buNone/>
              <a:defRPr sz="2381">
                <a:solidFill>
                  <a:schemeClr val="lt1"/>
                </a:solidFill>
              </a:defRPr>
            </a:lvl2pPr>
            <a:lvl3pPr marL="1371600" lvl="2" indent="-228600" algn="l">
              <a:lnSpc>
                <a:spcPct val="100000"/>
              </a:lnSpc>
              <a:spcBef>
                <a:spcPts val="1058"/>
              </a:spcBef>
              <a:spcAft>
                <a:spcPts val="0"/>
              </a:spcAft>
              <a:buClr>
                <a:schemeClr val="lt1"/>
              </a:buClr>
              <a:buSzPts val="2116"/>
              <a:buNone/>
              <a:defRPr sz="2116">
                <a:solidFill>
                  <a:schemeClr val="lt1"/>
                </a:solidFill>
              </a:defRPr>
            </a:lvl3pPr>
            <a:lvl4pPr marL="1828800" lvl="3" indent="-228600" algn="l">
              <a:lnSpc>
                <a:spcPct val="100000"/>
              </a:lnSpc>
              <a:spcBef>
                <a:spcPts val="370"/>
              </a:spcBef>
              <a:spcAft>
                <a:spcPts val="0"/>
              </a:spcAft>
              <a:buClr>
                <a:schemeClr val="lt1"/>
              </a:buClr>
              <a:buSzPts val="1852"/>
              <a:buNone/>
              <a:defRPr sz="1852">
                <a:solidFill>
                  <a:schemeClr val="lt1"/>
                </a:solidFill>
              </a:defRPr>
            </a:lvl4pPr>
            <a:lvl5pPr marL="2286000" lvl="4" indent="-228600" algn="l">
              <a:lnSpc>
                <a:spcPct val="100000"/>
              </a:lnSpc>
              <a:spcBef>
                <a:spcPts val="317"/>
              </a:spcBef>
              <a:spcAft>
                <a:spcPts val="0"/>
              </a:spcAft>
              <a:buClr>
                <a:schemeClr val="lt1"/>
              </a:buClr>
              <a:buSzPts val="1587"/>
              <a:buNone/>
              <a:defRPr sz="1587">
                <a:solidFill>
                  <a:schemeClr val="lt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20" name="Google Shape;220;p128"/>
          <p:cNvSpPr txBox="1">
            <a:spLocks noGrp="1"/>
          </p:cNvSpPr>
          <p:nvPr>
            <p:ph type="title"/>
          </p:nvPr>
        </p:nvSpPr>
        <p:spPr>
          <a:xfrm>
            <a:off x="6502805" y="2894860"/>
            <a:ext cx="5181195" cy="1107995"/>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Clr>
                <a:srgbClr val="BA0C2F"/>
              </a:buClr>
              <a:buSzPts val="3174"/>
              <a:buFont typeface="Gill Sans"/>
              <a:buNone/>
              <a:defRPr>
                <a:solidFill>
                  <a:srgbClr val="BA0C2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ontact Info">
  <p:cSld name="Contact Info">
    <p:spTree>
      <p:nvGrpSpPr>
        <p:cNvPr id="1" name="Shape 221"/>
        <p:cNvGrpSpPr/>
        <p:nvPr/>
      </p:nvGrpSpPr>
      <p:grpSpPr>
        <a:xfrm>
          <a:off x="0" y="0"/>
          <a:ext cx="0" cy="0"/>
          <a:chOff x="0" y="0"/>
          <a:chExt cx="0" cy="0"/>
        </a:xfrm>
      </p:grpSpPr>
      <p:pic>
        <p:nvPicPr>
          <p:cNvPr id="222" name="Google Shape;222;p129"/>
          <p:cNvPicPr preferRelativeResize="0"/>
          <p:nvPr/>
        </p:nvPicPr>
        <p:blipFill rotWithShape="1">
          <a:blip r:embed="rId2">
            <a:alphaModFix/>
          </a:blip>
          <a:srcRect/>
          <a:stretch/>
        </p:blipFill>
        <p:spPr>
          <a:xfrm>
            <a:off x="203201" y="203681"/>
            <a:ext cx="11785601" cy="6450636"/>
          </a:xfrm>
          <a:prstGeom prst="rect">
            <a:avLst/>
          </a:prstGeom>
          <a:noFill/>
          <a:ln>
            <a:noFill/>
          </a:ln>
        </p:spPr>
      </p:pic>
      <p:sp>
        <p:nvSpPr>
          <p:cNvPr id="223" name="Google Shape;223;p129"/>
          <p:cNvSpPr txBox="1">
            <a:spLocks noGrp="1"/>
          </p:cNvSpPr>
          <p:nvPr>
            <p:ph type="body" idx="1"/>
          </p:nvPr>
        </p:nvSpPr>
        <p:spPr>
          <a:xfrm rot="-5400000">
            <a:off x="10494091" y="1468008"/>
            <a:ext cx="2743200" cy="214546"/>
          </a:xfrm>
          <a:prstGeom prst="rect">
            <a:avLst/>
          </a:prstGeom>
          <a:noFill/>
          <a:ln>
            <a:noFill/>
          </a:ln>
        </p:spPr>
        <p:txBody>
          <a:bodyPr spcFirstLastPara="1" wrap="square" lIns="91425" tIns="45700" rIns="91425" bIns="45700" anchor="t" anchorCtr="0">
            <a:spAutoFit/>
          </a:bodyPr>
          <a:lstStyle>
            <a:lvl1pPr marL="457200" lvl="0" indent="-228600" algn="r">
              <a:lnSpc>
                <a:spcPct val="100000"/>
              </a:lnSpc>
              <a:spcBef>
                <a:spcPts val="0"/>
              </a:spcBef>
              <a:spcAft>
                <a:spcPts val="0"/>
              </a:spcAft>
              <a:buClr>
                <a:srgbClr val="FFFFFF"/>
              </a:buClr>
              <a:buSzPts val="794"/>
              <a:buNone/>
              <a:defRPr sz="794">
                <a:solidFill>
                  <a:srgbClr val="FFFFFF"/>
                </a:solidFill>
              </a:defRPr>
            </a:lvl1pPr>
            <a:lvl2pPr marL="914400" lvl="1" indent="-228600" algn="l">
              <a:lnSpc>
                <a:spcPct val="100000"/>
              </a:lnSpc>
              <a:spcBef>
                <a:spcPts val="1058"/>
              </a:spcBef>
              <a:spcAft>
                <a:spcPts val="0"/>
              </a:spcAft>
              <a:buClr>
                <a:schemeClr val="lt1"/>
              </a:buClr>
              <a:buSzPts val="2381"/>
              <a:buNone/>
              <a:defRPr sz="2381">
                <a:solidFill>
                  <a:schemeClr val="lt1"/>
                </a:solidFill>
              </a:defRPr>
            </a:lvl2pPr>
            <a:lvl3pPr marL="1371600" lvl="2" indent="-228600" algn="l">
              <a:lnSpc>
                <a:spcPct val="100000"/>
              </a:lnSpc>
              <a:spcBef>
                <a:spcPts val="1058"/>
              </a:spcBef>
              <a:spcAft>
                <a:spcPts val="0"/>
              </a:spcAft>
              <a:buClr>
                <a:schemeClr val="lt1"/>
              </a:buClr>
              <a:buSzPts val="2116"/>
              <a:buNone/>
              <a:defRPr sz="2116">
                <a:solidFill>
                  <a:schemeClr val="lt1"/>
                </a:solidFill>
              </a:defRPr>
            </a:lvl3pPr>
            <a:lvl4pPr marL="1828800" lvl="3" indent="-228600" algn="l">
              <a:lnSpc>
                <a:spcPct val="100000"/>
              </a:lnSpc>
              <a:spcBef>
                <a:spcPts val="370"/>
              </a:spcBef>
              <a:spcAft>
                <a:spcPts val="0"/>
              </a:spcAft>
              <a:buClr>
                <a:schemeClr val="lt1"/>
              </a:buClr>
              <a:buSzPts val="1852"/>
              <a:buNone/>
              <a:defRPr sz="1852">
                <a:solidFill>
                  <a:schemeClr val="lt1"/>
                </a:solidFill>
              </a:defRPr>
            </a:lvl4pPr>
            <a:lvl5pPr marL="2286000" lvl="4" indent="-228600" algn="l">
              <a:lnSpc>
                <a:spcPct val="100000"/>
              </a:lnSpc>
              <a:spcBef>
                <a:spcPts val="317"/>
              </a:spcBef>
              <a:spcAft>
                <a:spcPts val="0"/>
              </a:spcAft>
              <a:buClr>
                <a:schemeClr val="lt1"/>
              </a:buClr>
              <a:buSzPts val="1587"/>
              <a:buNone/>
              <a:defRPr sz="1587">
                <a:solidFill>
                  <a:schemeClr val="lt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24" name="Google Shape;224;p129"/>
          <p:cNvSpPr txBox="1">
            <a:spLocks noGrp="1"/>
          </p:cNvSpPr>
          <p:nvPr>
            <p:ph type="dt" idx="10"/>
          </p:nvPr>
        </p:nvSpPr>
        <p:spPr>
          <a:xfrm>
            <a:off x="203200" y="6423933"/>
            <a:ext cx="2844800" cy="214546"/>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sz="794" b="0" i="0">
                <a:solidFill>
                  <a:srgbClr val="FFFFFF"/>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5" name="Google Shape;225;p129"/>
          <p:cNvSpPr txBox="1">
            <a:spLocks noGrp="1"/>
          </p:cNvSpPr>
          <p:nvPr>
            <p:ph type="sldNum" idx="12"/>
          </p:nvPr>
        </p:nvSpPr>
        <p:spPr>
          <a:xfrm>
            <a:off x="9144000" y="6423933"/>
            <a:ext cx="2844800" cy="214546"/>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pic>
        <p:nvPicPr>
          <p:cNvPr id="226" name="Google Shape;226;p129" descr="USAID_Logo_White_v02.png"/>
          <p:cNvPicPr preferRelativeResize="0"/>
          <p:nvPr/>
        </p:nvPicPr>
        <p:blipFill rotWithShape="1">
          <a:blip r:embed="rId3">
            <a:alphaModFix/>
          </a:blip>
          <a:srcRect/>
          <a:stretch/>
        </p:blipFill>
        <p:spPr>
          <a:xfrm>
            <a:off x="911740" y="5747196"/>
            <a:ext cx="1828800" cy="543508"/>
          </a:xfrm>
          <a:prstGeom prst="rect">
            <a:avLst/>
          </a:prstGeom>
          <a:noFill/>
          <a:ln>
            <a:noFill/>
          </a:ln>
        </p:spPr>
      </p:pic>
      <p:sp>
        <p:nvSpPr>
          <p:cNvPr id="227" name="Google Shape;227;p129"/>
          <p:cNvSpPr txBox="1">
            <a:spLocks noGrp="1"/>
          </p:cNvSpPr>
          <p:nvPr>
            <p:ph type="subTitle" idx="2"/>
          </p:nvPr>
        </p:nvSpPr>
        <p:spPr>
          <a:xfrm>
            <a:off x="914400" y="4146997"/>
            <a:ext cx="4572000" cy="1600200"/>
          </a:xfrm>
          <a:prstGeom prst="rect">
            <a:avLst/>
          </a:prstGeom>
          <a:noFill/>
          <a:ln>
            <a:noFill/>
          </a:ln>
          <a:effectLst>
            <a:outerShdw blurRad="254000" algn="tl" rotWithShape="0">
              <a:srgbClr val="000000">
                <a:alpha val="40000"/>
              </a:srgbClr>
            </a:outerShdw>
          </a:effectLst>
        </p:spPr>
        <p:txBody>
          <a:bodyPr spcFirstLastPara="1" wrap="square" lIns="91425" tIns="45700" rIns="91425" bIns="45700" anchor="t" anchorCtr="0">
            <a:normAutofit/>
          </a:bodyPr>
          <a:lstStyle>
            <a:lvl1pPr lvl="0" algn="l">
              <a:lnSpc>
                <a:spcPct val="100000"/>
              </a:lnSpc>
              <a:spcBef>
                <a:spcPts val="0"/>
              </a:spcBef>
              <a:spcAft>
                <a:spcPts val="0"/>
              </a:spcAft>
              <a:buClr>
                <a:schemeClr val="lt1"/>
              </a:buClr>
              <a:buSzPts val="2116"/>
              <a:buNone/>
              <a:defRPr sz="2116">
                <a:solidFill>
                  <a:schemeClr val="lt1"/>
                </a:solidFill>
              </a:defRPr>
            </a:lvl1pPr>
            <a:lvl2pPr lvl="1" algn="ctr">
              <a:lnSpc>
                <a:spcPct val="100000"/>
              </a:lnSpc>
              <a:spcBef>
                <a:spcPts val="1058"/>
              </a:spcBef>
              <a:spcAft>
                <a:spcPts val="0"/>
              </a:spcAft>
              <a:buClr>
                <a:srgbClr val="888888"/>
              </a:buClr>
              <a:buSzPts val="2116"/>
              <a:buNone/>
              <a:defRPr>
                <a:solidFill>
                  <a:srgbClr val="888888"/>
                </a:solidFill>
              </a:defRPr>
            </a:lvl2pPr>
            <a:lvl3pPr lvl="2" algn="ctr">
              <a:lnSpc>
                <a:spcPct val="100000"/>
              </a:lnSpc>
              <a:spcBef>
                <a:spcPts val="1058"/>
              </a:spcBef>
              <a:spcAft>
                <a:spcPts val="0"/>
              </a:spcAft>
              <a:buClr>
                <a:srgbClr val="888888"/>
              </a:buClr>
              <a:buSzPts val="2381"/>
              <a:buNone/>
              <a:defRPr>
                <a:solidFill>
                  <a:srgbClr val="888888"/>
                </a:solidFill>
              </a:defRPr>
            </a:lvl3pPr>
            <a:lvl4pPr lvl="3" algn="ctr">
              <a:lnSpc>
                <a:spcPct val="100000"/>
              </a:lnSpc>
              <a:spcBef>
                <a:spcPts val="423"/>
              </a:spcBef>
              <a:spcAft>
                <a:spcPts val="0"/>
              </a:spcAft>
              <a:buClr>
                <a:srgbClr val="888888"/>
              </a:buClr>
              <a:buSzPts val="2116"/>
              <a:buNone/>
              <a:defRPr>
                <a:solidFill>
                  <a:srgbClr val="888888"/>
                </a:solidFill>
              </a:defRPr>
            </a:lvl4pPr>
            <a:lvl5pPr lvl="4" algn="ctr">
              <a:lnSpc>
                <a:spcPct val="100000"/>
              </a:lnSpc>
              <a:spcBef>
                <a:spcPts val="370"/>
              </a:spcBef>
              <a:spcAft>
                <a:spcPts val="0"/>
              </a:spcAft>
              <a:buClr>
                <a:srgbClr val="888888"/>
              </a:buClr>
              <a:buSzPts val="1852"/>
              <a:buNone/>
              <a:defRPr>
                <a:solidFill>
                  <a:srgbClr val="888888"/>
                </a:solidFill>
              </a:defRPr>
            </a:lvl5pPr>
            <a:lvl6pPr lvl="5" algn="ctr">
              <a:lnSpc>
                <a:spcPct val="100000"/>
              </a:lnSpc>
              <a:spcBef>
                <a:spcPts val="529"/>
              </a:spcBef>
              <a:spcAft>
                <a:spcPts val="0"/>
              </a:spcAft>
              <a:buClr>
                <a:srgbClr val="888888"/>
              </a:buClr>
              <a:buSzPts val="2645"/>
              <a:buNone/>
              <a:defRPr>
                <a:solidFill>
                  <a:srgbClr val="888888"/>
                </a:solidFill>
              </a:defRPr>
            </a:lvl6pPr>
            <a:lvl7pPr lvl="6" algn="ctr">
              <a:lnSpc>
                <a:spcPct val="100000"/>
              </a:lnSpc>
              <a:spcBef>
                <a:spcPts val="529"/>
              </a:spcBef>
              <a:spcAft>
                <a:spcPts val="0"/>
              </a:spcAft>
              <a:buClr>
                <a:srgbClr val="888888"/>
              </a:buClr>
              <a:buSzPts val="2645"/>
              <a:buNone/>
              <a:defRPr>
                <a:solidFill>
                  <a:srgbClr val="888888"/>
                </a:solidFill>
              </a:defRPr>
            </a:lvl7pPr>
            <a:lvl8pPr lvl="7" algn="ctr">
              <a:lnSpc>
                <a:spcPct val="100000"/>
              </a:lnSpc>
              <a:spcBef>
                <a:spcPts val="529"/>
              </a:spcBef>
              <a:spcAft>
                <a:spcPts val="0"/>
              </a:spcAft>
              <a:buClr>
                <a:srgbClr val="888888"/>
              </a:buClr>
              <a:buSzPts val="2645"/>
              <a:buNone/>
              <a:defRPr>
                <a:solidFill>
                  <a:srgbClr val="888888"/>
                </a:solidFill>
              </a:defRPr>
            </a:lvl8pPr>
            <a:lvl9pPr lvl="8" algn="ctr">
              <a:lnSpc>
                <a:spcPct val="100000"/>
              </a:lnSpc>
              <a:spcBef>
                <a:spcPts val="529"/>
              </a:spcBef>
              <a:spcAft>
                <a:spcPts val="0"/>
              </a:spcAft>
              <a:buClr>
                <a:srgbClr val="888888"/>
              </a:buClr>
              <a:buSzPts val="2645"/>
              <a:buNone/>
              <a:defRPr>
                <a:solidFill>
                  <a:srgbClr val="888888"/>
                </a:solidFill>
              </a:defRPr>
            </a:lvl9pPr>
          </a:lstStyle>
          <a:p>
            <a:endParaRPr/>
          </a:p>
        </p:txBody>
      </p:sp>
      <p:cxnSp>
        <p:nvCxnSpPr>
          <p:cNvPr id="228" name="Google Shape;228;p129"/>
          <p:cNvCxnSpPr/>
          <p:nvPr/>
        </p:nvCxnSpPr>
        <p:spPr>
          <a:xfrm>
            <a:off x="995680" y="3932955"/>
            <a:ext cx="426720" cy="0"/>
          </a:xfrm>
          <a:prstGeom prst="straightConnector1">
            <a:avLst/>
          </a:prstGeom>
          <a:noFill/>
          <a:ln w="19050" cap="flat" cmpd="sng">
            <a:solidFill>
              <a:srgbClr val="FFFFFF"/>
            </a:solidFill>
            <a:prstDash val="solid"/>
            <a:round/>
            <a:headEnd type="none" w="sm" len="sm"/>
            <a:tailEnd type="none" w="sm" len="sm"/>
          </a:ln>
          <a:effectLst>
            <a:outerShdw blurRad="254000" algn="tl" rotWithShape="0">
              <a:srgbClr val="000000">
                <a:alpha val="40000"/>
              </a:srgbClr>
            </a:outerShdw>
          </a:effectLst>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4"/>
        <p:cNvGrpSpPr/>
        <p:nvPr/>
      </p:nvGrpSpPr>
      <p:grpSpPr>
        <a:xfrm>
          <a:off x="0" y="0"/>
          <a:ext cx="0" cy="0"/>
          <a:chOff x="0" y="0"/>
          <a:chExt cx="0" cy="0"/>
        </a:xfrm>
      </p:grpSpPr>
      <p:sp>
        <p:nvSpPr>
          <p:cNvPr id="35" name="Google Shape;35;p10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10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7" name="Google Shape;37;p10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0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0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1_Cover - Full Red">
  <p:cSld name="1_Cover - Full Red">
    <p:bg>
      <p:bgPr>
        <a:solidFill>
          <a:srgbClr val="002F6C"/>
        </a:solidFill>
        <a:effectLst/>
      </p:bgPr>
    </p:bg>
    <p:spTree>
      <p:nvGrpSpPr>
        <p:cNvPr id="1" name="Shape 229"/>
        <p:cNvGrpSpPr/>
        <p:nvPr/>
      </p:nvGrpSpPr>
      <p:grpSpPr>
        <a:xfrm>
          <a:off x="0" y="0"/>
          <a:ext cx="0" cy="0"/>
          <a:chOff x="0" y="0"/>
          <a:chExt cx="0" cy="0"/>
        </a:xfrm>
      </p:grpSpPr>
      <p:sp>
        <p:nvSpPr>
          <p:cNvPr id="230" name="Google Shape;230;p130"/>
          <p:cNvSpPr txBox="1">
            <a:spLocks noGrp="1"/>
          </p:cNvSpPr>
          <p:nvPr>
            <p:ph type="dt" idx="10"/>
          </p:nvPr>
        </p:nvSpPr>
        <p:spPr>
          <a:xfrm>
            <a:off x="203200" y="6423933"/>
            <a:ext cx="2844800" cy="214546"/>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sz="794" b="0" i="0">
                <a:solidFill>
                  <a:srgbClr val="FFFFFF"/>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1" name="Google Shape;231;p130"/>
          <p:cNvSpPr txBox="1">
            <a:spLocks noGrp="1"/>
          </p:cNvSpPr>
          <p:nvPr>
            <p:ph type="ftr" idx="11"/>
          </p:nvPr>
        </p:nvSpPr>
        <p:spPr>
          <a:xfrm>
            <a:off x="4165600" y="6423933"/>
            <a:ext cx="3860800" cy="214546"/>
          </a:xfrm>
          <a:prstGeom prst="rect">
            <a:avLst/>
          </a:prstGeom>
          <a:noFill/>
          <a:ln>
            <a:noFill/>
          </a:ln>
        </p:spPr>
        <p:txBody>
          <a:bodyPr spcFirstLastPara="1" wrap="square" lIns="91425" tIns="45700" rIns="91425" bIns="45700" anchor="ctr" anchorCtr="0">
            <a:spAutoFit/>
          </a:bodyPr>
          <a:lstStyle>
            <a:lvl1pPr lvl="0" algn="ctr">
              <a:lnSpc>
                <a:spcPct val="100000"/>
              </a:lnSpc>
              <a:spcBef>
                <a:spcPts val="0"/>
              </a:spcBef>
              <a:spcAft>
                <a:spcPts val="0"/>
              </a:spcAft>
              <a:buSzPts val="1400"/>
              <a:buNone/>
              <a:defRPr sz="794" b="0" i="0">
                <a:solidFill>
                  <a:srgbClr val="FFFFFF"/>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2" name="Google Shape;232;p130"/>
          <p:cNvSpPr txBox="1">
            <a:spLocks noGrp="1"/>
          </p:cNvSpPr>
          <p:nvPr>
            <p:ph type="sldNum" idx="12"/>
          </p:nvPr>
        </p:nvSpPr>
        <p:spPr>
          <a:xfrm>
            <a:off x="9144000" y="6423933"/>
            <a:ext cx="2844800" cy="214546"/>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pic>
        <p:nvPicPr>
          <p:cNvPr id="233" name="Google Shape;233;p130" descr="USAID_Logo_White_v02.png"/>
          <p:cNvPicPr preferRelativeResize="0"/>
          <p:nvPr/>
        </p:nvPicPr>
        <p:blipFill rotWithShape="1">
          <a:blip r:embed="rId2">
            <a:alphaModFix/>
          </a:blip>
          <a:srcRect/>
          <a:stretch/>
        </p:blipFill>
        <p:spPr>
          <a:xfrm>
            <a:off x="911740" y="753866"/>
            <a:ext cx="1828800" cy="543508"/>
          </a:xfrm>
          <a:prstGeom prst="rect">
            <a:avLst/>
          </a:prstGeom>
          <a:noFill/>
          <a:ln>
            <a:noFill/>
          </a:ln>
        </p:spPr>
      </p:pic>
      <p:sp>
        <p:nvSpPr>
          <p:cNvPr id="234" name="Google Shape;234;p130"/>
          <p:cNvSpPr txBox="1">
            <a:spLocks noGrp="1"/>
          </p:cNvSpPr>
          <p:nvPr>
            <p:ph type="ctrTitle"/>
          </p:nvPr>
        </p:nvSpPr>
        <p:spPr>
          <a:xfrm>
            <a:off x="914400" y="2118715"/>
            <a:ext cx="5181600" cy="16002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lt1"/>
              </a:buClr>
              <a:buSzPts val="3174"/>
              <a:buFont typeface="Gill Sans"/>
              <a:buNone/>
              <a:defRPr sz="3174">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5" name="Google Shape;235;p130"/>
          <p:cNvSpPr txBox="1">
            <a:spLocks noGrp="1"/>
          </p:cNvSpPr>
          <p:nvPr>
            <p:ph type="subTitle" idx="1"/>
          </p:nvPr>
        </p:nvSpPr>
        <p:spPr>
          <a:xfrm>
            <a:off x="914400" y="4146997"/>
            <a:ext cx="4572000" cy="16002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lt1"/>
              </a:buClr>
              <a:buSzPts val="2116"/>
              <a:buNone/>
              <a:defRPr sz="2116">
                <a:solidFill>
                  <a:schemeClr val="lt1"/>
                </a:solidFill>
              </a:defRPr>
            </a:lvl1pPr>
            <a:lvl2pPr lvl="1" algn="ctr">
              <a:lnSpc>
                <a:spcPct val="100000"/>
              </a:lnSpc>
              <a:spcBef>
                <a:spcPts val="1058"/>
              </a:spcBef>
              <a:spcAft>
                <a:spcPts val="0"/>
              </a:spcAft>
              <a:buClr>
                <a:srgbClr val="888888"/>
              </a:buClr>
              <a:buSzPts val="2116"/>
              <a:buNone/>
              <a:defRPr>
                <a:solidFill>
                  <a:srgbClr val="888888"/>
                </a:solidFill>
              </a:defRPr>
            </a:lvl2pPr>
            <a:lvl3pPr lvl="2" algn="ctr">
              <a:lnSpc>
                <a:spcPct val="100000"/>
              </a:lnSpc>
              <a:spcBef>
                <a:spcPts val="1058"/>
              </a:spcBef>
              <a:spcAft>
                <a:spcPts val="0"/>
              </a:spcAft>
              <a:buClr>
                <a:srgbClr val="888888"/>
              </a:buClr>
              <a:buSzPts val="2381"/>
              <a:buNone/>
              <a:defRPr>
                <a:solidFill>
                  <a:srgbClr val="888888"/>
                </a:solidFill>
              </a:defRPr>
            </a:lvl3pPr>
            <a:lvl4pPr lvl="3" algn="ctr">
              <a:lnSpc>
                <a:spcPct val="100000"/>
              </a:lnSpc>
              <a:spcBef>
                <a:spcPts val="423"/>
              </a:spcBef>
              <a:spcAft>
                <a:spcPts val="0"/>
              </a:spcAft>
              <a:buClr>
                <a:srgbClr val="888888"/>
              </a:buClr>
              <a:buSzPts val="2116"/>
              <a:buNone/>
              <a:defRPr>
                <a:solidFill>
                  <a:srgbClr val="888888"/>
                </a:solidFill>
              </a:defRPr>
            </a:lvl4pPr>
            <a:lvl5pPr lvl="4" algn="ctr">
              <a:lnSpc>
                <a:spcPct val="100000"/>
              </a:lnSpc>
              <a:spcBef>
                <a:spcPts val="370"/>
              </a:spcBef>
              <a:spcAft>
                <a:spcPts val="0"/>
              </a:spcAft>
              <a:buClr>
                <a:srgbClr val="888888"/>
              </a:buClr>
              <a:buSzPts val="1852"/>
              <a:buNone/>
              <a:defRPr>
                <a:solidFill>
                  <a:srgbClr val="888888"/>
                </a:solidFill>
              </a:defRPr>
            </a:lvl5pPr>
            <a:lvl6pPr lvl="5" algn="ctr">
              <a:lnSpc>
                <a:spcPct val="100000"/>
              </a:lnSpc>
              <a:spcBef>
                <a:spcPts val="529"/>
              </a:spcBef>
              <a:spcAft>
                <a:spcPts val="0"/>
              </a:spcAft>
              <a:buClr>
                <a:srgbClr val="888888"/>
              </a:buClr>
              <a:buSzPts val="2645"/>
              <a:buNone/>
              <a:defRPr>
                <a:solidFill>
                  <a:srgbClr val="888888"/>
                </a:solidFill>
              </a:defRPr>
            </a:lvl6pPr>
            <a:lvl7pPr lvl="6" algn="ctr">
              <a:lnSpc>
                <a:spcPct val="100000"/>
              </a:lnSpc>
              <a:spcBef>
                <a:spcPts val="529"/>
              </a:spcBef>
              <a:spcAft>
                <a:spcPts val="0"/>
              </a:spcAft>
              <a:buClr>
                <a:srgbClr val="888888"/>
              </a:buClr>
              <a:buSzPts val="2645"/>
              <a:buNone/>
              <a:defRPr>
                <a:solidFill>
                  <a:srgbClr val="888888"/>
                </a:solidFill>
              </a:defRPr>
            </a:lvl7pPr>
            <a:lvl8pPr lvl="7" algn="ctr">
              <a:lnSpc>
                <a:spcPct val="100000"/>
              </a:lnSpc>
              <a:spcBef>
                <a:spcPts val="529"/>
              </a:spcBef>
              <a:spcAft>
                <a:spcPts val="0"/>
              </a:spcAft>
              <a:buClr>
                <a:srgbClr val="888888"/>
              </a:buClr>
              <a:buSzPts val="2645"/>
              <a:buNone/>
              <a:defRPr>
                <a:solidFill>
                  <a:srgbClr val="888888"/>
                </a:solidFill>
              </a:defRPr>
            </a:lvl8pPr>
            <a:lvl9pPr lvl="8" algn="ctr">
              <a:lnSpc>
                <a:spcPct val="100000"/>
              </a:lnSpc>
              <a:spcBef>
                <a:spcPts val="529"/>
              </a:spcBef>
              <a:spcAft>
                <a:spcPts val="0"/>
              </a:spcAft>
              <a:buClr>
                <a:srgbClr val="888888"/>
              </a:buClr>
              <a:buSzPts val="2645"/>
              <a:buNone/>
              <a:defRPr>
                <a:solidFill>
                  <a:srgbClr val="888888"/>
                </a:solidFill>
              </a:defRPr>
            </a:lvl9pPr>
          </a:lstStyle>
          <a:p>
            <a:endParaRPr/>
          </a:p>
        </p:txBody>
      </p:sp>
      <p:cxnSp>
        <p:nvCxnSpPr>
          <p:cNvPr id="236" name="Google Shape;236;p130"/>
          <p:cNvCxnSpPr/>
          <p:nvPr/>
        </p:nvCxnSpPr>
        <p:spPr>
          <a:xfrm>
            <a:off x="995680" y="3932955"/>
            <a:ext cx="426720" cy="0"/>
          </a:xfrm>
          <a:prstGeom prst="straightConnector1">
            <a:avLst/>
          </a:prstGeom>
          <a:noFill/>
          <a:ln w="19050" cap="flat" cmpd="sng">
            <a:solidFill>
              <a:srgbClr val="FFFFFF"/>
            </a:solidFill>
            <a:prstDash val="solid"/>
            <a:round/>
            <a:headEnd type="none" w="sm" len="sm"/>
            <a:tailEnd type="none" w="sm" len="sm"/>
          </a:ln>
        </p:spPr>
      </p:cxn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1_Divider - Full Red">
  <p:cSld name="1_Divider - Full Red">
    <p:bg>
      <p:bgPr>
        <a:solidFill>
          <a:srgbClr val="002F6C"/>
        </a:solidFill>
        <a:effectLst/>
      </p:bgPr>
    </p:bg>
    <p:spTree>
      <p:nvGrpSpPr>
        <p:cNvPr id="1" name="Shape 237"/>
        <p:cNvGrpSpPr/>
        <p:nvPr/>
      </p:nvGrpSpPr>
      <p:grpSpPr>
        <a:xfrm>
          <a:off x="0" y="0"/>
          <a:ext cx="0" cy="0"/>
          <a:chOff x="0" y="0"/>
          <a:chExt cx="0" cy="0"/>
        </a:xfrm>
      </p:grpSpPr>
      <p:sp>
        <p:nvSpPr>
          <p:cNvPr id="238" name="Google Shape;238;p131"/>
          <p:cNvSpPr txBox="1">
            <a:spLocks noGrp="1"/>
          </p:cNvSpPr>
          <p:nvPr>
            <p:ph type="title"/>
          </p:nvPr>
        </p:nvSpPr>
        <p:spPr>
          <a:xfrm>
            <a:off x="1524000" y="707638"/>
            <a:ext cx="7315200" cy="580800"/>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Clr>
                <a:srgbClr val="FFFFFF"/>
              </a:buClr>
              <a:buSzPts val="3174"/>
              <a:buFont typeface="Gill Sans"/>
              <a:buNone/>
              <a:defRPr sz="3174">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9" name="Google Shape;239;p131"/>
          <p:cNvSpPr txBox="1">
            <a:spLocks noGrp="1"/>
          </p:cNvSpPr>
          <p:nvPr>
            <p:ph type="dt" idx="10"/>
          </p:nvPr>
        </p:nvSpPr>
        <p:spPr>
          <a:xfrm>
            <a:off x="203200" y="6423933"/>
            <a:ext cx="2844800" cy="214546"/>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0" name="Google Shape;240;p131"/>
          <p:cNvSpPr txBox="1">
            <a:spLocks noGrp="1"/>
          </p:cNvSpPr>
          <p:nvPr>
            <p:ph type="ftr" idx="11"/>
          </p:nvPr>
        </p:nvSpPr>
        <p:spPr>
          <a:xfrm>
            <a:off x="4165600" y="6423933"/>
            <a:ext cx="3860800" cy="214546"/>
          </a:xfrm>
          <a:prstGeom prst="rect">
            <a:avLst/>
          </a:prstGeom>
          <a:noFill/>
          <a:ln>
            <a:noFill/>
          </a:ln>
        </p:spPr>
        <p:txBody>
          <a:bodyPr spcFirstLastPara="1" wrap="square" lIns="91425" tIns="45700" rIns="91425" bIns="45700" anchor="ctr" anchorCtr="0">
            <a:spAutoFit/>
          </a:bodyPr>
          <a:lstStyle>
            <a:lvl1pPr lvl="0" algn="ctr">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1" name="Google Shape;241;p131"/>
          <p:cNvSpPr txBox="1">
            <a:spLocks noGrp="1"/>
          </p:cNvSpPr>
          <p:nvPr>
            <p:ph type="sldNum" idx="12"/>
          </p:nvPr>
        </p:nvSpPr>
        <p:spPr>
          <a:xfrm>
            <a:off x="9144000" y="6423933"/>
            <a:ext cx="2844800" cy="214546"/>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pic>
        <p:nvPicPr>
          <p:cNvPr id="242" name="Google Shape;242;p131" descr="USAID_Logo_White_v02.png"/>
          <p:cNvPicPr preferRelativeResize="0"/>
          <p:nvPr/>
        </p:nvPicPr>
        <p:blipFill rotWithShape="1">
          <a:blip r:embed="rId2">
            <a:alphaModFix/>
          </a:blip>
          <a:srcRect/>
          <a:stretch/>
        </p:blipFill>
        <p:spPr>
          <a:xfrm>
            <a:off x="911740" y="5747196"/>
            <a:ext cx="1828800" cy="543508"/>
          </a:xfrm>
          <a:prstGeom prst="rect">
            <a:avLst/>
          </a:prstGeom>
          <a:noFill/>
          <a:ln>
            <a:noFill/>
          </a:ln>
        </p:spPr>
      </p:pic>
      <p:cxnSp>
        <p:nvCxnSpPr>
          <p:cNvPr id="243" name="Google Shape;243;p131"/>
          <p:cNvCxnSpPr/>
          <p:nvPr/>
        </p:nvCxnSpPr>
        <p:spPr>
          <a:xfrm>
            <a:off x="995680" y="909220"/>
            <a:ext cx="426720" cy="0"/>
          </a:xfrm>
          <a:prstGeom prst="straightConnector1">
            <a:avLst/>
          </a:prstGeom>
          <a:noFill/>
          <a:ln w="19050" cap="flat" cmpd="sng">
            <a:solidFill>
              <a:srgbClr val="FFFFFF"/>
            </a:solidFill>
            <a:prstDash val="solid"/>
            <a:round/>
            <a:headEnd type="none" w="sm" len="sm"/>
            <a:tailEnd type="none" w="sm" len="sm"/>
          </a:ln>
          <a:effectLst>
            <a:outerShdw blurRad="254000" algn="tl" rotWithShape="0">
              <a:srgbClr val="000000">
                <a:alpha val="40000"/>
              </a:srgbClr>
            </a:outerShdw>
          </a:effectLst>
        </p:spPr>
      </p:cxn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2_Red/Gray 1 Content">
  <p:cSld name="2_Red/Gray 1 Content">
    <p:bg>
      <p:bgPr>
        <a:solidFill>
          <a:srgbClr val="E7E7E5"/>
        </a:solidFill>
        <a:effectLst/>
      </p:bgPr>
    </p:bg>
    <p:spTree>
      <p:nvGrpSpPr>
        <p:cNvPr id="1" name="Shape 244"/>
        <p:cNvGrpSpPr/>
        <p:nvPr/>
      </p:nvGrpSpPr>
      <p:grpSpPr>
        <a:xfrm>
          <a:off x="0" y="0"/>
          <a:ext cx="0" cy="0"/>
          <a:chOff x="0" y="0"/>
          <a:chExt cx="0" cy="0"/>
        </a:xfrm>
      </p:grpSpPr>
      <p:sp>
        <p:nvSpPr>
          <p:cNvPr id="245" name="Google Shape;245;p132"/>
          <p:cNvSpPr txBox="1">
            <a:spLocks noGrp="1"/>
          </p:cNvSpPr>
          <p:nvPr>
            <p:ph type="dt" idx="10"/>
          </p:nvPr>
        </p:nvSpPr>
        <p:spPr>
          <a:xfrm>
            <a:off x="203200" y="6423933"/>
            <a:ext cx="2844800" cy="214546"/>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sz="794" b="0" i="0">
                <a:solidFill>
                  <a:srgbClr val="6C6463"/>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6" name="Google Shape;246;p132"/>
          <p:cNvSpPr txBox="1">
            <a:spLocks noGrp="1"/>
          </p:cNvSpPr>
          <p:nvPr>
            <p:ph type="ftr" idx="11"/>
          </p:nvPr>
        </p:nvSpPr>
        <p:spPr>
          <a:xfrm>
            <a:off x="4165600" y="6423933"/>
            <a:ext cx="3860800" cy="214546"/>
          </a:xfrm>
          <a:prstGeom prst="rect">
            <a:avLst/>
          </a:prstGeom>
          <a:noFill/>
          <a:ln>
            <a:noFill/>
          </a:ln>
        </p:spPr>
        <p:txBody>
          <a:bodyPr spcFirstLastPara="1" wrap="square" lIns="91425" tIns="45700" rIns="91425" bIns="45700" anchor="ctr" anchorCtr="0">
            <a:spAutoFit/>
          </a:bodyPr>
          <a:lstStyle>
            <a:lvl1pPr lvl="0" algn="ctr">
              <a:lnSpc>
                <a:spcPct val="100000"/>
              </a:lnSpc>
              <a:spcBef>
                <a:spcPts val="0"/>
              </a:spcBef>
              <a:spcAft>
                <a:spcPts val="0"/>
              </a:spcAft>
              <a:buSzPts val="1400"/>
              <a:buNone/>
              <a:defRPr sz="794" b="0" i="0">
                <a:solidFill>
                  <a:srgbClr val="6C6463"/>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7" name="Google Shape;247;p132"/>
          <p:cNvSpPr txBox="1">
            <a:spLocks noGrp="1"/>
          </p:cNvSpPr>
          <p:nvPr>
            <p:ph type="sldNum" idx="12"/>
          </p:nvPr>
        </p:nvSpPr>
        <p:spPr>
          <a:xfrm>
            <a:off x="9144000" y="6423933"/>
            <a:ext cx="2844800" cy="214546"/>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248" name="Google Shape;248;p132"/>
          <p:cNvSpPr txBox="1">
            <a:spLocks noGrp="1"/>
          </p:cNvSpPr>
          <p:nvPr>
            <p:ph type="title"/>
          </p:nvPr>
        </p:nvSpPr>
        <p:spPr>
          <a:xfrm>
            <a:off x="914805" y="933168"/>
            <a:ext cx="10363200" cy="58080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0067B9"/>
              </a:buClr>
              <a:buSzPts val="3174"/>
              <a:buFont typeface="Gill Sans"/>
              <a:buNone/>
              <a:defRPr>
                <a:solidFill>
                  <a:srgbClr val="0067B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9" name="Google Shape;249;p132"/>
          <p:cNvSpPr txBox="1">
            <a:spLocks noGrp="1"/>
          </p:cNvSpPr>
          <p:nvPr>
            <p:ph type="body" idx="1"/>
          </p:nvPr>
        </p:nvSpPr>
        <p:spPr>
          <a:xfrm>
            <a:off x="914400" y="1715549"/>
            <a:ext cx="10363200" cy="4233230"/>
          </a:xfrm>
          <a:prstGeom prst="rect">
            <a:avLst/>
          </a:prstGeom>
          <a:noFill/>
          <a:ln>
            <a:noFill/>
          </a:ln>
        </p:spPr>
        <p:txBody>
          <a:bodyPr spcFirstLastPara="1" wrap="square" lIns="91425" tIns="45700" rIns="91425" bIns="45700" anchor="t" anchorCtr="0">
            <a:normAutofit/>
          </a:bodyPr>
          <a:lstStyle>
            <a:lvl1pPr marL="457200" marR="0" lvl="0" indent="-362966" algn="l">
              <a:lnSpc>
                <a:spcPct val="100000"/>
              </a:lnSpc>
              <a:spcBef>
                <a:spcPts val="0"/>
              </a:spcBef>
              <a:spcAft>
                <a:spcPts val="0"/>
              </a:spcAft>
              <a:buClr>
                <a:srgbClr val="6C6463"/>
              </a:buClr>
              <a:buSzPts val="2116"/>
              <a:buFont typeface="Arial"/>
              <a:buChar char="•"/>
              <a:defRPr/>
            </a:lvl1pPr>
            <a:lvl2pPr marL="914400" lvl="1" indent="-342900" algn="l">
              <a:lnSpc>
                <a:spcPct val="100000"/>
              </a:lnSpc>
              <a:spcBef>
                <a:spcPts val="1058"/>
              </a:spcBef>
              <a:spcAft>
                <a:spcPts val="0"/>
              </a:spcAft>
              <a:buClr>
                <a:srgbClr val="6C6463"/>
              </a:buClr>
              <a:buSzPts val="1800"/>
              <a:buChar char="–"/>
              <a:defRPr/>
            </a:lvl2pPr>
            <a:lvl3pPr marL="1371600" lvl="2" indent="-342900" algn="l">
              <a:lnSpc>
                <a:spcPct val="100000"/>
              </a:lnSpc>
              <a:spcBef>
                <a:spcPts val="1058"/>
              </a:spcBef>
              <a:spcAft>
                <a:spcPts val="0"/>
              </a:spcAft>
              <a:buClr>
                <a:srgbClr val="6C6463"/>
              </a:buClr>
              <a:buSzPts val="1800"/>
              <a:buChar char="•"/>
              <a:defRPr/>
            </a:lvl3pPr>
            <a:lvl4pPr marL="1828800" lvl="3" indent="-342900" algn="l">
              <a:lnSpc>
                <a:spcPct val="100000"/>
              </a:lnSpc>
              <a:spcBef>
                <a:spcPts val="360"/>
              </a:spcBef>
              <a:spcAft>
                <a:spcPts val="0"/>
              </a:spcAft>
              <a:buClr>
                <a:srgbClr val="6C6463"/>
              </a:buClr>
              <a:buSzPts val="1800"/>
              <a:buChar char="–"/>
              <a:defRPr/>
            </a:lvl4pPr>
            <a:lvl5pPr marL="2286000" lvl="4" indent="-342900" algn="l">
              <a:lnSpc>
                <a:spcPct val="100000"/>
              </a:lnSpc>
              <a:spcBef>
                <a:spcPts val="360"/>
              </a:spcBef>
              <a:spcAft>
                <a:spcPts val="0"/>
              </a:spcAft>
              <a:buClr>
                <a:srgbClr val="6C6463"/>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2_Red/Gray 2 Content">
  <p:cSld name="2_Red/Gray 2 Content">
    <p:bg>
      <p:bgPr>
        <a:solidFill>
          <a:srgbClr val="E7E7E5"/>
        </a:solidFill>
        <a:effectLst/>
      </p:bgPr>
    </p:bg>
    <p:spTree>
      <p:nvGrpSpPr>
        <p:cNvPr id="1" name="Shape 250"/>
        <p:cNvGrpSpPr/>
        <p:nvPr/>
      </p:nvGrpSpPr>
      <p:grpSpPr>
        <a:xfrm>
          <a:off x="0" y="0"/>
          <a:ext cx="0" cy="0"/>
          <a:chOff x="0" y="0"/>
          <a:chExt cx="0" cy="0"/>
        </a:xfrm>
      </p:grpSpPr>
      <p:sp>
        <p:nvSpPr>
          <p:cNvPr id="251" name="Google Shape;251;p133"/>
          <p:cNvSpPr txBox="1">
            <a:spLocks noGrp="1"/>
          </p:cNvSpPr>
          <p:nvPr>
            <p:ph type="body" idx="1"/>
          </p:nvPr>
        </p:nvSpPr>
        <p:spPr>
          <a:xfrm>
            <a:off x="914805" y="1715549"/>
            <a:ext cx="5079595" cy="4233230"/>
          </a:xfrm>
          <a:prstGeom prst="rect">
            <a:avLst/>
          </a:prstGeom>
          <a:noFill/>
          <a:ln>
            <a:noFill/>
          </a:ln>
        </p:spPr>
        <p:txBody>
          <a:bodyPr spcFirstLastPara="1" wrap="square" lIns="91425" tIns="45700" rIns="91425" bIns="45700" anchor="t" anchorCtr="0">
            <a:normAutofit/>
          </a:bodyPr>
          <a:lstStyle>
            <a:lvl1pPr marL="457200" lvl="0" indent="-362966" algn="l">
              <a:lnSpc>
                <a:spcPct val="100000"/>
              </a:lnSpc>
              <a:spcBef>
                <a:spcPts val="0"/>
              </a:spcBef>
              <a:spcAft>
                <a:spcPts val="0"/>
              </a:spcAft>
              <a:buClr>
                <a:srgbClr val="6C6463"/>
              </a:buClr>
              <a:buSzPts val="2116"/>
              <a:buChar char="•"/>
              <a:defRPr sz="2116">
                <a:solidFill>
                  <a:srgbClr val="6C6463"/>
                </a:solidFill>
              </a:defRPr>
            </a:lvl1pPr>
            <a:lvl2pPr marL="914400" lvl="1" indent="-362966" algn="l">
              <a:lnSpc>
                <a:spcPct val="100000"/>
              </a:lnSpc>
              <a:spcBef>
                <a:spcPts val="1058"/>
              </a:spcBef>
              <a:spcAft>
                <a:spcPts val="0"/>
              </a:spcAft>
              <a:buClr>
                <a:srgbClr val="6C6463"/>
              </a:buClr>
              <a:buSzPts val="2116"/>
              <a:buChar char="–"/>
              <a:defRPr sz="2116">
                <a:solidFill>
                  <a:srgbClr val="6C6463"/>
                </a:solidFill>
              </a:defRPr>
            </a:lvl2pPr>
            <a:lvl3pPr marL="1371600" lvl="2" indent="-362966" algn="l">
              <a:lnSpc>
                <a:spcPct val="100000"/>
              </a:lnSpc>
              <a:spcBef>
                <a:spcPts val="1058"/>
              </a:spcBef>
              <a:spcAft>
                <a:spcPts val="0"/>
              </a:spcAft>
              <a:buClr>
                <a:srgbClr val="6C6463"/>
              </a:buClr>
              <a:buSzPts val="2116"/>
              <a:buChar char="•"/>
              <a:defRPr sz="2116">
                <a:solidFill>
                  <a:srgbClr val="6C6463"/>
                </a:solidFill>
              </a:defRPr>
            </a:lvl3pPr>
            <a:lvl4pPr marL="1828800" lvl="3" indent="-346202" algn="l">
              <a:lnSpc>
                <a:spcPct val="100000"/>
              </a:lnSpc>
              <a:spcBef>
                <a:spcPts val="370"/>
              </a:spcBef>
              <a:spcAft>
                <a:spcPts val="0"/>
              </a:spcAft>
              <a:buClr>
                <a:srgbClr val="6C6463"/>
              </a:buClr>
              <a:buSzPts val="1852"/>
              <a:buChar char="–"/>
              <a:defRPr sz="1852">
                <a:solidFill>
                  <a:srgbClr val="6C6463"/>
                </a:solidFill>
              </a:defRPr>
            </a:lvl4pPr>
            <a:lvl5pPr marL="2286000" lvl="4" indent="-362966" algn="l">
              <a:lnSpc>
                <a:spcPct val="100000"/>
              </a:lnSpc>
              <a:spcBef>
                <a:spcPts val="423"/>
              </a:spcBef>
              <a:spcAft>
                <a:spcPts val="0"/>
              </a:spcAft>
              <a:buClr>
                <a:srgbClr val="6C6463"/>
              </a:buClr>
              <a:buSzPts val="2116"/>
              <a:buChar char="»"/>
              <a:defRPr sz="2116">
                <a:solidFill>
                  <a:srgbClr val="6C6463"/>
                </a:solidFill>
              </a:defRPr>
            </a:lvl5pPr>
            <a:lvl6pPr marL="2743200" lvl="5" indent="-379793" algn="l">
              <a:lnSpc>
                <a:spcPct val="100000"/>
              </a:lnSpc>
              <a:spcBef>
                <a:spcPts val="476"/>
              </a:spcBef>
              <a:spcAft>
                <a:spcPts val="0"/>
              </a:spcAft>
              <a:buClr>
                <a:schemeClr val="dk1"/>
              </a:buClr>
              <a:buSzPts val="2381"/>
              <a:buChar char="•"/>
              <a:defRPr sz="2381"/>
            </a:lvl6pPr>
            <a:lvl7pPr marL="3200400" lvl="6" indent="-379793" algn="l">
              <a:lnSpc>
                <a:spcPct val="100000"/>
              </a:lnSpc>
              <a:spcBef>
                <a:spcPts val="476"/>
              </a:spcBef>
              <a:spcAft>
                <a:spcPts val="0"/>
              </a:spcAft>
              <a:buClr>
                <a:schemeClr val="dk1"/>
              </a:buClr>
              <a:buSzPts val="2381"/>
              <a:buChar char="•"/>
              <a:defRPr sz="2381"/>
            </a:lvl7pPr>
            <a:lvl8pPr marL="3657600" lvl="7" indent="-379793" algn="l">
              <a:lnSpc>
                <a:spcPct val="100000"/>
              </a:lnSpc>
              <a:spcBef>
                <a:spcPts val="476"/>
              </a:spcBef>
              <a:spcAft>
                <a:spcPts val="0"/>
              </a:spcAft>
              <a:buClr>
                <a:schemeClr val="dk1"/>
              </a:buClr>
              <a:buSzPts val="2381"/>
              <a:buChar char="•"/>
              <a:defRPr sz="2381"/>
            </a:lvl8pPr>
            <a:lvl9pPr marL="4114800" lvl="8" indent="-379793" algn="l">
              <a:lnSpc>
                <a:spcPct val="100000"/>
              </a:lnSpc>
              <a:spcBef>
                <a:spcPts val="476"/>
              </a:spcBef>
              <a:spcAft>
                <a:spcPts val="0"/>
              </a:spcAft>
              <a:buClr>
                <a:schemeClr val="dk1"/>
              </a:buClr>
              <a:buSzPts val="2381"/>
              <a:buChar char="•"/>
              <a:defRPr sz="2381"/>
            </a:lvl9pPr>
          </a:lstStyle>
          <a:p>
            <a:endParaRPr/>
          </a:p>
        </p:txBody>
      </p:sp>
      <p:sp>
        <p:nvSpPr>
          <p:cNvPr id="252" name="Google Shape;252;p133"/>
          <p:cNvSpPr txBox="1">
            <a:spLocks noGrp="1"/>
          </p:cNvSpPr>
          <p:nvPr>
            <p:ph type="body" idx="2"/>
          </p:nvPr>
        </p:nvSpPr>
        <p:spPr>
          <a:xfrm>
            <a:off x="6197600" y="1715549"/>
            <a:ext cx="5080405" cy="4233230"/>
          </a:xfrm>
          <a:prstGeom prst="rect">
            <a:avLst/>
          </a:prstGeom>
          <a:noFill/>
          <a:ln>
            <a:noFill/>
          </a:ln>
        </p:spPr>
        <p:txBody>
          <a:bodyPr spcFirstLastPara="1" wrap="square" lIns="91425" tIns="45700" rIns="91425" bIns="45700" anchor="t" anchorCtr="0">
            <a:normAutofit/>
          </a:bodyPr>
          <a:lstStyle>
            <a:lvl1pPr marL="457200" lvl="0" indent="-362966" algn="l">
              <a:lnSpc>
                <a:spcPct val="100000"/>
              </a:lnSpc>
              <a:spcBef>
                <a:spcPts val="0"/>
              </a:spcBef>
              <a:spcAft>
                <a:spcPts val="0"/>
              </a:spcAft>
              <a:buClr>
                <a:srgbClr val="6C6463"/>
              </a:buClr>
              <a:buSzPts val="2116"/>
              <a:buChar char="•"/>
              <a:defRPr sz="2116">
                <a:solidFill>
                  <a:srgbClr val="6C6463"/>
                </a:solidFill>
              </a:defRPr>
            </a:lvl1pPr>
            <a:lvl2pPr marL="914400" lvl="1" indent="-362966" algn="l">
              <a:lnSpc>
                <a:spcPct val="100000"/>
              </a:lnSpc>
              <a:spcBef>
                <a:spcPts val="1058"/>
              </a:spcBef>
              <a:spcAft>
                <a:spcPts val="0"/>
              </a:spcAft>
              <a:buClr>
                <a:srgbClr val="6C6463"/>
              </a:buClr>
              <a:buSzPts val="2116"/>
              <a:buChar char="–"/>
              <a:defRPr sz="2116">
                <a:solidFill>
                  <a:srgbClr val="6C6463"/>
                </a:solidFill>
              </a:defRPr>
            </a:lvl2pPr>
            <a:lvl3pPr marL="1371600" lvl="2" indent="-362966" algn="l">
              <a:lnSpc>
                <a:spcPct val="100000"/>
              </a:lnSpc>
              <a:spcBef>
                <a:spcPts val="1058"/>
              </a:spcBef>
              <a:spcAft>
                <a:spcPts val="0"/>
              </a:spcAft>
              <a:buClr>
                <a:srgbClr val="6C6463"/>
              </a:buClr>
              <a:buSzPts val="2116"/>
              <a:buChar char="•"/>
              <a:defRPr sz="2116">
                <a:solidFill>
                  <a:srgbClr val="6C6463"/>
                </a:solidFill>
              </a:defRPr>
            </a:lvl3pPr>
            <a:lvl4pPr marL="1828800" lvl="3" indent="-346202" algn="l">
              <a:lnSpc>
                <a:spcPct val="100000"/>
              </a:lnSpc>
              <a:spcBef>
                <a:spcPts val="370"/>
              </a:spcBef>
              <a:spcAft>
                <a:spcPts val="0"/>
              </a:spcAft>
              <a:buClr>
                <a:srgbClr val="6C6463"/>
              </a:buClr>
              <a:buSzPts val="1852"/>
              <a:buChar char="–"/>
              <a:defRPr sz="1852">
                <a:solidFill>
                  <a:srgbClr val="6C6463"/>
                </a:solidFill>
              </a:defRPr>
            </a:lvl4pPr>
            <a:lvl5pPr marL="2286000" lvl="4" indent="-362966" algn="l">
              <a:lnSpc>
                <a:spcPct val="100000"/>
              </a:lnSpc>
              <a:spcBef>
                <a:spcPts val="423"/>
              </a:spcBef>
              <a:spcAft>
                <a:spcPts val="0"/>
              </a:spcAft>
              <a:buClr>
                <a:srgbClr val="6C6463"/>
              </a:buClr>
              <a:buSzPts val="2116"/>
              <a:buChar char="»"/>
              <a:defRPr sz="2116">
                <a:solidFill>
                  <a:srgbClr val="6C6463"/>
                </a:solidFill>
              </a:defRPr>
            </a:lvl5pPr>
            <a:lvl6pPr marL="2743200" lvl="5" indent="-379793" algn="l">
              <a:lnSpc>
                <a:spcPct val="100000"/>
              </a:lnSpc>
              <a:spcBef>
                <a:spcPts val="476"/>
              </a:spcBef>
              <a:spcAft>
                <a:spcPts val="0"/>
              </a:spcAft>
              <a:buClr>
                <a:schemeClr val="dk1"/>
              </a:buClr>
              <a:buSzPts val="2381"/>
              <a:buChar char="•"/>
              <a:defRPr sz="2381"/>
            </a:lvl6pPr>
            <a:lvl7pPr marL="3200400" lvl="6" indent="-379793" algn="l">
              <a:lnSpc>
                <a:spcPct val="100000"/>
              </a:lnSpc>
              <a:spcBef>
                <a:spcPts val="476"/>
              </a:spcBef>
              <a:spcAft>
                <a:spcPts val="0"/>
              </a:spcAft>
              <a:buClr>
                <a:schemeClr val="dk1"/>
              </a:buClr>
              <a:buSzPts val="2381"/>
              <a:buChar char="•"/>
              <a:defRPr sz="2381"/>
            </a:lvl7pPr>
            <a:lvl8pPr marL="3657600" lvl="7" indent="-379793" algn="l">
              <a:lnSpc>
                <a:spcPct val="100000"/>
              </a:lnSpc>
              <a:spcBef>
                <a:spcPts val="476"/>
              </a:spcBef>
              <a:spcAft>
                <a:spcPts val="0"/>
              </a:spcAft>
              <a:buClr>
                <a:schemeClr val="dk1"/>
              </a:buClr>
              <a:buSzPts val="2381"/>
              <a:buChar char="•"/>
              <a:defRPr sz="2381"/>
            </a:lvl8pPr>
            <a:lvl9pPr marL="4114800" lvl="8" indent="-379793" algn="l">
              <a:lnSpc>
                <a:spcPct val="100000"/>
              </a:lnSpc>
              <a:spcBef>
                <a:spcPts val="476"/>
              </a:spcBef>
              <a:spcAft>
                <a:spcPts val="0"/>
              </a:spcAft>
              <a:buClr>
                <a:schemeClr val="dk1"/>
              </a:buClr>
              <a:buSzPts val="2381"/>
              <a:buChar char="•"/>
              <a:defRPr sz="2381"/>
            </a:lvl9pPr>
          </a:lstStyle>
          <a:p>
            <a:endParaRPr/>
          </a:p>
        </p:txBody>
      </p:sp>
      <p:sp>
        <p:nvSpPr>
          <p:cNvPr id="253" name="Google Shape;253;p133"/>
          <p:cNvSpPr txBox="1">
            <a:spLocks noGrp="1"/>
          </p:cNvSpPr>
          <p:nvPr>
            <p:ph type="dt" idx="10"/>
          </p:nvPr>
        </p:nvSpPr>
        <p:spPr>
          <a:xfrm>
            <a:off x="203200" y="6423933"/>
            <a:ext cx="2844800" cy="214546"/>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a:solidFill>
                  <a:srgbClr val="6C64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4" name="Google Shape;254;p133"/>
          <p:cNvSpPr txBox="1">
            <a:spLocks noGrp="1"/>
          </p:cNvSpPr>
          <p:nvPr>
            <p:ph type="ftr" idx="11"/>
          </p:nvPr>
        </p:nvSpPr>
        <p:spPr>
          <a:xfrm>
            <a:off x="4165600" y="6423933"/>
            <a:ext cx="3860800" cy="214546"/>
          </a:xfrm>
          <a:prstGeom prst="rect">
            <a:avLst/>
          </a:prstGeom>
          <a:noFill/>
          <a:ln>
            <a:noFill/>
          </a:ln>
        </p:spPr>
        <p:txBody>
          <a:bodyPr spcFirstLastPara="1" wrap="square" lIns="91425" tIns="45700" rIns="91425" bIns="45700" anchor="ctr" anchorCtr="0">
            <a:spAutoFit/>
          </a:bodyPr>
          <a:lstStyle>
            <a:lvl1pPr lvl="0" algn="ctr">
              <a:lnSpc>
                <a:spcPct val="100000"/>
              </a:lnSpc>
              <a:spcBef>
                <a:spcPts val="0"/>
              </a:spcBef>
              <a:spcAft>
                <a:spcPts val="0"/>
              </a:spcAft>
              <a:buSzPts val="1400"/>
              <a:buNone/>
              <a:defRPr>
                <a:solidFill>
                  <a:srgbClr val="6C64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5" name="Google Shape;255;p133"/>
          <p:cNvSpPr txBox="1">
            <a:spLocks noGrp="1"/>
          </p:cNvSpPr>
          <p:nvPr>
            <p:ph type="sldNum" idx="12"/>
          </p:nvPr>
        </p:nvSpPr>
        <p:spPr>
          <a:xfrm>
            <a:off x="9144000" y="6423933"/>
            <a:ext cx="2844800" cy="214546"/>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256" name="Google Shape;256;p133"/>
          <p:cNvSpPr txBox="1">
            <a:spLocks noGrp="1"/>
          </p:cNvSpPr>
          <p:nvPr>
            <p:ph type="title"/>
          </p:nvPr>
        </p:nvSpPr>
        <p:spPr>
          <a:xfrm>
            <a:off x="914805" y="933167"/>
            <a:ext cx="10363200" cy="58080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0067B9"/>
              </a:buClr>
              <a:buSzPts val="3174"/>
              <a:buFont typeface="Gill Sans"/>
              <a:buNone/>
              <a:defRPr>
                <a:solidFill>
                  <a:srgbClr val="0067B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2_Red/Gray 3 Content">
  <p:cSld name="2_Red/Gray 3 Content">
    <p:bg>
      <p:bgPr>
        <a:solidFill>
          <a:srgbClr val="E7E7E5"/>
        </a:solidFill>
        <a:effectLst/>
      </p:bgPr>
    </p:bg>
    <p:spTree>
      <p:nvGrpSpPr>
        <p:cNvPr id="1" name="Shape 257"/>
        <p:cNvGrpSpPr/>
        <p:nvPr/>
      </p:nvGrpSpPr>
      <p:grpSpPr>
        <a:xfrm>
          <a:off x="0" y="0"/>
          <a:ext cx="0" cy="0"/>
          <a:chOff x="0" y="0"/>
          <a:chExt cx="0" cy="0"/>
        </a:xfrm>
      </p:grpSpPr>
      <p:sp>
        <p:nvSpPr>
          <p:cNvPr id="258" name="Google Shape;258;p134"/>
          <p:cNvSpPr txBox="1">
            <a:spLocks noGrp="1"/>
          </p:cNvSpPr>
          <p:nvPr>
            <p:ph type="body" idx="1"/>
          </p:nvPr>
        </p:nvSpPr>
        <p:spPr>
          <a:xfrm>
            <a:off x="914805" y="1715549"/>
            <a:ext cx="3352395" cy="4233230"/>
          </a:xfrm>
          <a:prstGeom prst="rect">
            <a:avLst/>
          </a:prstGeom>
          <a:noFill/>
          <a:ln>
            <a:noFill/>
          </a:ln>
        </p:spPr>
        <p:txBody>
          <a:bodyPr spcFirstLastPara="1" wrap="square" lIns="91425" tIns="45700" rIns="91425" bIns="45700" anchor="t" anchorCtr="0">
            <a:normAutofit/>
          </a:bodyPr>
          <a:lstStyle>
            <a:lvl1pPr marL="457200" lvl="0" indent="-362966" algn="l">
              <a:lnSpc>
                <a:spcPct val="100000"/>
              </a:lnSpc>
              <a:spcBef>
                <a:spcPts val="0"/>
              </a:spcBef>
              <a:spcAft>
                <a:spcPts val="0"/>
              </a:spcAft>
              <a:buClr>
                <a:srgbClr val="6C6463"/>
              </a:buClr>
              <a:buSzPts val="2116"/>
              <a:buChar char="•"/>
              <a:defRPr sz="2116">
                <a:solidFill>
                  <a:srgbClr val="6C6463"/>
                </a:solidFill>
              </a:defRPr>
            </a:lvl1pPr>
            <a:lvl2pPr marL="914400" lvl="1" indent="-362966" algn="l">
              <a:lnSpc>
                <a:spcPct val="100000"/>
              </a:lnSpc>
              <a:spcBef>
                <a:spcPts val="1058"/>
              </a:spcBef>
              <a:spcAft>
                <a:spcPts val="0"/>
              </a:spcAft>
              <a:buClr>
                <a:srgbClr val="6C6463"/>
              </a:buClr>
              <a:buSzPts val="2116"/>
              <a:buChar char="–"/>
              <a:defRPr sz="2116">
                <a:solidFill>
                  <a:srgbClr val="6C6463"/>
                </a:solidFill>
              </a:defRPr>
            </a:lvl2pPr>
            <a:lvl3pPr marL="1371600" lvl="2" indent="-362966" algn="l">
              <a:lnSpc>
                <a:spcPct val="100000"/>
              </a:lnSpc>
              <a:spcBef>
                <a:spcPts val="1058"/>
              </a:spcBef>
              <a:spcAft>
                <a:spcPts val="0"/>
              </a:spcAft>
              <a:buClr>
                <a:srgbClr val="6C6463"/>
              </a:buClr>
              <a:buSzPts val="2116"/>
              <a:buChar char="•"/>
              <a:defRPr sz="2116">
                <a:solidFill>
                  <a:srgbClr val="6C6463"/>
                </a:solidFill>
              </a:defRPr>
            </a:lvl3pPr>
            <a:lvl4pPr marL="1828800" lvl="3" indent="-346202" algn="l">
              <a:lnSpc>
                <a:spcPct val="100000"/>
              </a:lnSpc>
              <a:spcBef>
                <a:spcPts val="370"/>
              </a:spcBef>
              <a:spcAft>
                <a:spcPts val="0"/>
              </a:spcAft>
              <a:buClr>
                <a:srgbClr val="6C6463"/>
              </a:buClr>
              <a:buSzPts val="1852"/>
              <a:buChar char="–"/>
              <a:defRPr sz="1852">
                <a:solidFill>
                  <a:srgbClr val="6C6463"/>
                </a:solidFill>
              </a:defRPr>
            </a:lvl4pPr>
            <a:lvl5pPr marL="2286000" lvl="4" indent="-362966" algn="l">
              <a:lnSpc>
                <a:spcPct val="100000"/>
              </a:lnSpc>
              <a:spcBef>
                <a:spcPts val="423"/>
              </a:spcBef>
              <a:spcAft>
                <a:spcPts val="0"/>
              </a:spcAft>
              <a:buClr>
                <a:srgbClr val="FFFFFF"/>
              </a:buClr>
              <a:buSzPts val="2116"/>
              <a:buChar char="»"/>
              <a:defRPr sz="2116">
                <a:solidFill>
                  <a:srgbClr val="FFFFFF"/>
                </a:solidFill>
              </a:defRPr>
            </a:lvl5pPr>
            <a:lvl6pPr marL="2743200" lvl="5" indent="-379793" algn="l">
              <a:lnSpc>
                <a:spcPct val="100000"/>
              </a:lnSpc>
              <a:spcBef>
                <a:spcPts val="476"/>
              </a:spcBef>
              <a:spcAft>
                <a:spcPts val="0"/>
              </a:spcAft>
              <a:buClr>
                <a:schemeClr val="dk1"/>
              </a:buClr>
              <a:buSzPts val="2381"/>
              <a:buChar char="•"/>
              <a:defRPr sz="2381"/>
            </a:lvl6pPr>
            <a:lvl7pPr marL="3200400" lvl="6" indent="-379793" algn="l">
              <a:lnSpc>
                <a:spcPct val="100000"/>
              </a:lnSpc>
              <a:spcBef>
                <a:spcPts val="476"/>
              </a:spcBef>
              <a:spcAft>
                <a:spcPts val="0"/>
              </a:spcAft>
              <a:buClr>
                <a:schemeClr val="dk1"/>
              </a:buClr>
              <a:buSzPts val="2381"/>
              <a:buChar char="•"/>
              <a:defRPr sz="2381"/>
            </a:lvl7pPr>
            <a:lvl8pPr marL="3657600" lvl="7" indent="-379793" algn="l">
              <a:lnSpc>
                <a:spcPct val="100000"/>
              </a:lnSpc>
              <a:spcBef>
                <a:spcPts val="476"/>
              </a:spcBef>
              <a:spcAft>
                <a:spcPts val="0"/>
              </a:spcAft>
              <a:buClr>
                <a:schemeClr val="dk1"/>
              </a:buClr>
              <a:buSzPts val="2381"/>
              <a:buChar char="•"/>
              <a:defRPr sz="2381"/>
            </a:lvl8pPr>
            <a:lvl9pPr marL="4114800" lvl="8" indent="-379793" algn="l">
              <a:lnSpc>
                <a:spcPct val="100000"/>
              </a:lnSpc>
              <a:spcBef>
                <a:spcPts val="476"/>
              </a:spcBef>
              <a:spcAft>
                <a:spcPts val="0"/>
              </a:spcAft>
              <a:buClr>
                <a:schemeClr val="dk1"/>
              </a:buClr>
              <a:buSzPts val="2381"/>
              <a:buChar char="•"/>
              <a:defRPr sz="2381"/>
            </a:lvl9pPr>
          </a:lstStyle>
          <a:p>
            <a:endParaRPr/>
          </a:p>
        </p:txBody>
      </p:sp>
      <p:sp>
        <p:nvSpPr>
          <p:cNvPr id="259" name="Google Shape;259;p134"/>
          <p:cNvSpPr txBox="1">
            <a:spLocks noGrp="1"/>
          </p:cNvSpPr>
          <p:nvPr>
            <p:ph type="body" idx="2"/>
          </p:nvPr>
        </p:nvSpPr>
        <p:spPr>
          <a:xfrm>
            <a:off x="7924800" y="1715549"/>
            <a:ext cx="3353205" cy="4233230"/>
          </a:xfrm>
          <a:prstGeom prst="rect">
            <a:avLst/>
          </a:prstGeom>
          <a:noFill/>
          <a:ln>
            <a:noFill/>
          </a:ln>
        </p:spPr>
        <p:txBody>
          <a:bodyPr spcFirstLastPara="1" wrap="square" lIns="91425" tIns="45700" rIns="91425" bIns="45700" anchor="t" anchorCtr="0">
            <a:normAutofit/>
          </a:bodyPr>
          <a:lstStyle>
            <a:lvl1pPr marL="457200" lvl="0" indent="-362966" algn="l">
              <a:lnSpc>
                <a:spcPct val="100000"/>
              </a:lnSpc>
              <a:spcBef>
                <a:spcPts val="0"/>
              </a:spcBef>
              <a:spcAft>
                <a:spcPts val="0"/>
              </a:spcAft>
              <a:buClr>
                <a:srgbClr val="6C6463"/>
              </a:buClr>
              <a:buSzPts val="2116"/>
              <a:buChar char="•"/>
              <a:defRPr sz="2116">
                <a:solidFill>
                  <a:srgbClr val="6C6463"/>
                </a:solidFill>
              </a:defRPr>
            </a:lvl1pPr>
            <a:lvl2pPr marL="914400" lvl="1" indent="-362966" algn="l">
              <a:lnSpc>
                <a:spcPct val="100000"/>
              </a:lnSpc>
              <a:spcBef>
                <a:spcPts val="1058"/>
              </a:spcBef>
              <a:spcAft>
                <a:spcPts val="0"/>
              </a:spcAft>
              <a:buClr>
                <a:srgbClr val="6C6463"/>
              </a:buClr>
              <a:buSzPts val="2116"/>
              <a:buChar char="–"/>
              <a:defRPr sz="2116">
                <a:solidFill>
                  <a:srgbClr val="6C6463"/>
                </a:solidFill>
              </a:defRPr>
            </a:lvl2pPr>
            <a:lvl3pPr marL="1371600" lvl="2" indent="-362966" algn="l">
              <a:lnSpc>
                <a:spcPct val="100000"/>
              </a:lnSpc>
              <a:spcBef>
                <a:spcPts val="1058"/>
              </a:spcBef>
              <a:spcAft>
                <a:spcPts val="0"/>
              </a:spcAft>
              <a:buClr>
                <a:srgbClr val="6C6463"/>
              </a:buClr>
              <a:buSzPts val="2116"/>
              <a:buChar char="•"/>
              <a:defRPr sz="2116">
                <a:solidFill>
                  <a:srgbClr val="6C6463"/>
                </a:solidFill>
              </a:defRPr>
            </a:lvl3pPr>
            <a:lvl4pPr marL="1828800" lvl="3" indent="-346202" algn="l">
              <a:lnSpc>
                <a:spcPct val="100000"/>
              </a:lnSpc>
              <a:spcBef>
                <a:spcPts val="370"/>
              </a:spcBef>
              <a:spcAft>
                <a:spcPts val="0"/>
              </a:spcAft>
              <a:buClr>
                <a:srgbClr val="6C6463"/>
              </a:buClr>
              <a:buSzPts val="1852"/>
              <a:buChar char="–"/>
              <a:defRPr sz="1852">
                <a:solidFill>
                  <a:srgbClr val="6C6463"/>
                </a:solidFill>
              </a:defRPr>
            </a:lvl4pPr>
            <a:lvl5pPr marL="2286000" lvl="4" indent="-362966" algn="l">
              <a:lnSpc>
                <a:spcPct val="100000"/>
              </a:lnSpc>
              <a:spcBef>
                <a:spcPts val="423"/>
              </a:spcBef>
              <a:spcAft>
                <a:spcPts val="0"/>
              </a:spcAft>
              <a:buClr>
                <a:srgbClr val="FFFFFF"/>
              </a:buClr>
              <a:buSzPts val="2116"/>
              <a:buChar char="»"/>
              <a:defRPr sz="2116">
                <a:solidFill>
                  <a:srgbClr val="FFFFFF"/>
                </a:solidFill>
              </a:defRPr>
            </a:lvl5pPr>
            <a:lvl6pPr marL="2743200" lvl="5" indent="-379793" algn="l">
              <a:lnSpc>
                <a:spcPct val="100000"/>
              </a:lnSpc>
              <a:spcBef>
                <a:spcPts val="476"/>
              </a:spcBef>
              <a:spcAft>
                <a:spcPts val="0"/>
              </a:spcAft>
              <a:buClr>
                <a:schemeClr val="dk1"/>
              </a:buClr>
              <a:buSzPts val="2381"/>
              <a:buChar char="•"/>
              <a:defRPr sz="2381"/>
            </a:lvl6pPr>
            <a:lvl7pPr marL="3200400" lvl="6" indent="-379793" algn="l">
              <a:lnSpc>
                <a:spcPct val="100000"/>
              </a:lnSpc>
              <a:spcBef>
                <a:spcPts val="476"/>
              </a:spcBef>
              <a:spcAft>
                <a:spcPts val="0"/>
              </a:spcAft>
              <a:buClr>
                <a:schemeClr val="dk1"/>
              </a:buClr>
              <a:buSzPts val="2381"/>
              <a:buChar char="•"/>
              <a:defRPr sz="2381"/>
            </a:lvl7pPr>
            <a:lvl8pPr marL="3657600" lvl="7" indent="-379793" algn="l">
              <a:lnSpc>
                <a:spcPct val="100000"/>
              </a:lnSpc>
              <a:spcBef>
                <a:spcPts val="476"/>
              </a:spcBef>
              <a:spcAft>
                <a:spcPts val="0"/>
              </a:spcAft>
              <a:buClr>
                <a:schemeClr val="dk1"/>
              </a:buClr>
              <a:buSzPts val="2381"/>
              <a:buChar char="•"/>
              <a:defRPr sz="2381"/>
            </a:lvl8pPr>
            <a:lvl9pPr marL="4114800" lvl="8" indent="-379793" algn="l">
              <a:lnSpc>
                <a:spcPct val="100000"/>
              </a:lnSpc>
              <a:spcBef>
                <a:spcPts val="476"/>
              </a:spcBef>
              <a:spcAft>
                <a:spcPts val="0"/>
              </a:spcAft>
              <a:buClr>
                <a:schemeClr val="dk1"/>
              </a:buClr>
              <a:buSzPts val="2381"/>
              <a:buChar char="•"/>
              <a:defRPr sz="2381"/>
            </a:lvl9pPr>
          </a:lstStyle>
          <a:p>
            <a:endParaRPr/>
          </a:p>
        </p:txBody>
      </p:sp>
      <p:sp>
        <p:nvSpPr>
          <p:cNvPr id="260" name="Google Shape;260;p134"/>
          <p:cNvSpPr txBox="1">
            <a:spLocks noGrp="1"/>
          </p:cNvSpPr>
          <p:nvPr>
            <p:ph type="dt" idx="10"/>
          </p:nvPr>
        </p:nvSpPr>
        <p:spPr>
          <a:xfrm>
            <a:off x="203200" y="6423933"/>
            <a:ext cx="2844800" cy="214546"/>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a:solidFill>
                  <a:srgbClr val="6C64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1" name="Google Shape;261;p134"/>
          <p:cNvSpPr txBox="1">
            <a:spLocks noGrp="1"/>
          </p:cNvSpPr>
          <p:nvPr>
            <p:ph type="ftr" idx="11"/>
          </p:nvPr>
        </p:nvSpPr>
        <p:spPr>
          <a:xfrm>
            <a:off x="4165600" y="6423933"/>
            <a:ext cx="3860800" cy="214546"/>
          </a:xfrm>
          <a:prstGeom prst="rect">
            <a:avLst/>
          </a:prstGeom>
          <a:noFill/>
          <a:ln>
            <a:noFill/>
          </a:ln>
        </p:spPr>
        <p:txBody>
          <a:bodyPr spcFirstLastPara="1" wrap="square" lIns="91425" tIns="45700" rIns="91425" bIns="45700" anchor="ctr" anchorCtr="0">
            <a:spAutoFit/>
          </a:bodyPr>
          <a:lstStyle>
            <a:lvl1pPr lvl="0" algn="ctr">
              <a:lnSpc>
                <a:spcPct val="100000"/>
              </a:lnSpc>
              <a:spcBef>
                <a:spcPts val="0"/>
              </a:spcBef>
              <a:spcAft>
                <a:spcPts val="0"/>
              </a:spcAft>
              <a:buSzPts val="1400"/>
              <a:buNone/>
              <a:defRPr>
                <a:solidFill>
                  <a:srgbClr val="6C64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2" name="Google Shape;262;p134"/>
          <p:cNvSpPr txBox="1">
            <a:spLocks noGrp="1"/>
          </p:cNvSpPr>
          <p:nvPr>
            <p:ph type="sldNum" idx="12"/>
          </p:nvPr>
        </p:nvSpPr>
        <p:spPr>
          <a:xfrm>
            <a:off x="9144000" y="6423933"/>
            <a:ext cx="2844800" cy="214546"/>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263" name="Google Shape;263;p134"/>
          <p:cNvSpPr txBox="1">
            <a:spLocks noGrp="1"/>
          </p:cNvSpPr>
          <p:nvPr>
            <p:ph type="body" idx="3"/>
          </p:nvPr>
        </p:nvSpPr>
        <p:spPr>
          <a:xfrm>
            <a:off x="4419398" y="1715549"/>
            <a:ext cx="3353205" cy="4233230"/>
          </a:xfrm>
          <a:prstGeom prst="rect">
            <a:avLst/>
          </a:prstGeom>
          <a:noFill/>
          <a:ln>
            <a:noFill/>
          </a:ln>
        </p:spPr>
        <p:txBody>
          <a:bodyPr spcFirstLastPara="1" wrap="square" lIns="91425" tIns="45700" rIns="91425" bIns="45700" anchor="t" anchorCtr="0">
            <a:normAutofit/>
          </a:bodyPr>
          <a:lstStyle>
            <a:lvl1pPr marL="457200" lvl="0" indent="-362966" algn="l">
              <a:lnSpc>
                <a:spcPct val="100000"/>
              </a:lnSpc>
              <a:spcBef>
                <a:spcPts val="0"/>
              </a:spcBef>
              <a:spcAft>
                <a:spcPts val="0"/>
              </a:spcAft>
              <a:buClr>
                <a:srgbClr val="6C6463"/>
              </a:buClr>
              <a:buSzPts val="2116"/>
              <a:buChar char="•"/>
              <a:defRPr sz="2116">
                <a:solidFill>
                  <a:srgbClr val="6C6463"/>
                </a:solidFill>
              </a:defRPr>
            </a:lvl1pPr>
            <a:lvl2pPr marL="914400" lvl="1" indent="-362966" algn="l">
              <a:lnSpc>
                <a:spcPct val="100000"/>
              </a:lnSpc>
              <a:spcBef>
                <a:spcPts val="1058"/>
              </a:spcBef>
              <a:spcAft>
                <a:spcPts val="0"/>
              </a:spcAft>
              <a:buClr>
                <a:srgbClr val="6C6463"/>
              </a:buClr>
              <a:buSzPts val="2116"/>
              <a:buChar char="–"/>
              <a:defRPr sz="2116">
                <a:solidFill>
                  <a:srgbClr val="6C6463"/>
                </a:solidFill>
              </a:defRPr>
            </a:lvl2pPr>
            <a:lvl3pPr marL="1371600" lvl="2" indent="-362966" algn="l">
              <a:lnSpc>
                <a:spcPct val="100000"/>
              </a:lnSpc>
              <a:spcBef>
                <a:spcPts val="1058"/>
              </a:spcBef>
              <a:spcAft>
                <a:spcPts val="0"/>
              </a:spcAft>
              <a:buClr>
                <a:srgbClr val="6C6463"/>
              </a:buClr>
              <a:buSzPts val="2116"/>
              <a:buChar char="•"/>
              <a:defRPr sz="2116">
                <a:solidFill>
                  <a:srgbClr val="6C6463"/>
                </a:solidFill>
              </a:defRPr>
            </a:lvl3pPr>
            <a:lvl4pPr marL="1828800" lvl="3" indent="-346202" algn="l">
              <a:lnSpc>
                <a:spcPct val="100000"/>
              </a:lnSpc>
              <a:spcBef>
                <a:spcPts val="370"/>
              </a:spcBef>
              <a:spcAft>
                <a:spcPts val="0"/>
              </a:spcAft>
              <a:buClr>
                <a:srgbClr val="6C6463"/>
              </a:buClr>
              <a:buSzPts val="1852"/>
              <a:buChar char="–"/>
              <a:defRPr sz="1852">
                <a:solidFill>
                  <a:srgbClr val="6C6463"/>
                </a:solidFill>
              </a:defRPr>
            </a:lvl4pPr>
            <a:lvl5pPr marL="2286000" lvl="4" indent="-362966" algn="l">
              <a:lnSpc>
                <a:spcPct val="100000"/>
              </a:lnSpc>
              <a:spcBef>
                <a:spcPts val="423"/>
              </a:spcBef>
              <a:spcAft>
                <a:spcPts val="0"/>
              </a:spcAft>
              <a:buClr>
                <a:srgbClr val="FFFFFF"/>
              </a:buClr>
              <a:buSzPts val="2116"/>
              <a:buChar char="»"/>
              <a:defRPr sz="2116">
                <a:solidFill>
                  <a:srgbClr val="FFFFFF"/>
                </a:solidFill>
              </a:defRPr>
            </a:lvl5pPr>
            <a:lvl6pPr marL="2743200" lvl="5" indent="-379793" algn="l">
              <a:lnSpc>
                <a:spcPct val="100000"/>
              </a:lnSpc>
              <a:spcBef>
                <a:spcPts val="476"/>
              </a:spcBef>
              <a:spcAft>
                <a:spcPts val="0"/>
              </a:spcAft>
              <a:buClr>
                <a:schemeClr val="dk1"/>
              </a:buClr>
              <a:buSzPts val="2381"/>
              <a:buChar char="•"/>
              <a:defRPr sz="2381"/>
            </a:lvl6pPr>
            <a:lvl7pPr marL="3200400" lvl="6" indent="-379793" algn="l">
              <a:lnSpc>
                <a:spcPct val="100000"/>
              </a:lnSpc>
              <a:spcBef>
                <a:spcPts val="476"/>
              </a:spcBef>
              <a:spcAft>
                <a:spcPts val="0"/>
              </a:spcAft>
              <a:buClr>
                <a:schemeClr val="dk1"/>
              </a:buClr>
              <a:buSzPts val="2381"/>
              <a:buChar char="•"/>
              <a:defRPr sz="2381"/>
            </a:lvl7pPr>
            <a:lvl8pPr marL="3657600" lvl="7" indent="-379793" algn="l">
              <a:lnSpc>
                <a:spcPct val="100000"/>
              </a:lnSpc>
              <a:spcBef>
                <a:spcPts val="476"/>
              </a:spcBef>
              <a:spcAft>
                <a:spcPts val="0"/>
              </a:spcAft>
              <a:buClr>
                <a:schemeClr val="dk1"/>
              </a:buClr>
              <a:buSzPts val="2381"/>
              <a:buChar char="•"/>
              <a:defRPr sz="2381"/>
            </a:lvl8pPr>
            <a:lvl9pPr marL="4114800" lvl="8" indent="-379793" algn="l">
              <a:lnSpc>
                <a:spcPct val="100000"/>
              </a:lnSpc>
              <a:spcBef>
                <a:spcPts val="476"/>
              </a:spcBef>
              <a:spcAft>
                <a:spcPts val="0"/>
              </a:spcAft>
              <a:buClr>
                <a:schemeClr val="dk1"/>
              </a:buClr>
              <a:buSzPts val="2381"/>
              <a:buChar char="•"/>
              <a:defRPr sz="2381"/>
            </a:lvl9pPr>
          </a:lstStyle>
          <a:p>
            <a:endParaRPr/>
          </a:p>
        </p:txBody>
      </p:sp>
      <p:sp>
        <p:nvSpPr>
          <p:cNvPr id="264" name="Google Shape;264;p134"/>
          <p:cNvSpPr txBox="1">
            <a:spLocks noGrp="1"/>
          </p:cNvSpPr>
          <p:nvPr>
            <p:ph type="title"/>
          </p:nvPr>
        </p:nvSpPr>
        <p:spPr>
          <a:xfrm>
            <a:off x="914805" y="933167"/>
            <a:ext cx="10363200" cy="58080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0067B9"/>
              </a:buClr>
              <a:buSzPts val="3174"/>
              <a:buFont typeface="Gill Sans"/>
              <a:buNone/>
              <a:defRPr>
                <a:solidFill>
                  <a:srgbClr val="0067B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2_Red/Gray 1 Content + Bottom Photo">
  <p:cSld name="2_Red/Gray 1 Content + Bottom Photo">
    <p:bg>
      <p:bgPr>
        <a:solidFill>
          <a:srgbClr val="E7E7E5"/>
        </a:solidFill>
        <a:effectLst/>
      </p:bgPr>
    </p:bg>
    <p:spTree>
      <p:nvGrpSpPr>
        <p:cNvPr id="1" name="Shape 265"/>
        <p:cNvGrpSpPr/>
        <p:nvPr/>
      </p:nvGrpSpPr>
      <p:grpSpPr>
        <a:xfrm>
          <a:off x="0" y="0"/>
          <a:ext cx="0" cy="0"/>
          <a:chOff x="0" y="0"/>
          <a:chExt cx="0" cy="0"/>
        </a:xfrm>
      </p:grpSpPr>
      <p:sp>
        <p:nvSpPr>
          <p:cNvPr id="266" name="Google Shape;266;p135"/>
          <p:cNvSpPr>
            <a:spLocks noGrp="1"/>
          </p:cNvSpPr>
          <p:nvPr>
            <p:ph type="pic" idx="2"/>
          </p:nvPr>
        </p:nvSpPr>
        <p:spPr>
          <a:xfrm>
            <a:off x="203200" y="3428999"/>
            <a:ext cx="11785600" cy="3228220"/>
          </a:xfrm>
          <a:prstGeom prst="rect">
            <a:avLst/>
          </a:prstGeom>
          <a:solidFill>
            <a:schemeClr val="lt1"/>
          </a:solidFill>
          <a:ln>
            <a:noFill/>
          </a:ln>
        </p:spPr>
        <p:txBody>
          <a:bodyPr spcFirstLastPara="1" wrap="square" lIns="91425" tIns="45700" rIns="91425" bIns="45700" anchor="t" anchorCtr="0">
            <a:normAutofit/>
          </a:bodyPr>
          <a:lstStyle>
            <a:lvl1pPr marR="0" lvl="0" algn="l" rtl="0">
              <a:lnSpc>
                <a:spcPct val="100000"/>
              </a:lnSpc>
              <a:spcBef>
                <a:spcPts val="317"/>
              </a:spcBef>
              <a:spcAft>
                <a:spcPts val="0"/>
              </a:spcAft>
              <a:buClr>
                <a:srgbClr val="6C6463"/>
              </a:buClr>
              <a:buSzPts val="1587"/>
              <a:buFont typeface="Arial"/>
              <a:buNone/>
              <a:defRPr sz="1587" b="0" i="0" u="none" strike="noStrike" cap="none">
                <a:solidFill>
                  <a:srgbClr val="6C6463"/>
                </a:solidFill>
                <a:latin typeface="Gill Sans"/>
                <a:ea typeface="Gill Sans"/>
                <a:cs typeface="Gill Sans"/>
                <a:sym typeface="Gill Sans"/>
              </a:defRPr>
            </a:lvl1pPr>
            <a:lvl2pPr marR="0" lvl="1" algn="l" rtl="0">
              <a:lnSpc>
                <a:spcPct val="100000"/>
              </a:lnSpc>
              <a:spcBef>
                <a:spcPts val="0"/>
              </a:spcBef>
              <a:spcAft>
                <a:spcPts val="0"/>
              </a:spcAft>
              <a:buClr>
                <a:srgbClr val="6C6463"/>
              </a:buClr>
              <a:buSzPts val="2116"/>
              <a:buFont typeface="Arial"/>
              <a:buChar char="–"/>
              <a:defRPr sz="2116" b="0" i="0" u="none" strike="noStrike" cap="none">
                <a:solidFill>
                  <a:srgbClr val="6C6463"/>
                </a:solidFill>
                <a:latin typeface="Gill Sans"/>
                <a:ea typeface="Gill Sans"/>
                <a:cs typeface="Gill Sans"/>
                <a:sym typeface="Gill Sans"/>
              </a:defRPr>
            </a:lvl2pPr>
            <a:lvl3pPr marR="0" lvl="2" algn="l" rtl="0">
              <a:lnSpc>
                <a:spcPct val="100000"/>
              </a:lnSpc>
              <a:spcBef>
                <a:spcPts val="1058"/>
              </a:spcBef>
              <a:spcAft>
                <a:spcPts val="0"/>
              </a:spcAft>
              <a:buClr>
                <a:srgbClr val="6C6463"/>
              </a:buClr>
              <a:buSzPts val="2381"/>
              <a:buFont typeface="Arial"/>
              <a:buChar char="•"/>
              <a:defRPr sz="2381" b="0" i="0" u="none" strike="noStrike" cap="none">
                <a:solidFill>
                  <a:srgbClr val="6C6463"/>
                </a:solidFill>
                <a:latin typeface="Gill Sans"/>
                <a:ea typeface="Gill Sans"/>
                <a:cs typeface="Gill Sans"/>
                <a:sym typeface="Gill Sans"/>
              </a:defRPr>
            </a:lvl3pPr>
            <a:lvl4pPr marR="0" lvl="3" algn="l" rtl="0">
              <a:lnSpc>
                <a:spcPct val="100000"/>
              </a:lnSpc>
              <a:spcBef>
                <a:spcPts val="423"/>
              </a:spcBef>
              <a:spcAft>
                <a:spcPts val="0"/>
              </a:spcAft>
              <a:buClr>
                <a:srgbClr val="6C6463"/>
              </a:buClr>
              <a:buSzPts val="2116"/>
              <a:buFont typeface="Arial"/>
              <a:buChar char="–"/>
              <a:defRPr sz="2116" b="0" i="0" u="none" strike="noStrike" cap="none">
                <a:solidFill>
                  <a:srgbClr val="6C6463"/>
                </a:solidFill>
                <a:latin typeface="Gill Sans"/>
                <a:ea typeface="Gill Sans"/>
                <a:cs typeface="Gill Sans"/>
                <a:sym typeface="Gill Sans"/>
              </a:defRPr>
            </a:lvl4pPr>
            <a:lvl5pPr marR="0" lvl="4" algn="l" rtl="0">
              <a:lnSpc>
                <a:spcPct val="100000"/>
              </a:lnSpc>
              <a:spcBef>
                <a:spcPts val="370"/>
              </a:spcBef>
              <a:spcAft>
                <a:spcPts val="0"/>
              </a:spcAft>
              <a:buClr>
                <a:srgbClr val="6C6463"/>
              </a:buClr>
              <a:buSzPts val="1852"/>
              <a:buFont typeface="Arial"/>
              <a:buChar char="»"/>
              <a:defRPr sz="1852" b="0" i="0" u="none" strike="noStrike" cap="none">
                <a:solidFill>
                  <a:srgbClr val="6C6463"/>
                </a:solidFill>
                <a:latin typeface="Gill Sans"/>
                <a:ea typeface="Gill Sans"/>
                <a:cs typeface="Gill Sans"/>
                <a:sym typeface="Gill Sans"/>
              </a:defRPr>
            </a:lvl5pPr>
            <a:lvl6pPr marR="0" lvl="5" algn="l" rtl="0">
              <a:lnSpc>
                <a:spcPct val="100000"/>
              </a:lnSpc>
              <a:spcBef>
                <a:spcPts val="529"/>
              </a:spcBef>
              <a:spcAft>
                <a:spcPts val="0"/>
              </a:spcAft>
              <a:buClr>
                <a:schemeClr val="dk1"/>
              </a:buClr>
              <a:buSzPts val="2645"/>
              <a:buFont typeface="Arial"/>
              <a:buChar char="•"/>
              <a:defRPr sz="2645" b="0" i="0" u="none" strike="noStrike" cap="none">
                <a:solidFill>
                  <a:schemeClr val="dk1"/>
                </a:solidFill>
                <a:latin typeface="Gill Sans"/>
                <a:ea typeface="Gill Sans"/>
                <a:cs typeface="Gill Sans"/>
                <a:sym typeface="Gill Sans"/>
              </a:defRPr>
            </a:lvl6pPr>
            <a:lvl7pPr marR="0" lvl="6" algn="l" rtl="0">
              <a:lnSpc>
                <a:spcPct val="100000"/>
              </a:lnSpc>
              <a:spcBef>
                <a:spcPts val="529"/>
              </a:spcBef>
              <a:spcAft>
                <a:spcPts val="0"/>
              </a:spcAft>
              <a:buClr>
                <a:schemeClr val="dk1"/>
              </a:buClr>
              <a:buSzPts val="2645"/>
              <a:buFont typeface="Arial"/>
              <a:buChar char="•"/>
              <a:defRPr sz="2645" b="0" i="0" u="none" strike="noStrike" cap="none">
                <a:solidFill>
                  <a:schemeClr val="dk1"/>
                </a:solidFill>
                <a:latin typeface="Gill Sans"/>
                <a:ea typeface="Gill Sans"/>
                <a:cs typeface="Gill Sans"/>
                <a:sym typeface="Gill Sans"/>
              </a:defRPr>
            </a:lvl7pPr>
            <a:lvl8pPr marR="0" lvl="7" algn="l" rtl="0">
              <a:lnSpc>
                <a:spcPct val="100000"/>
              </a:lnSpc>
              <a:spcBef>
                <a:spcPts val="529"/>
              </a:spcBef>
              <a:spcAft>
                <a:spcPts val="0"/>
              </a:spcAft>
              <a:buClr>
                <a:schemeClr val="dk1"/>
              </a:buClr>
              <a:buSzPts val="2645"/>
              <a:buFont typeface="Arial"/>
              <a:buChar char="•"/>
              <a:defRPr sz="2645" b="0" i="0" u="none" strike="noStrike" cap="none">
                <a:solidFill>
                  <a:schemeClr val="dk1"/>
                </a:solidFill>
                <a:latin typeface="Gill Sans"/>
                <a:ea typeface="Gill Sans"/>
                <a:cs typeface="Gill Sans"/>
                <a:sym typeface="Gill Sans"/>
              </a:defRPr>
            </a:lvl8pPr>
            <a:lvl9pPr marR="0" lvl="8" algn="l" rtl="0">
              <a:lnSpc>
                <a:spcPct val="100000"/>
              </a:lnSpc>
              <a:spcBef>
                <a:spcPts val="529"/>
              </a:spcBef>
              <a:spcAft>
                <a:spcPts val="0"/>
              </a:spcAft>
              <a:buClr>
                <a:schemeClr val="dk1"/>
              </a:buClr>
              <a:buSzPts val="2645"/>
              <a:buFont typeface="Arial"/>
              <a:buChar char="•"/>
              <a:defRPr sz="2645" b="0" i="0" u="none" strike="noStrike" cap="none">
                <a:solidFill>
                  <a:schemeClr val="dk1"/>
                </a:solidFill>
                <a:latin typeface="Gill Sans"/>
                <a:ea typeface="Gill Sans"/>
                <a:cs typeface="Gill Sans"/>
                <a:sym typeface="Gill Sans"/>
              </a:defRPr>
            </a:lvl9pPr>
          </a:lstStyle>
          <a:p>
            <a:endParaRPr/>
          </a:p>
        </p:txBody>
      </p:sp>
      <p:sp>
        <p:nvSpPr>
          <p:cNvPr id="267" name="Google Shape;267;p135"/>
          <p:cNvSpPr txBox="1">
            <a:spLocks noGrp="1"/>
          </p:cNvSpPr>
          <p:nvPr>
            <p:ph type="body" idx="1"/>
          </p:nvPr>
        </p:nvSpPr>
        <p:spPr>
          <a:xfrm>
            <a:off x="914400" y="1715549"/>
            <a:ext cx="10363200" cy="1511868"/>
          </a:xfrm>
          <a:prstGeom prst="rect">
            <a:avLst/>
          </a:prstGeom>
          <a:noFill/>
          <a:ln>
            <a:noFill/>
          </a:ln>
        </p:spPr>
        <p:txBody>
          <a:bodyPr spcFirstLastPara="1" wrap="square" lIns="91425" tIns="45700" rIns="91425" bIns="45700" anchor="t" anchorCtr="0">
            <a:normAutofit/>
          </a:bodyPr>
          <a:lstStyle>
            <a:lvl1pPr marL="457200" lvl="0" indent="-362966" algn="l">
              <a:lnSpc>
                <a:spcPct val="100000"/>
              </a:lnSpc>
              <a:spcBef>
                <a:spcPts val="0"/>
              </a:spcBef>
              <a:spcAft>
                <a:spcPts val="0"/>
              </a:spcAft>
              <a:buClr>
                <a:srgbClr val="6C6463"/>
              </a:buClr>
              <a:buSzPts val="2116"/>
              <a:buChar char="•"/>
              <a:defRPr>
                <a:solidFill>
                  <a:srgbClr val="6C6463"/>
                </a:solidFill>
              </a:defRPr>
            </a:lvl1pPr>
            <a:lvl2pPr marL="914400" lvl="1" indent="-362966" algn="l">
              <a:lnSpc>
                <a:spcPct val="100000"/>
              </a:lnSpc>
              <a:spcBef>
                <a:spcPts val="1058"/>
              </a:spcBef>
              <a:spcAft>
                <a:spcPts val="0"/>
              </a:spcAft>
              <a:buClr>
                <a:srgbClr val="6C6463"/>
              </a:buClr>
              <a:buSzPts val="2116"/>
              <a:buChar char="–"/>
              <a:defRPr>
                <a:solidFill>
                  <a:srgbClr val="6C6463"/>
                </a:solidFill>
              </a:defRPr>
            </a:lvl2pPr>
            <a:lvl3pPr marL="1371600" lvl="2" indent="-379793" algn="l">
              <a:lnSpc>
                <a:spcPct val="100000"/>
              </a:lnSpc>
              <a:spcBef>
                <a:spcPts val="1058"/>
              </a:spcBef>
              <a:spcAft>
                <a:spcPts val="0"/>
              </a:spcAft>
              <a:buClr>
                <a:srgbClr val="6C6463"/>
              </a:buClr>
              <a:buSzPts val="2381"/>
              <a:buChar char="•"/>
              <a:defRPr>
                <a:solidFill>
                  <a:srgbClr val="6C6463"/>
                </a:solidFill>
              </a:defRPr>
            </a:lvl3pPr>
            <a:lvl4pPr marL="1828800" lvl="3" indent="-362966" algn="l">
              <a:lnSpc>
                <a:spcPct val="100000"/>
              </a:lnSpc>
              <a:spcBef>
                <a:spcPts val="423"/>
              </a:spcBef>
              <a:spcAft>
                <a:spcPts val="0"/>
              </a:spcAft>
              <a:buClr>
                <a:srgbClr val="6C6463"/>
              </a:buClr>
              <a:buSzPts val="2116"/>
              <a:buChar char="–"/>
              <a:defRPr>
                <a:solidFill>
                  <a:srgbClr val="6C6463"/>
                </a:solidFill>
              </a:defRPr>
            </a:lvl4pPr>
            <a:lvl5pPr marL="2286000" lvl="4" indent="-346201" algn="l">
              <a:lnSpc>
                <a:spcPct val="100000"/>
              </a:lnSpc>
              <a:spcBef>
                <a:spcPts val="370"/>
              </a:spcBef>
              <a:spcAft>
                <a:spcPts val="0"/>
              </a:spcAft>
              <a:buClr>
                <a:srgbClr val="FFFFFF"/>
              </a:buClr>
              <a:buSzPts val="1852"/>
              <a:buChar char="»"/>
              <a:defRPr>
                <a:solidFill>
                  <a:srgbClr val="FFFFFF"/>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68" name="Google Shape;268;p135"/>
          <p:cNvSpPr txBox="1">
            <a:spLocks noGrp="1"/>
          </p:cNvSpPr>
          <p:nvPr>
            <p:ph type="dt" idx="10"/>
          </p:nvPr>
        </p:nvSpPr>
        <p:spPr>
          <a:xfrm>
            <a:off x="203200" y="6423933"/>
            <a:ext cx="2844800" cy="214546"/>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sz="794" b="0" i="0">
                <a:solidFill>
                  <a:srgbClr val="FFFFFF"/>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9" name="Google Shape;269;p135"/>
          <p:cNvSpPr txBox="1">
            <a:spLocks noGrp="1"/>
          </p:cNvSpPr>
          <p:nvPr>
            <p:ph type="ftr" idx="11"/>
          </p:nvPr>
        </p:nvSpPr>
        <p:spPr>
          <a:xfrm>
            <a:off x="4165600" y="6423933"/>
            <a:ext cx="3860800" cy="214546"/>
          </a:xfrm>
          <a:prstGeom prst="rect">
            <a:avLst/>
          </a:prstGeom>
          <a:noFill/>
          <a:ln>
            <a:noFill/>
          </a:ln>
        </p:spPr>
        <p:txBody>
          <a:bodyPr spcFirstLastPara="1" wrap="square" lIns="91425" tIns="45700" rIns="91425" bIns="45700" anchor="ctr" anchorCtr="0">
            <a:spAutoFit/>
          </a:bodyPr>
          <a:lstStyle>
            <a:lvl1pPr lvl="0" algn="ctr">
              <a:lnSpc>
                <a:spcPct val="100000"/>
              </a:lnSpc>
              <a:spcBef>
                <a:spcPts val="0"/>
              </a:spcBef>
              <a:spcAft>
                <a:spcPts val="0"/>
              </a:spcAft>
              <a:buSzPts val="1400"/>
              <a:buNone/>
              <a:defRPr sz="794" b="0" i="0">
                <a:solidFill>
                  <a:srgbClr val="FFFFFF"/>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0" name="Google Shape;270;p135"/>
          <p:cNvSpPr txBox="1">
            <a:spLocks noGrp="1"/>
          </p:cNvSpPr>
          <p:nvPr>
            <p:ph type="sldNum" idx="12"/>
          </p:nvPr>
        </p:nvSpPr>
        <p:spPr>
          <a:xfrm>
            <a:off x="9144000" y="6423933"/>
            <a:ext cx="2844800" cy="214546"/>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271" name="Google Shape;271;p135"/>
          <p:cNvSpPr txBox="1">
            <a:spLocks noGrp="1"/>
          </p:cNvSpPr>
          <p:nvPr>
            <p:ph type="body" idx="3"/>
          </p:nvPr>
        </p:nvSpPr>
        <p:spPr>
          <a:xfrm rot="-5400000">
            <a:off x="10494091" y="4693325"/>
            <a:ext cx="2743200" cy="214546"/>
          </a:xfrm>
          <a:prstGeom prst="rect">
            <a:avLst/>
          </a:prstGeom>
          <a:noFill/>
          <a:ln>
            <a:noFill/>
          </a:ln>
        </p:spPr>
        <p:txBody>
          <a:bodyPr spcFirstLastPara="1" wrap="square" lIns="91425" tIns="45700" rIns="91425" bIns="45700" anchor="t" anchorCtr="0">
            <a:spAutoFit/>
          </a:bodyPr>
          <a:lstStyle>
            <a:lvl1pPr marL="457200" lvl="0" indent="-228600" algn="r">
              <a:lnSpc>
                <a:spcPct val="100000"/>
              </a:lnSpc>
              <a:spcBef>
                <a:spcPts val="0"/>
              </a:spcBef>
              <a:spcAft>
                <a:spcPts val="0"/>
              </a:spcAft>
              <a:buClr>
                <a:srgbClr val="FFFFFF"/>
              </a:buClr>
              <a:buSzPts val="794"/>
              <a:buNone/>
              <a:defRPr sz="794">
                <a:solidFill>
                  <a:srgbClr val="FFFFFF"/>
                </a:solidFill>
              </a:defRPr>
            </a:lvl1pPr>
            <a:lvl2pPr marL="914400" lvl="1" indent="-228600" algn="l">
              <a:lnSpc>
                <a:spcPct val="100000"/>
              </a:lnSpc>
              <a:spcBef>
                <a:spcPts val="1058"/>
              </a:spcBef>
              <a:spcAft>
                <a:spcPts val="0"/>
              </a:spcAft>
              <a:buClr>
                <a:schemeClr val="lt1"/>
              </a:buClr>
              <a:buSzPts val="2381"/>
              <a:buNone/>
              <a:defRPr sz="2381">
                <a:solidFill>
                  <a:schemeClr val="lt1"/>
                </a:solidFill>
              </a:defRPr>
            </a:lvl2pPr>
            <a:lvl3pPr marL="1371600" lvl="2" indent="-228600" algn="l">
              <a:lnSpc>
                <a:spcPct val="100000"/>
              </a:lnSpc>
              <a:spcBef>
                <a:spcPts val="1058"/>
              </a:spcBef>
              <a:spcAft>
                <a:spcPts val="0"/>
              </a:spcAft>
              <a:buClr>
                <a:schemeClr val="lt1"/>
              </a:buClr>
              <a:buSzPts val="2116"/>
              <a:buNone/>
              <a:defRPr sz="2116">
                <a:solidFill>
                  <a:schemeClr val="lt1"/>
                </a:solidFill>
              </a:defRPr>
            </a:lvl3pPr>
            <a:lvl4pPr marL="1828800" lvl="3" indent="-228600" algn="l">
              <a:lnSpc>
                <a:spcPct val="100000"/>
              </a:lnSpc>
              <a:spcBef>
                <a:spcPts val="370"/>
              </a:spcBef>
              <a:spcAft>
                <a:spcPts val="0"/>
              </a:spcAft>
              <a:buClr>
                <a:schemeClr val="lt1"/>
              </a:buClr>
              <a:buSzPts val="1852"/>
              <a:buNone/>
              <a:defRPr sz="1852">
                <a:solidFill>
                  <a:schemeClr val="lt1"/>
                </a:solidFill>
              </a:defRPr>
            </a:lvl4pPr>
            <a:lvl5pPr marL="2286000" lvl="4" indent="-228600" algn="l">
              <a:lnSpc>
                <a:spcPct val="100000"/>
              </a:lnSpc>
              <a:spcBef>
                <a:spcPts val="317"/>
              </a:spcBef>
              <a:spcAft>
                <a:spcPts val="0"/>
              </a:spcAft>
              <a:buClr>
                <a:schemeClr val="lt1"/>
              </a:buClr>
              <a:buSzPts val="1587"/>
              <a:buNone/>
              <a:defRPr sz="1587">
                <a:solidFill>
                  <a:schemeClr val="lt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72" name="Google Shape;272;p135"/>
          <p:cNvSpPr txBox="1">
            <a:spLocks noGrp="1"/>
          </p:cNvSpPr>
          <p:nvPr>
            <p:ph type="title"/>
          </p:nvPr>
        </p:nvSpPr>
        <p:spPr>
          <a:xfrm>
            <a:off x="914805" y="933167"/>
            <a:ext cx="10363200" cy="58080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0067B9"/>
              </a:buClr>
              <a:buSzPts val="3174"/>
              <a:buFont typeface="Gill Sans"/>
              <a:buNone/>
              <a:defRPr>
                <a:solidFill>
                  <a:srgbClr val="0067B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2_Red/Gray 1 Content + Right Photo">
  <p:cSld name="2_Red/Gray 1 Content + Right Photo">
    <p:bg>
      <p:bgPr>
        <a:solidFill>
          <a:srgbClr val="E7E7E5"/>
        </a:solidFill>
        <a:effectLst/>
      </p:bgPr>
    </p:bg>
    <p:spTree>
      <p:nvGrpSpPr>
        <p:cNvPr id="1" name="Shape 273"/>
        <p:cNvGrpSpPr/>
        <p:nvPr/>
      </p:nvGrpSpPr>
      <p:grpSpPr>
        <a:xfrm>
          <a:off x="0" y="0"/>
          <a:ext cx="0" cy="0"/>
          <a:chOff x="0" y="0"/>
          <a:chExt cx="0" cy="0"/>
        </a:xfrm>
      </p:grpSpPr>
      <p:sp>
        <p:nvSpPr>
          <p:cNvPr id="274" name="Google Shape;274;p136"/>
          <p:cNvSpPr>
            <a:spLocks noGrp="1"/>
          </p:cNvSpPr>
          <p:nvPr>
            <p:ph type="pic" idx="2"/>
          </p:nvPr>
        </p:nvSpPr>
        <p:spPr>
          <a:xfrm>
            <a:off x="6096000" y="203683"/>
            <a:ext cx="5892800" cy="6450636"/>
          </a:xfrm>
          <a:prstGeom prst="rect">
            <a:avLst/>
          </a:prstGeom>
          <a:solidFill>
            <a:srgbClr val="FFFFFF"/>
          </a:solidFill>
          <a:ln>
            <a:noFill/>
          </a:ln>
        </p:spPr>
        <p:txBody>
          <a:bodyPr spcFirstLastPara="1" wrap="square" lIns="91425" tIns="45700" rIns="91425" bIns="45700" anchor="t" anchorCtr="0">
            <a:normAutofit/>
          </a:bodyPr>
          <a:lstStyle>
            <a:lvl1pPr marR="0" lvl="0" algn="l" rtl="0">
              <a:lnSpc>
                <a:spcPct val="100000"/>
              </a:lnSpc>
              <a:spcBef>
                <a:spcPts val="317"/>
              </a:spcBef>
              <a:spcAft>
                <a:spcPts val="0"/>
              </a:spcAft>
              <a:buClr>
                <a:srgbClr val="6C6463"/>
              </a:buClr>
              <a:buSzPts val="1587"/>
              <a:buFont typeface="Arial"/>
              <a:buNone/>
              <a:defRPr sz="1587" b="0" i="0" u="none" strike="noStrike" cap="none">
                <a:solidFill>
                  <a:srgbClr val="6C6463"/>
                </a:solidFill>
                <a:latin typeface="Gill Sans"/>
                <a:ea typeface="Gill Sans"/>
                <a:cs typeface="Gill Sans"/>
                <a:sym typeface="Gill Sans"/>
              </a:defRPr>
            </a:lvl1pPr>
            <a:lvl2pPr marR="0" lvl="1" algn="l" rtl="0">
              <a:lnSpc>
                <a:spcPct val="100000"/>
              </a:lnSpc>
              <a:spcBef>
                <a:spcPts val="0"/>
              </a:spcBef>
              <a:spcAft>
                <a:spcPts val="0"/>
              </a:spcAft>
              <a:buClr>
                <a:srgbClr val="6C6463"/>
              </a:buClr>
              <a:buSzPts val="2116"/>
              <a:buFont typeface="Arial"/>
              <a:buChar char="–"/>
              <a:defRPr sz="2116" b="0" i="0" u="none" strike="noStrike" cap="none">
                <a:solidFill>
                  <a:srgbClr val="6C6463"/>
                </a:solidFill>
                <a:latin typeface="Gill Sans"/>
                <a:ea typeface="Gill Sans"/>
                <a:cs typeface="Gill Sans"/>
                <a:sym typeface="Gill Sans"/>
              </a:defRPr>
            </a:lvl2pPr>
            <a:lvl3pPr marR="0" lvl="2" algn="l" rtl="0">
              <a:lnSpc>
                <a:spcPct val="100000"/>
              </a:lnSpc>
              <a:spcBef>
                <a:spcPts val="1058"/>
              </a:spcBef>
              <a:spcAft>
                <a:spcPts val="0"/>
              </a:spcAft>
              <a:buClr>
                <a:srgbClr val="6C6463"/>
              </a:buClr>
              <a:buSzPts val="2381"/>
              <a:buFont typeface="Arial"/>
              <a:buChar char="•"/>
              <a:defRPr sz="2381" b="0" i="0" u="none" strike="noStrike" cap="none">
                <a:solidFill>
                  <a:srgbClr val="6C6463"/>
                </a:solidFill>
                <a:latin typeface="Gill Sans"/>
                <a:ea typeface="Gill Sans"/>
                <a:cs typeface="Gill Sans"/>
                <a:sym typeface="Gill Sans"/>
              </a:defRPr>
            </a:lvl3pPr>
            <a:lvl4pPr marR="0" lvl="3" algn="l" rtl="0">
              <a:lnSpc>
                <a:spcPct val="100000"/>
              </a:lnSpc>
              <a:spcBef>
                <a:spcPts val="423"/>
              </a:spcBef>
              <a:spcAft>
                <a:spcPts val="0"/>
              </a:spcAft>
              <a:buClr>
                <a:srgbClr val="6C6463"/>
              </a:buClr>
              <a:buSzPts val="2116"/>
              <a:buFont typeface="Arial"/>
              <a:buChar char="–"/>
              <a:defRPr sz="2116" b="0" i="0" u="none" strike="noStrike" cap="none">
                <a:solidFill>
                  <a:srgbClr val="6C6463"/>
                </a:solidFill>
                <a:latin typeface="Gill Sans"/>
                <a:ea typeface="Gill Sans"/>
                <a:cs typeface="Gill Sans"/>
                <a:sym typeface="Gill Sans"/>
              </a:defRPr>
            </a:lvl4pPr>
            <a:lvl5pPr marR="0" lvl="4" algn="l" rtl="0">
              <a:lnSpc>
                <a:spcPct val="100000"/>
              </a:lnSpc>
              <a:spcBef>
                <a:spcPts val="370"/>
              </a:spcBef>
              <a:spcAft>
                <a:spcPts val="0"/>
              </a:spcAft>
              <a:buClr>
                <a:srgbClr val="6C6463"/>
              </a:buClr>
              <a:buSzPts val="1852"/>
              <a:buFont typeface="Arial"/>
              <a:buChar char="»"/>
              <a:defRPr sz="1852" b="0" i="0" u="none" strike="noStrike" cap="none">
                <a:solidFill>
                  <a:srgbClr val="6C6463"/>
                </a:solidFill>
                <a:latin typeface="Gill Sans"/>
                <a:ea typeface="Gill Sans"/>
                <a:cs typeface="Gill Sans"/>
                <a:sym typeface="Gill Sans"/>
              </a:defRPr>
            </a:lvl5pPr>
            <a:lvl6pPr marR="0" lvl="5" algn="l" rtl="0">
              <a:lnSpc>
                <a:spcPct val="100000"/>
              </a:lnSpc>
              <a:spcBef>
                <a:spcPts val="529"/>
              </a:spcBef>
              <a:spcAft>
                <a:spcPts val="0"/>
              </a:spcAft>
              <a:buClr>
                <a:schemeClr val="dk1"/>
              </a:buClr>
              <a:buSzPts val="2645"/>
              <a:buFont typeface="Arial"/>
              <a:buChar char="•"/>
              <a:defRPr sz="2645" b="0" i="0" u="none" strike="noStrike" cap="none">
                <a:solidFill>
                  <a:schemeClr val="dk1"/>
                </a:solidFill>
                <a:latin typeface="Gill Sans"/>
                <a:ea typeface="Gill Sans"/>
                <a:cs typeface="Gill Sans"/>
                <a:sym typeface="Gill Sans"/>
              </a:defRPr>
            </a:lvl6pPr>
            <a:lvl7pPr marR="0" lvl="6" algn="l" rtl="0">
              <a:lnSpc>
                <a:spcPct val="100000"/>
              </a:lnSpc>
              <a:spcBef>
                <a:spcPts val="529"/>
              </a:spcBef>
              <a:spcAft>
                <a:spcPts val="0"/>
              </a:spcAft>
              <a:buClr>
                <a:schemeClr val="dk1"/>
              </a:buClr>
              <a:buSzPts val="2645"/>
              <a:buFont typeface="Arial"/>
              <a:buChar char="•"/>
              <a:defRPr sz="2645" b="0" i="0" u="none" strike="noStrike" cap="none">
                <a:solidFill>
                  <a:schemeClr val="dk1"/>
                </a:solidFill>
                <a:latin typeface="Gill Sans"/>
                <a:ea typeface="Gill Sans"/>
                <a:cs typeface="Gill Sans"/>
                <a:sym typeface="Gill Sans"/>
              </a:defRPr>
            </a:lvl7pPr>
            <a:lvl8pPr marR="0" lvl="7" algn="l" rtl="0">
              <a:lnSpc>
                <a:spcPct val="100000"/>
              </a:lnSpc>
              <a:spcBef>
                <a:spcPts val="529"/>
              </a:spcBef>
              <a:spcAft>
                <a:spcPts val="0"/>
              </a:spcAft>
              <a:buClr>
                <a:schemeClr val="dk1"/>
              </a:buClr>
              <a:buSzPts val="2645"/>
              <a:buFont typeface="Arial"/>
              <a:buChar char="•"/>
              <a:defRPr sz="2645" b="0" i="0" u="none" strike="noStrike" cap="none">
                <a:solidFill>
                  <a:schemeClr val="dk1"/>
                </a:solidFill>
                <a:latin typeface="Gill Sans"/>
                <a:ea typeface="Gill Sans"/>
                <a:cs typeface="Gill Sans"/>
                <a:sym typeface="Gill Sans"/>
              </a:defRPr>
            </a:lvl8pPr>
            <a:lvl9pPr marR="0" lvl="8" algn="l" rtl="0">
              <a:lnSpc>
                <a:spcPct val="100000"/>
              </a:lnSpc>
              <a:spcBef>
                <a:spcPts val="529"/>
              </a:spcBef>
              <a:spcAft>
                <a:spcPts val="0"/>
              </a:spcAft>
              <a:buClr>
                <a:schemeClr val="dk1"/>
              </a:buClr>
              <a:buSzPts val="2645"/>
              <a:buFont typeface="Arial"/>
              <a:buChar char="•"/>
              <a:defRPr sz="2645" b="0" i="0" u="none" strike="noStrike" cap="none">
                <a:solidFill>
                  <a:schemeClr val="dk1"/>
                </a:solidFill>
                <a:latin typeface="Gill Sans"/>
                <a:ea typeface="Gill Sans"/>
                <a:cs typeface="Gill Sans"/>
                <a:sym typeface="Gill Sans"/>
              </a:defRPr>
            </a:lvl9pPr>
          </a:lstStyle>
          <a:p>
            <a:endParaRPr/>
          </a:p>
        </p:txBody>
      </p:sp>
      <p:sp>
        <p:nvSpPr>
          <p:cNvPr id="275" name="Google Shape;275;p136"/>
          <p:cNvSpPr txBox="1">
            <a:spLocks noGrp="1"/>
          </p:cNvSpPr>
          <p:nvPr>
            <p:ph type="dt" idx="10"/>
          </p:nvPr>
        </p:nvSpPr>
        <p:spPr>
          <a:xfrm>
            <a:off x="203200" y="6423933"/>
            <a:ext cx="2844800" cy="214546"/>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sz="794" b="0" i="0">
                <a:solidFill>
                  <a:srgbClr val="6C6463"/>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6" name="Google Shape;276;p136"/>
          <p:cNvSpPr txBox="1">
            <a:spLocks noGrp="1"/>
          </p:cNvSpPr>
          <p:nvPr>
            <p:ph type="sldNum" idx="12"/>
          </p:nvPr>
        </p:nvSpPr>
        <p:spPr>
          <a:xfrm>
            <a:off x="9144000" y="6423933"/>
            <a:ext cx="2844800" cy="214546"/>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277" name="Google Shape;277;p136"/>
          <p:cNvSpPr txBox="1">
            <a:spLocks noGrp="1"/>
          </p:cNvSpPr>
          <p:nvPr>
            <p:ph type="body" idx="1"/>
          </p:nvPr>
        </p:nvSpPr>
        <p:spPr>
          <a:xfrm>
            <a:off x="914400" y="2219505"/>
            <a:ext cx="4876800" cy="3729274"/>
          </a:xfrm>
          <a:prstGeom prst="rect">
            <a:avLst/>
          </a:prstGeom>
          <a:noFill/>
          <a:ln>
            <a:noFill/>
          </a:ln>
        </p:spPr>
        <p:txBody>
          <a:bodyPr spcFirstLastPara="1" wrap="square" lIns="91425" tIns="45700" rIns="91425" bIns="45700" anchor="t" anchorCtr="0">
            <a:normAutofit/>
          </a:bodyPr>
          <a:lstStyle>
            <a:lvl1pPr marL="457200" lvl="0" indent="-362966" algn="l">
              <a:lnSpc>
                <a:spcPct val="100000"/>
              </a:lnSpc>
              <a:spcBef>
                <a:spcPts val="0"/>
              </a:spcBef>
              <a:spcAft>
                <a:spcPts val="0"/>
              </a:spcAft>
              <a:buClr>
                <a:srgbClr val="6C6463"/>
              </a:buClr>
              <a:buSzPts val="2116"/>
              <a:buChar char="•"/>
              <a:defRPr sz="2116">
                <a:solidFill>
                  <a:srgbClr val="6C6463"/>
                </a:solidFill>
              </a:defRPr>
            </a:lvl1pPr>
            <a:lvl2pPr marL="914400" lvl="1" indent="-362966" algn="l">
              <a:lnSpc>
                <a:spcPct val="100000"/>
              </a:lnSpc>
              <a:spcBef>
                <a:spcPts val="1058"/>
              </a:spcBef>
              <a:spcAft>
                <a:spcPts val="0"/>
              </a:spcAft>
              <a:buClr>
                <a:srgbClr val="6C6463"/>
              </a:buClr>
              <a:buSzPts val="2116"/>
              <a:buChar char="–"/>
              <a:defRPr sz="2116">
                <a:solidFill>
                  <a:srgbClr val="6C6463"/>
                </a:solidFill>
              </a:defRPr>
            </a:lvl2pPr>
            <a:lvl3pPr marL="1371600" lvl="2" indent="-362966" algn="l">
              <a:lnSpc>
                <a:spcPct val="100000"/>
              </a:lnSpc>
              <a:spcBef>
                <a:spcPts val="1058"/>
              </a:spcBef>
              <a:spcAft>
                <a:spcPts val="0"/>
              </a:spcAft>
              <a:buClr>
                <a:srgbClr val="6C6463"/>
              </a:buClr>
              <a:buSzPts val="2116"/>
              <a:buChar char="•"/>
              <a:defRPr sz="2116">
                <a:solidFill>
                  <a:srgbClr val="6C6463"/>
                </a:solidFill>
              </a:defRPr>
            </a:lvl3pPr>
            <a:lvl4pPr marL="1828800" lvl="3" indent="-346202" algn="l">
              <a:lnSpc>
                <a:spcPct val="100000"/>
              </a:lnSpc>
              <a:spcBef>
                <a:spcPts val="370"/>
              </a:spcBef>
              <a:spcAft>
                <a:spcPts val="0"/>
              </a:spcAft>
              <a:buClr>
                <a:srgbClr val="6C6463"/>
              </a:buClr>
              <a:buSzPts val="1852"/>
              <a:buChar char="–"/>
              <a:defRPr sz="1852">
                <a:solidFill>
                  <a:srgbClr val="6C6463"/>
                </a:solidFill>
              </a:defRPr>
            </a:lvl4pPr>
            <a:lvl5pPr marL="2286000" lvl="4" indent="-346201" algn="l">
              <a:lnSpc>
                <a:spcPct val="100000"/>
              </a:lnSpc>
              <a:spcBef>
                <a:spcPts val="370"/>
              </a:spcBef>
              <a:spcAft>
                <a:spcPts val="0"/>
              </a:spcAft>
              <a:buClr>
                <a:srgbClr val="FFFFFF"/>
              </a:buClr>
              <a:buSzPts val="1852"/>
              <a:buChar char="»"/>
              <a:defRPr>
                <a:solidFill>
                  <a:srgbClr val="FFFFFF"/>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78" name="Google Shape;278;p136"/>
          <p:cNvSpPr txBox="1">
            <a:spLocks noGrp="1"/>
          </p:cNvSpPr>
          <p:nvPr>
            <p:ph type="body" idx="3"/>
          </p:nvPr>
        </p:nvSpPr>
        <p:spPr>
          <a:xfrm rot="-5400000">
            <a:off x="10494089" y="1468008"/>
            <a:ext cx="2743200" cy="214546"/>
          </a:xfrm>
          <a:prstGeom prst="rect">
            <a:avLst/>
          </a:prstGeom>
          <a:noFill/>
          <a:ln>
            <a:noFill/>
          </a:ln>
        </p:spPr>
        <p:txBody>
          <a:bodyPr spcFirstLastPara="1" wrap="square" lIns="91425" tIns="45700" rIns="91425" bIns="45700" anchor="t" anchorCtr="0">
            <a:spAutoFit/>
          </a:bodyPr>
          <a:lstStyle>
            <a:lvl1pPr marL="457200" lvl="0" indent="-228600" algn="r">
              <a:lnSpc>
                <a:spcPct val="100000"/>
              </a:lnSpc>
              <a:spcBef>
                <a:spcPts val="0"/>
              </a:spcBef>
              <a:spcAft>
                <a:spcPts val="0"/>
              </a:spcAft>
              <a:buClr>
                <a:srgbClr val="FFFFFF"/>
              </a:buClr>
              <a:buSzPts val="794"/>
              <a:buNone/>
              <a:defRPr sz="794">
                <a:solidFill>
                  <a:srgbClr val="FFFFFF"/>
                </a:solidFill>
              </a:defRPr>
            </a:lvl1pPr>
            <a:lvl2pPr marL="914400" lvl="1" indent="-228600" algn="l">
              <a:lnSpc>
                <a:spcPct val="100000"/>
              </a:lnSpc>
              <a:spcBef>
                <a:spcPts val="1058"/>
              </a:spcBef>
              <a:spcAft>
                <a:spcPts val="0"/>
              </a:spcAft>
              <a:buClr>
                <a:schemeClr val="lt1"/>
              </a:buClr>
              <a:buSzPts val="2381"/>
              <a:buNone/>
              <a:defRPr sz="2381">
                <a:solidFill>
                  <a:schemeClr val="lt1"/>
                </a:solidFill>
              </a:defRPr>
            </a:lvl2pPr>
            <a:lvl3pPr marL="1371600" lvl="2" indent="-228600" algn="l">
              <a:lnSpc>
                <a:spcPct val="100000"/>
              </a:lnSpc>
              <a:spcBef>
                <a:spcPts val="1058"/>
              </a:spcBef>
              <a:spcAft>
                <a:spcPts val="0"/>
              </a:spcAft>
              <a:buClr>
                <a:schemeClr val="lt1"/>
              </a:buClr>
              <a:buSzPts val="2116"/>
              <a:buNone/>
              <a:defRPr sz="2116">
                <a:solidFill>
                  <a:schemeClr val="lt1"/>
                </a:solidFill>
              </a:defRPr>
            </a:lvl3pPr>
            <a:lvl4pPr marL="1828800" lvl="3" indent="-228600" algn="l">
              <a:lnSpc>
                <a:spcPct val="100000"/>
              </a:lnSpc>
              <a:spcBef>
                <a:spcPts val="370"/>
              </a:spcBef>
              <a:spcAft>
                <a:spcPts val="0"/>
              </a:spcAft>
              <a:buClr>
                <a:schemeClr val="lt1"/>
              </a:buClr>
              <a:buSzPts val="1852"/>
              <a:buNone/>
              <a:defRPr sz="1852">
                <a:solidFill>
                  <a:schemeClr val="lt1"/>
                </a:solidFill>
              </a:defRPr>
            </a:lvl4pPr>
            <a:lvl5pPr marL="2286000" lvl="4" indent="-228600" algn="l">
              <a:lnSpc>
                <a:spcPct val="100000"/>
              </a:lnSpc>
              <a:spcBef>
                <a:spcPts val="317"/>
              </a:spcBef>
              <a:spcAft>
                <a:spcPts val="0"/>
              </a:spcAft>
              <a:buClr>
                <a:schemeClr val="lt1"/>
              </a:buClr>
              <a:buSzPts val="1587"/>
              <a:buNone/>
              <a:defRPr sz="1587">
                <a:solidFill>
                  <a:schemeClr val="lt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79" name="Google Shape;279;p136"/>
          <p:cNvSpPr txBox="1">
            <a:spLocks noGrp="1"/>
          </p:cNvSpPr>
          <p:nvPr>
            <p:ph type="title"/>
          </p:nvPr>
        </p:nvSpPr>
        <p:spPr>
          <a:xfrm>
            <a:off x="914400" y="897750"/>
            <a:ext cx="4876800" cy="1099175"/>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0067B9"/>
              </a:buClr>
              <a:buSzPts val="3174"/>
              <a:buFont typeface="Gill Sans"/>
              <a:buNone/>
              <a:defRPr>
                <a:solidFill>
                  <a:srgbClr val="0067B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2_Red/Gray Title Only">
  <p:cSld name="2_Red/Gray Title Only">
    <p:bg>
      <p:bgPr>
        <a:solidFill>
          <a:srgbClr val="E7E7E5"/>
        </a:solidFill>
        <a:effectLst/>
      </p:bgPr>
    </p:bg>
    <p:spTree>
      <p:nvGrpSpPr>
        <p:cNvPr id="1" name="Shape 280"/>
        <p:cNvGrpSpPr/>
        <p:nvPr/>
      </p:nvGrpSpPr>
      <p:grpSpPr>
        <a:xfrm>
          <a:off x="0" y="0"/>
          <a:ext cx="0" cy="0"/>
          <a:chOff x="0" y="0"/>
          <a:chExt cx="0" cy="0"/>
        </a:xfrm>
      </p:grpSpPr>
      <p:sp>
        <p:nvSpPr>
          <p:cNvPr id="281" name="Google Shape;281;p137"/>
          <p:cNvSpPr>
            <a:spLocks noGrp="1"/>
          </p:cNvSpPr>
          <p:nvPr>
            <p:ph type="pic" idx="2"/>
          </p:nvPr>
        </p:nvSpPr>
        <p:spPr>
          <a:xfrm>
            <a:off x="203200" y="203682"/>
            <a:ext cx="5892800" cy="6450634"/>
          </a:xfrm>
          <a:prstGeom prst="rect">
            <a:avLst/>
          </a:prstGeom>
          <a:solidFill>
            <a:schemeClr val="lt1"/>
          </a:solidFill>
          <a:ln>
            <a:noFill/>
          </a:ln>
        </p:spPr>
        <p:txBody>
          <a:bodyPr spcFirstLastPara="1" wrap="square" lIns="91425" tIns="45700" rIns="91425" bIns="45700" anchor="t" anchorCtr="0">
            <a:normAutofit/>
          </a:bodyPr>
          <a:lstStyle>
            <a:lvl1pPr marR="0" lvl="0" algn="l" rtl="0">
              <a:lnSpc>
                <a:spcPct val="100000"/>
              </a:lnSpc>
              <a:spcBef>
                <a:spcPts val="317"/>
              </a:spcBef>
              <a:spcAft>
                <a:spcPts val="0"/>
              </a:spcAft>
              <a:buClr>
                <a:srgbClr val="6C6463"/>
              </a:buClr>
              <a:buSzPts val="1587"/>
              <a:buFont typeface="Arial"/>
              <a:buNone/>
              <a:defRPr sz="1587" b="0" i="0" u="none" strike="noStrike" cap="none">
                <a:solidFill>
                  <a:srgbClr val="6C6463"/>
                </a:solidFill>
                <a:latin typeface="Gill Sans"/>
                <a:ea typeface="Gill Sans"/>
                <a:cs typeface="Gill Sans"/>
                <a:sym typeface="Gill Sans"/>
              </a:defRPr>
            </a:lvl1pPr>
            <a:lvl2pPr marR="0" lvl="1" algn="l" rtl="0">
              <a:lnSpc>
                <a:spcPct val="100000"/>
              </a:lnSpc>
              <a:spcBef>
                <a:spcPts val="0"/>
              </a:spcBef>
              <a:spcAft>
                <a:spcPts val="0"/>
              </a:spcAft>
              <a:buClr>
                <a:srgbClr val="6C6463"/>
              </a:buClr>
              <a:buSzPts val="2116"/>
              <a:buFont typeface="Arial"/>
              <a:buChar char="–"/>
              <a:defRPr sz="2116" b="0" i="0" u="none" strike="noStrike" cap="none">
                <a:solidFill>
                  <a:srgbClr val="6C6463"/>
                </a:solidFill>
                <a:latin typeface="Gill Sans"/>
                <a:ea typeface="Gill Sans"/>
                <a:cs typeface="Gill Sans"/>
                <a:sym typeface="Gill Sans"/>
              </a:defRPr>
            </a:lvl2pPr>
            <a:lvl3pPr marR="0" lvl="2" algn="l" rtl="0">
              <a:lnSpc>
                <a:spcPct val="100000"/>
              </a:lnSpc>
              <a:spcBef>
                <a:spcPts val="1058"/>
              </a:spcBef>
              <a:spcAft>
                <a:spcPts val="0"/>
              </a:spcAft>
              <a:buClr>
                <a:srgbClr val="6C6463"/>
              </a:buClr>
              <a:buSzPts val="2381"/>
              <a:buFont typeface="Arial"/>
              <a:buChar char="•"/>
              <a:defRPr sz="2381" b="0" i="0" u="none" strike="noStrike" cap="none">
                <a:solidFill>
                  <a:srgbClr val="6C6463"/>
                </a:solidFill>
                <a:latin typeface="Gill Sans"/>
                <a:ea typeface="Gill Sans"/>
                <a:cs typeface="Gill Sans"/>
                <a:sym typeface="Gill Sans"/>
              </a:defRPr>
            </a:lvl3pPr>
            <a:lvl4pPr marR="0" lvl="3" algn="l" rtl="0">
              <a:lnSpc>
                <a:spcPct val="100000"/>
              </a:lnSpc>
              <a:spcBef>
                <a:spcPts val="423"/>
              </a:spcBef>
              <a:spcAft>
                <a:spcPts val="0"/>
              </a:spcAft>
              <a:buClr>
                <a:srgbClr val="6C6463"/>
              </a:buClr>
              <a:buSzPts val="2116"/>
              <a:buFont typeface="Arial"/>
              <a:buChar char="–"/>
              <a:defRPr sz="2116" b="0" i="0" u="none" strike="noStrike" cap="none">
                <a:solidFill>
                  <a:srgbClr val="6C6463"/>
                </a:solidFill>
                <a:latin typeface="Gill Sans"/>
                <a:ea typeface="Gill Sans"/>
                <a:cs typeface="Gill Sans"/>
                <a:sym typeface="Gill Sans"/>
              </a:defRPr>
            </a:lvl4pPr>
            <a:lvl5pPr marR="0" lvl="4" algn="l" rtl="0">
              <a:lnSpc>
                <a:spcPct val="100000"/>
              </a:lnSpc>
              <a:spcBef>
                <a:spcPts val="370"/>
              </a:spcBef>
              <a:spcAft>
                <a:spcPts val="0"/>
              </a:spcAft>
              <a:buClr>
                <a:srgbClr val="6C6463"/>
              </a:buClr>
              <a:buSzPts val="1852"/>
              <a:buFont typeface="Arial"/>
              <a:buChar char="»"/>
              <a:defRPr sz="1852" b="0" i="0" u="none" strike="noStrike" cap="none">
                <a:solidFill>
                  <a:srgbClr val="6C6463"/>
                </a:solidFill>
                <a:latin typeface="Gill Sans"/>
                <a:ea typeface="Gill Sans"/>
                <a:cs typeface="Gill Sans"/>
                <a:sym typeface="Gill Sans"/>
              </a:defRPr>
            </a:lvl5pPr>
            <a:lvl6pPr marR="0" lvl="5" algn="l" rtl="0">
              <a:lnSpc>
                <a:spcPct val="100000"/>
              </a:lnSpc>
              <a:spcBef>
                <a:spcPts val="529"/>
              </a:spcBef>
              <a:spcAft>
                <a:spcPts val="0"/>
              </a:spcAft>
              <a:buClr>
                <a:schemeClr val="dk1"/>
              </a:buClr>
              <a:buSzPts val="2645"/>
              <a:buFont typeface="Arial"/>
              <a:buChar char="•"/>
              <a:defRPr sz="2645" b="0" i="0" u="none" strike="noStrike" cap="none">
                <a:solidFill>
                  <a:schemeClr val="dk1"/>
                </a:solidFill>
                <a:latin typeface="Gill Sans"/>
                <a:ea typeface="Gill Sans"/>
                <a:cs typeface="Gill Sans"/>
                <a:sym typeface="Gill Sans"/>
              </a:defRPr>
            </a:lvl6pPr>
            <a:lvl7pPr marR="0" lvl="6" algn="l" rtl="0">
              <a:lnSpc>
                <a:spcPct val="100000"/>
              </a:lnSpc>
              <a:spcBef>
                <a:spcPts val="529"/>
              </a:spcBef>
              <a:spcAft>
                <a:spcPts val="0"/>
              </a:spcAft>
              <a:buClr>
                <a:schemeClr val="dk1"/>
              </a:buClr>
              <a:buSzPts val="2645"/>
              <a:buFont typeface="Arial"/>
              <a:buChar char="•"/>
              <a:defRPr sz="2645" b="0" i="0" u="none" strike="noStrike" cap="none">
                <a:solidFill>
                  <a:schemeClr val="dk1"/>
                </a:solidFill>
                <a:latin typeface="Gill Sans"/>
                <a:ea typeface="Gill Sans"/>
                <a:cs typeface="Gill Sans"/>
                <a:sym typeface="Gill Sans"/>
              </a:defRPr>
            </a:lvl7pPr>
            <a:lvl8pPr marR="0" lvl="7" algn="l" rtl="0">
              <a:lnSpc>
                <a:spcPct val="100000"/>
              </a:lnSpc>
              <a:spcBef>
                <a:spcPts val="529"/>
              </a:spcBef>
              <a:spcAft>
                <a:spcPts val="0"/>
              </a:spcAft>
              <a:buClr>
                <a:schemeClr val="dk1"/>
              </a:buClr>
              <a:buSzPts val="2645"/>
              <a:buFont typeface="Arial"/>
              <a:buChar char="•"/>
              <a:defRPr sz="2645" b="0" i="0" u="none" strike="noStrike" cap="none">
                <a:solidFill>
                  <a:schemeClr val="dk1"/>
                </a:solidFill>
                <a:latin typeface="Gill Sans"/>
                <a:ea typeface="Gill Sans"/>
                <a:cs typeface="Gill Sans"/>
                <a:sym typeface="Gill Sans"/>
              </a:defRPr>
            </a:lvl8pPr>
            <a:lvl9pPr marR="0" lvl="8" algn="l" rtl="0">
              <a:lnSpc>
                <a:spcPct val="100000"/>
              </a:lnSpc>
              <a:spcBef>
                <a:spcPts val="529"/>
              </a:spcBef>
              <a:spcAft>
                <a:spcPts val="0"/>
              </a:spcAft>
              <a:buClr>
                <a:schemeClr val="dk1"/>
              </a:buClr>
              <a:buSzPts val="2645"/>
              <a:buFont typeface="Arial"/>
              <a:buChar char="•"/>
              <a:defRPr sz="2645" b="0" i="0" u="none" strike="noStrike" cap="none">
                <a:solidFill>
                  <a:schemeClr val="dk1"/>
                </a:solidFill>
                <a:latin typeface="Gill Sans"/>
                <a:ea typeface="Gill Sans"/>
                <a:cs typeface="Gill Sans"/>
                <a:sym typeface="Gill Sans"/>
              </a:defRPr>
            </a:lvl9pPr>
          </a:lstStyle>
          <a:p>
            <a:endParaRPr/>
          </a:p>
        </p:txBody>
      </p:sp>
      <p:sp>
        <p:nvSpPr>
          <p:cNvPr id="282" name="Google Shape;282;p137"/>
          <p:cNvSpPr txBox="1">
            <a:spLocks noGrp="1"/>
          </p:cNvSpPr>
          <p:nvPr>
            <p:ph type="dt" idx="10"/>
          </p:nvPr>
        </p:nvSpPr>
        <p:spPr>
          <a:xfrm>
            <a:off x="203200" y="6423933"/>
            <a:ext cx="2844800" cy="214546"/>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sz="794" b="0" i="0">
                <a:solidFill>
                  <a:schemeClr val="lt1"/>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3" name="Google Shape;283;p137"/>
          <p:cNvSpPr txBox="1">
            <a:spLocks noGrp="1"/>
          </p:cNvSpPr>
          <p:nvPr>
            <p:ph type="sldNum" idx="12"/>
          </p:nvPr>
        </p:nvSpPr>
        <p:spPr>
          <a:xfrm>
            <a:off x="9144000" y="6423933"/>
            <a:ext cx="2844800" cy="214546"/>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284" name="Google Shape;284;p137"/>
          <p:cNvSpPr txBox="1">
            <a:spLocks noGrp="1"/>
          </p:cNvSpPr>
          <p:nvPr>
            <p:ph type="body" idx="1"/>
          </p:nvPr>
        </p:nvSpPr>
        <p:spPr>
          <a:xfrm rot="-5400000">
            <a:off x="4601291" y="1468008"/>
            <a:ext cx="2743200" cy="214546"/>
          </a:xfrm>
          <a:prstGeom prst="rect">
            <a:avLst/>
          </a:prstGeom>
          <a:noFill/>
          <a:ln>
            <a:noFill/>
          </a:ln>
        </p:spPr>
        <p:txBody>
          <a:bodyPr spcFirstLastPara="1" wrap="square" lIns="91425" tIns="45700" rIns="91425" bIns="45700" anchor="t" anchorCtr="0">
            <a:spAutoFit/>
          </a:bodyPr>
          <a:lstStyle>
            <a:lvl1pPr marL="457200" lvl="0" indent="-228600" algn="r">
              <a:lnSpc>
                <a:spcPct val="100000"/>
              </a:lnSpc>
              <a:spcBef>
                <a:spcPts val="0"/>
              </a:spcBef>
              <a:spcAft>
                <a:spcPts val="0"/>
              </a:spcAft>
              <a:buClr>
                <a:srgbClr val="FFFFFF"/>
              </a:buClr>
              <a:buSzPts val="794"/>
              <a:buNone/>
              <a:defRPr sz="794">
                <a:solidFill>
                  <a:srgbClr val="FFFFFF"/>
                </a:solidFill>
              </a:defRPr>
            </a:lvl1pPr>
            <a:lvl2pPr marL="914400" lvl="1" indent="-228600" algn="l">
              <a:lnSpc>
                <a:spcPct val="100000"/>
              </a:lnSpc>
              <a:spcBef>
                <a:spcPts val="1058"/>
              </a:spcBef>
              <a:spcAft>
                <a:spcPts val="0"/>
              </a:spcAft>
              <a:buClr>
                <a:schemeClr val="lt1"/>
              </a:buClr>
              <a:buSzPts val="2381"/>
              <a:buNone/>
              <a:defRPr sz="2381">
                <a:solidFill>
                  <a:schemeClr val="lt1"/>
                </a:solidFill>
              </a:defRPr>
            </a:lvl2pPr>
            <a:lvl3pPr marL="1371600" lvl="2" indent="-228600" algn="l">
              <a:lnSpc>
                <a:spcPct val="100000"/>
              </a:lnSpc>
              <a:spcBef>
                <a:spcPts val="1058"/>
              </a:spcBef>
              <a:spcAft>
                <a:spcPts val="0"/>
              </a:spcAft>
              <a:buClr>
                <a:schemeClr val="lt1"/>
              </a:buClr>
              <a:buSzPts val="2116"/>
              <a:buNone/>
              <a:defRPr sz="2116">
                <a:solidFill>
                  <a:schemeClr val="lt1"/>
                </a:solidFill>
              </a:defRPr>
            </a:lvl3pPr>
            <a:lvl4pPr marL="1828800" lvl="3" indent="-228600" algn="l">
              <a:lnSpc>
                <a:spcPct val="100000"/>
              </a:lnSpc>
              <a:spcBef>
                <a:spcPts val="370"/>
              </a:spcBef>
              <a:spcAft>
                <a:spcPts val="0"/>
              </a:spcAft>
              <a:buClr>
                <a:schemeClr val="lt1"/>
              </a:buClr>
              <a:buSzPts val="1852"/>
              <a:buNone/>
              <a:defRPr sz="1852">
                <a:solidFill>
                  <a:schemeClr val="lt1"/>
                </a:solidFill>
              </a:defRPr>
            </a:lvl4pPr>
            <a:lvl5pPr marL="2286000" lvl="4" indent="-228600" algn="l">
              <a:lnSpc>
                <a:spcPct val="100000"/>
              </a:lnSpc>
              <a:spcBef>
                <a:spcPts val="317"/>
              </a:spcBef>
              <a:spcAft>
                <a:spcPts val="0"/>
              </a:spcAft>
              <a:buClr>
                <a:schemeClr val="lt1"/>
              </a:buClr>
              <a:buSzPts val="1587"/>
              <a:buNone/>
              <a:defRPr sz="1587">
                <a:solidFill>
                  <a:schemeClr val="lt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85" name="Google Shape;285;p137"/>
          <p:cNvSpPr txBox="1">
            <a:spLocks noGrp="1"/>
          </p:cNvSpPr>
          <p:nvPr>
            <p:ph type="title"/>
          </p:nvPr>
        </p:nvSpPr>
        <p:spPr>
          <a:xfrm>
            <a:off x="6502805" y="2894860"/>
            <a:ext cx="5181195" cy="1107995"/>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Clr>
                <a:srgbClr val="0067B9"/>
              </a:buClr>
              <a:buSzPts val="3174"/>
              <a:buFont typeface="Gill Sans"/>
              <a:buNone/>
              <a:defRPr>
                <a:solidFill>
                  <a:srgbClr val="0067B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3_Red/Gray 1 Content">
  <p:cSld name="3_Red/Gray 1 Content">
    <p:bg>
      <p:bgPr>
        <a:solidFill>
          <a:schemeClr val="lt1"/>
        </a:solidFill>
        <a:effectLst/>
      </p:bgPr>
    </p:bg>
    <p:spTree>
      <p:nvGrpSpPr>
        <p:cNvPr id="1" name="Shape 286"/>
        <p:cNvGrpSpPr/>
        <p:nvPr/>
      </p:nvGrpSpPr>
      <p:grpSpPr>
        <a:xfrm>
          <a:off x="0" y="0"/>
          <a:ext cx="0" cy="0"/>
          <a:chOff x="0" y="0"/>
          <a:chExt cx="0" cy="0"/>
        </a:xfrm>
      </p:grpSpPr>
      <p:sp>
        <p:nvSpPr>
          <p:cNvPr id="287" name="Google Shape;287;p138"/>
          <p:cNvSpPr txBox="1">
            <a:spLocks noGrp="1"/>
          </p:cNvSpPr>
          <p:nvPr>
            <p:ph type="dt" idx="10"/>
          </p:nvPr>
        </p:nvSpPr>
        <p:spPr>
          <a:xfrm>
            <a:off x="203200" y="6423933"/>
            <a:ext cx="2844800" cy="214546"/>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sz="794" b="0" i="0">
                <a:solidFill>
                  <a:srgbClr val="6C6463"/>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8" name="Google Shape;288;p138"/>
          <p:cNvSpPr txBox="1">
            <a:spLocks noGrp="1"/>
          </p:cNvSpPr>
          <p:nvPr>
            <p:ph type="ftr" idx="11"/>
          </p:nvPr>
        </p:nvSpPr>
        <p:spPr>
          <a:xfrm>
            <a:off x="4165600" y="6423933"/>
            <a:ext cx="3860800" cy="214546"/>
          </a:xfrm>
          <a:prstGeom prst="rect">
            <a:avLst/>
          </a:prstGeom>
          <a:noFill/>
          <a:ln>
            <a:noFill/>
          </a:ln>
        </p:spPr>
        <p:txBody>
          <a:bodyPr spcFirstLastPara="1" wrap="square" lIns="91425" tIns="45700" rIns="91425" bIns="45700" anchor="ctr" anchorCtr="0">
            <a:spAutoFit/>
          </a:bodyPr>
          <a:lstStyle>
            <a:lvl1pPr lvl="0" algn="ctr">
              <a:lnSpc>
                <a:spcPct val="100000"/>
              </a:lnSpc>
              <a:spcBef>
                <a:spcPts val="0"/>
              </a:spcBef>
              <a:spcAft>
                <a:spcPts val="0"/>
              </a:spcAft>
              <a:buSzPts val="1400"/>
              <a:buNone/>
              <a:defRPr sz="794" b="0" i="0">
                <a:solidFill>
                  <a:srgbClr val="6C6463"/>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9" name="Google Shape;289;p138"/>
          <p:cNvSpPr txBox="1">
            <a:spLocks noGrp="1"/>
          </p:cNvSpPr>
          <p:nvPr>
            <p:ph type="sldNum" idx="12"/>
          </p:nvPr>
        </p:nvSpPr>
        <p:spPr>
          <a:xfrm>
            <a:off x="9144000" y="6423933"/>
            <a:ext cx="2844800" cy="214546"/>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290" name="Google Shape;290;p138"/>
          <p:cNvSpPr txBox="1">
            <a:spLocks noGrp="1"/>
          </p:cNvSpPr>
          <p:nvPr>
            <p:ph type="title"/>
          </p:nvPr>
        </p:nvSpPr>
        <p:spPr>
          <a:xfrm>
            <a:off x="914805" y="933168"/>
            <a:ext cx="10363200" cy="58080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0067B9"/>
              </a:buClr>
              <a:buSzPts val="3174"/>
              <a:buFont typeface="Gill Sans"/>
              <a:buNone/>
              <a:defRPr>
                <a:solidFill>
                  <a:srgbClr val="0067B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1" name="Google Shape;291;p138"/>
          <p:cNvSpPr txBox="1">
            <a:spLocks noGrp="1"/>
          </p:cNvSpPr>
          <p:nvPr>
            <p:ph type="body" idx="1"/>
          </p:nvPr>
        </p:nvSpPr>
        <p:spPr>
          <a:xfrm>
            <a:off x="914400" y="1715549"/>
            <a:ext cx="10363200" cy="4233230"/>
          </a:xfrm>
          <a:prstGeom prst="rect">
            <a:avLst/>
          </a:prstGeom>
          <a:noFill/>
          <a:ln>
            <a:noFill/>
          </a:ln>
        </p:spPr>
        <p:txBody>
          <a:bodyPr spcFirstLastPara="1" wrap="square" lIns="91425" tIns="45700" rIns="91425" bIns="45700" anchor="t" anchorCtr="0">
            <a:normAutofit/>
          </a:bodyPr>
          <a:lstStyle>
            <a:lvl1pPr marL="457200" marR="0" lvl="0" indent="-362966" algn="l">
              <a:lnSpc>
                <a:spcPct val="100000"/>
              </a:lnSpc>
              <a:spcBef>
                <a:spcPts val="0"/>
              </a:spcBef>
              <a:spcAft>
                <a:spcPts val="0"/>
              </a:spcAft>
              <a:buClr>
                <a:srgbClr val="6C6463"/>
              </a:buClr>
              <a:buSzPts val="2116"/>
              <a:buFont typeface="Arial"/>
              <a:buChar char="•"/>
              <a:defRPr/>
            </a:lvl1pPr>
            <a:lvl2pPr marL="914400" lvl="1" indent="-342900" algn="l">
              <a:lnSpc>
                <a:spcPct val="100000"/>
              </a:lnSpc>
              <a:spcBef>
                <a:spcPts val="1058"/>
              </a:spcBef>
              <a:spcAft>
                <a:spcPts val="0"/>
              </a:spcAft>
              <a:buClr>
                <a:srgbClr val="6C6463"/>
              </a:buClr>
              <a:buSzPts val="1800"/>
              <a:buChar char="–"/>
              <a:defRPr/>
            </a:lvl2pPr>
            <a:lvl3pPr marL="1371600" lvl="2" indent="-342900" algn="l">
              <a:lnSpc>
                <a:spcPct val="100000"/>
              </a:lnSpc>
              <a:spcBef>
                <a:spcPts val="1058"/>
              </a:spcBef>
              <a:spcAft>
                <a:spcPts val="0"/>
              </a:spcAft>
              <a:buClr>
                <a:srgbClr val="6C6463"/>
              </a:buClr>
              <a:buSzPts val="1800"/>
              <a:buChar char="•"/>
              <a:defRPr/>
            </a:lvl3pPr>
            <a:lvl4pPr marL="1828800" lvl="3" indent="-342900" algn="l">
              <a:lnSpc>
                <a:spcPct val="100000"/>
              </a:lnSpc>
              <a:spcBef>
                <a:spcPts val="360"/>
              </a:spcBef>
              <a:spcAft>
                <a:spcPts val="0"/>
              </a:spcAft>
              <a:buClr>
                <a:srgbClr val="6C6463"/>
              </a:buClr>
              <a:buSzPts val="1800"/>
              <a:buChar char="–"/>
              <a:defRPr/>
            </a:lvl4pPr>
            <a:lvl5pPr marL="2286000" lvl="4" indent="-342900" algn="l">
              <a:lnSpc>
                <a:spcPct val="100000"/>
              </a:lnSpc>
              <a:spcBef>
                <a:spcPts val="360"/>
              </a:spcBef>
              <a:spcAft>
                <a:spcPts val="0"/>
              </a:spcAft>
              <a:buClr>
                <a:srgbClr val="6C6463"/>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3_Red/Gray 2 Content">
  <p:cSld name="3_Red/Gray 2 Content">
    <p:bg>
      <p:bgPr>
        <a:solidFill>
          <a:schemeClr val="lt1"/>
        </a:solidFill>
        <a:effectLst/>
      </p:bgPr>
    </p:bg>
    <p:spTree>
      <p:nvGrpSpPr>
        <p:cNvPr id="1" name="Shape 292"/>
        <p:cNvGrpSpPr/>
        <p:nvPr/>
      </p:nvGrpSpPr>
      <p:grpSpPr>
        <a:xfrm>
          <a:off x="0" y="0"/>
          <a:ext cx="0" cy="0"/>
          <a:chOff x="0" y="0"/>
          <a:chExt cx="0" cy="0"/>
        </a:xfrm>
      </p:grpSpPr>
      <p:sp>
        <p:nvSpPr>
          <p:cNvPr id="293" name="Google Shape;293;p139"/>
          <p:cNvSpPr txBox="1">
            <a:spLocks noGrp="1"/>
          </p:cNvSpPr>
          <p:nvPr>
            <p:ph type="body" idx="1"/>
          </p:nvPr>
        </p:nvSpPr>
        <p:spPr>
          <a:xfrm>
            <a:off x="914805" y="1715549"/>
            <a:ext cx="5079595" cy="4233230"/>
          </a:xfrm>
          <a:prstGeom prst="rect">
            <a:avLst/>
          </a:prstGeom>
          <a:noFill/>
          <a:ln>
            <a:noFill/>
          </a:ln>
        </p:spPr>
        <p:txBody>
          <a:bodyPr spcFirstLastPara="1" wrap="square" lIns="91425" tIns="45700" rIns="91425" bIns="45700" anchor="t" anchorCtr="0">
            <a:normAutofit/>
          </a:bodyPr>
          <a:lstStyle>
            <a:lvl1pPr marL="457200" lvl="0" indent="-362966" algn="l">
              <a:lnSpc>
                <a:spcPct val="100000"/>
              </a:lnSpc>
              <a:spcBef>
                <a:spcPts val="0"/>
              </a:spcBef>
              <a:spcAft>
                <a:spcPts val="0"/>
              </a:spcAft>
              <a:buClr>
                <a:srgbClr val="6C6463"/>
              </a:buClr>
              <a:buSzPts val="2116"/>
              <a:buChar char="•"/>
              <a:defRPr sz="2116">
                <a:solidFill>
                  <a:srgbClr val="6C6463"/>
                </a:solidFill>
              </a:defRPr>
            </a:lvl1pPr>
            <a:lvl2pPr marL="914400" lvl="1" indent="-362966" algn="l">
              <a:lnSpc>
                <a:spcPct val="100000"/>
              </a:lnSpc>
              <a:spcBef>
                <a:spcPts val="1058"/>
              </a:spcBef>
              <a:spcAft>
                <a:spcPts val="0"/>
              </a:spcAft>
              <a:buClr>
                <a:srgbClr val="6C6463"/>
              </a:buClr>
              <a:buSzPts val="2116"/>
              <a:buChar char="–"/>
              <a:defRPr sz="2116">
                <a:solidFill>
                  <a:srgbClr val="6C6463"/>
                </a:solidFill>
              </a:defRPr>
            </a:lvl2pPr>
            <a:lvl3pPr marL="1371600" lvl="2" indent="-362966" algn="l">
              <a:lnSpc>
                <a:spcPct val="100000"/>
              </a:lnSpc>
              <a:spcBef>
                <a:spcPts val="1058"/>
              </a:spcBef>
              <a:spcAft>
                <a:spcPts val="0"/>
              </a:spcAft>
              <a:buClr>
                <a:srgbClr val="6C6463"/>
              </a:buClr>
              <a:buSzPts val="2116"/>
              <a:buChar char="•"/>
              <a:defRPr sz="2116">
                <a:solidFill>
                  <a:srgbClr val="6C6463"/>
                </a:solidFill>
              </a:defRPr>
            </a:lvl3pPr>
            <a:lvl4pPr marL="1828800" lvl="3" indent="-346202" algn="l">
              <a:lnSpc>
                <a:spcPct val="100000"/>
              </a:lnSpc>
              <a:spcBef>
                <a:spcPts val="370"/>
              </a:spcBef>
              <a:spcAft>
                <a:spcPts val="0"/>
              </a:spcAft>
              <a:buClr>
                <a:srgbClr val="6C6463"/>
              </a:buClr>
              <a:buSzPts val="1852"/>
              <a:buChar char="–"/>
              <a:defRPr sz="1852">
                <a:solidFill>
                  <a:srgbClr val="6C6463"/>
                </a:solidFill>
              </a:defRPr>
            </a:lvl4pPr>
            <a:lvl5pPr marL="2286000" lvl="4" indent="-362966" algn="l">
              <a:lnSpc>
                <a:spcPct val="100000"/>
              </a:lnSpc>
              <a:spcBef>
                <a:spcPts val="423"/>
              </a:spcBef>
              <a:spcAft>
                <a:spcPts val="0"/>
              </a:spcAft>
              <a:buClr>
                <a:srgbClr val="6C6463"/>
              </a:buClr>
              <a:buSzPts val="2116"/>
              <a:buChar char="»"/>
              <a:defRPr sz="2116">
                <a:solidFill>
                  <a:srgbClr val="6C6463"/>
                </a:solidFill>
              </a:defRPr>
            </a:lvl5pPr>
            <a:lvl6pPr marL="2743200" lvl="5" indent="-379793" algn="l">
              <a:lnSpc>
                <a:spcPct val="100000"/>
              </a:lnSpc>
              <a:spcBef>
                <a:spcPts val="476"/>
              </a:spcBef>
              <a:spcAft>
                <a:spcPts val="0"/>
              </a:spcAft>
              <a:buClr>
                <a:schemeClr val="dk1"/>
              </a:buClr>
              <a:buSzPts val="2381"/>
              <a:buChar char="•"/>
              <a:defRPr sz="2381"/>
            </a:lvl6pPr>
            <a:lvl7pPr marL="3200400" lvl="6" indent="-379793" algn="l">
              <a:lnSpc>
                <a:spcPct val="100000"/>
              </a:lnSpc>
              <a:spcBef>
                <a:spcPts val="476"/>
              </a:spcBef>
              <a:spcAft>
                <a:spcPts val="0"/>
              </a:spcAft>
              <a:buClr>
                <a:schemeClr val="dk1"/>
              </a:buClr>
              <a:buSzPts val="2381"/>
              <a:buChar char="•"/>
              <a:defRPr sz="2381"/>
            </a:lvl7pPr>
            <a:lvl8pPr marL="3657600" lvl="7" indent="-379793" algn="l">
              <a:lnSpc>
                <a:spcPct val="100000"/>
              </a:lnSpc>
              <a:spcBef>
                <a:spcPts val="476"/>
              </a:spcBef>
              <a:spcAft>
                <a:spcPts val="0"/>
              </a:spcAft>
              <a:buClr>
                <a:schemeClr val="dk1"/>
              </a:buClr>
              <a:buSzPts val="2381"/>
              <a:buChar char="•"/>
              <a:defRPr sz="2381"/>
            </a:lvl8pPr>
            <a:lvl9pPr marL="4114800" lvl="8" indent="-379793" algn="l">
              <a:lnSpc>
                <a:spcPct val="100000"/>
              </a:lnSpc>
              <a:spcBef>
                <a:spcPts val="476"/>
              </a:spcBef>
              <a:spcAft>
                <a:spcPts val="0"/>
              </a:spcAft>
              <a:buClr>
                <a:schemeClr val="dk1"/>
              </a:buClr>
              <a:buSzPts val="2381"/>
              <a:buChar char="•"/>
              <a:defRPr sz="2381"/>
            </a:lvl9pPr>
          </a:lstStyle>
          <a:p>
            <a:endParaRPr/>
          </a:p>
        </p:txBody>
      </p:sp>
      <p:sp>
        <p:nvSpPr>
          <p:cNvPr id="294" name="Google Shape;294;p139"/>
          <p:cNvSpPr txBox="1">
            <a:spLocks noGrp="1"/>
          </p:cNvSpPr>
          <p:nvPr>
            <p:ph type="body" idx="2"/>
          </p:nvPr>
        </p:nvSpPr>
        <p:spPr>
          <a:xfrm>
            <a:off x="6197600" y="1715549"/>
            <a:ext cx="5080405" cy="4233230"/>
          </a:xfrm>
          <a:prstGeom prst="rect">
            <a:avLst/>
          </a:prstGeom>
          <a:noFill/>
          <a:ln>
            <a:noFill/>
          </a:ln>
        </p:spPr>
        <p:txBody>
          <a:bodyPr spcFirstLastPara="1" wrap="square" lIns="91425" tIns="45700" rIns="91425" bIns="45700" anchor="t" anchorCtr="0">
            <a:normAutofit/>
          </a:bodyPr>
          <a:lstStyle>
            <a:lvl1pPr marL="457200" lvl="0" indent="-362966" algn="l">
              <a:lnSpc>
                <a:spcPct val="100000"/>
              </a:lnSpc>
              <a:spcBef>
                <a:spcPts val="0"/>
              </a:spcBef>
              <a:spcAft>
                <a:spcPts val="0"/>
              </a:spcAft>
              <a:buClr>
                <a:srgbClr val="6C6463"/>
              </a:buClr>
              <a:buSzPts val="2116"/>
              <a:buChar char="•"/>
              <a:defRPr sz="2116">
                <a:solidFill>
                  <a:srgbClr val="6C6463"/>
                </a:solidFill>
              </a:defRPr>
            </a:lvl1pPr>
            <a:lvl2pPr marL="914400" lvl="1" indent="-362966" algn="l">
              <a:lnSpc>
                <a:spcPct val="100000"/>
              </a:lnSpc>
              <a:spcBef>
                <a:spcPts val="1058"/>
              </a:spcBef>
              <a:spcAft>
                <a:spcPts val="0"/>
              </a:spcAft>
              <a:buClr>
                <a:srgbClr val="6C6463"/>
              </a:buClr>
              <a:buSzPts val="2116"/>
              <a:buChar char="–"/>
              <a:defRPr sz="2116">
                <a:solidFill>
                  <a:srgbClr val="6C6463"/>
                </a:solidFill>
              </a:defRPr>
            </a:lvl2pPr>
            <a:lvl3pPr marL="1371600" lvl="2" indent="-362966" algn="l">
              <a:lnSpc>
                <a:spcPct val="100000"/>
              </a:lnSpc>
              <a:spcBef>
                <a:spcPts val="1058"/>
              </a:spcBef>
              <a:spcAft>
                <a:spcPts val="0"/>
              </a:spcAft>
              <a:buClr>
                <a:srgbClr val="6C6463"/>
              </a:buClr>
              <a:buSzPts val="2116"/>
              <a:buChar char="•"/>
              <a:defRPr sz="2116">
                <a:solidFill>
                  <a:srgbClr val="6C6463"/>
                </a:solidFill>
              </a:defRPr>
            </a:lvl3pPr>
            <a:lvl4pPr marL="1828800" lvl="3" indent="-346202" algn="l">
              <a:lnSpc>
                <a:spcPct val="100000"/>
              </a:lnSpc>
              <a:spcBef>
                <a:spcPts val="370"/>
              </a:spcBef>
              <a:spcAft>
                <a:spcPts val="0"/>
              </a:spcAft>
              <a:buClr>
                <a:srgbClr val="6C6463"/>
              </a:buClr>
              <a:buSzPts val="1852"/>
              <a:buChar char="–"/>
              <a:defRPr sz="1852">
                <a:solidFill>
                  <a:srgbClr val="6C6463"/>
                </a:solidFill>
              </a:defRPr>
            </a:lvl4pPr>
            <a:lvl5pPr marL="2286000" lvl="4" indent="-362966" algn="l">
              <a:lnSpc>
                <a:spcPct val="100000"/>
              </a:lnSpc>
              <a:spcBef>
                <a:spcPts val="423"/>
              </a:spcBef>
              <a:spcAft>
                <a:spcPts val="0"/>
              </a:spcAft>
              <a:buClr>
                <a:srgbClr val="6C6463"/>
              </a:buClr>
              <a:buSzPts val="2116"/>
              <a:buChar char="»"/>
              <a:defRPr sz="2116">
                <a:solidFill>
                  <a:srgbClr val="6C6463"/>
                </a:solidFill>
              </a:defRPr>
            </a:lvl5pPr>
            <a:lvl6pPr marL="2743200" lvl="5" indent="-379793" algn="l">
              <a:lnSpc>
                <a:spcPct val="100000"/>
              </a:lnSpc>
              <a:spcBef>
                <a:spcPts val="476"/>
              </a:spcBef>
              <a:spcAft>
                <a:spcPts val="0"/>
              </a:spcAft>
              <a:buClr>
                <a:schemeClr val="dk1"/>
              </a:buClr>
              <a:buSzPts val="2381"/>
              <a:buChar char="•"/>
              <a:defRPr sz="2381"/>
            </a:lvl6pPr>
            <a:lvl7pPr marL="3200400" lvl="6" indent="-379793" algn="l">
              <a:lnSpc>
                <a:spcPct val="100000"/>
              </a:lnSpc>
              <a:spcBef>
                <a:spcPts val="476"/>
              </a:spcBef>
              <a:spcAft>
                <a:spcPts val="0"/>
              </a:spcAft>
              <a:buClr>
                <a:schemeClr val="dk1"/>
              </a:buClr>
              <a:buSzPts val="2381"/>
              <a:buChar char="•"/>
              <a:defRPr sz="2381"/>
            </a:lvl7pPr>
            <a:lvl8pPr marL="3657600" lvl="7" indent="-379793" algn="l">
              <a:lnSpc>
                <a:spcPct val="100000"/>
              </a:lnSpc>
              <a:spcBef>
                <a:spcPts val="476"/>
              </a:spcBef>
              <a:spcAft>
                <a:spcPts val="0"/>
              </a:spcAft>
              <a:buClr>
                <a:schemeClr val="dk1"/>
              </a:buClr>
              <a:buSzPts val="2381"/>
              <a:buChar char="•"/>
              <a:defRPr sz="2381"/>
            </a:lvl8pPr>
            <a:lvl9pPr marL="4114800" lvl="8" indent="-379793" algn="l">
              <a:lnSpc>
                <a:spcPct val="100000"/>
              </a:lnSpc>
              <a:spcBef>
                <a:spcPts val="476"/>
              </a:spcBef>
              <a:spcAft>
                <a:spcPts val="0"/>
              </a:spcAft>
              <a:buClr>
                <a:schemeClr val="dk1"/>
              </a:buClr>
              <a:buSzPts val="2381"/>
              <a:buChar char="•"/>
              <a:defRPr sz="2381"/>
            </a:lvl9pPr>
          </a:lstStyle>
          <a:p>
            <a:endParaRPr/>
          </a:p>
        </p:txBody>
      </p:sp>
      <p:sp>
        <p:nvSpPr>
          <p:cNvPr id="295" name="Google Shape;295;p139"/>
          <p:cNvSpPr txBox="1">
            <a:spLocks noGrp="1"/>
          </p:cNvSpPr>
          <p:nvPr>
            <p:ph type="dt" idx="10"/>
          </p:nvPr>
        </p:nvSpPr>
        <p:spPr>
          <a:xfrm>
            <a:off x="203200" y="6423933"/>
            <a:ext cx="2844800" cy="214546"/>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a:solidFill>
                  <a:srgbClr val="6C64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6" name="Google Shape;296;p139"/>
          <p:cNvSpPr txBox="1">
            <a:spLocks noGrp="1"/>
          </p:cNvSpPr>
          <p:nvPr>
            <p:ph type="ftr" idx="11"/>
          </p:nvPr>
        </p:nvSpPr>
        <p:spPr>
          <a:xfrm>
            <a:off x="4165600" y="6423933"/>
            <a:ext cx="3860800" cy="214546"/>
          </a:xfrm>
          <a:prstGeom prst="rect">
            <a:avLst/>
          </a:prstGeom>
          <a:noFill/>
          <a:ln>
            <a:noFill/>
          </a:ln>
        </p:spPr>
        <p:txBody>
          <a:bodyPr spcFirstLastPara="1" wrap="square" lIns="91425" tIns="45700" rIns="91425" bIns="45700" anchor="ctr" anchorCtr="0">
            <a:spAutoFit/>
          </a:bodyPr>
          <a:lstStyle>
            <a:lvl1pPr lvl="0" algn="ctr">
              <a:lnSpc>
                <a:spcPct val="100000"/>
              </a:lnSpc>
              <a:spcBef>
                <a:spcPts val="0"/>
              </a:spcBef>
              <a:spcAft>
                <a:spcPts val="0"/>
              </a:spcAft>
              <a:buSzPts val="1400"/>
              <a:buNone/>
              <a:defRPr>
                <a:solidFill>
                  <a:srgbClr val="6C64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7" name="Google Shape;297;p139"/>
          <p:cNvSpPr txBox="1">
            <a:spLocks noGrp="1"/>
          </p:cNvSpPr>
          <p:nvPr>
            <p:ph type="sldNum" idx="12"/>
          </p:nvPr>
        </p:nvSpPr>
        <p:spPr>
          <a:xfrm>
            <a:off x="9144000" y="6423933"/>
            <a:ext cx="2844800" cy="214546"/>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298" name="Google Shape;298;p139"/>
          <p:cNvSpPr txBox="1">
            <a:spLocks noGrp="1"/>
          </p:cNvSpPr>
          <p:nvPr>
            <p:ph type="title"/>
          </p:nvPr>
        </p:nvSpPr>
        <p:spPr>
          <a:xfrm>
            <a:off x="914805" y="933167"/>
            <a:ext cx="10363200" cy="58080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0067B9"/>
              </a:buClr>
              <a:buSzPts val="3174"/>
              <a:buFont typeface="Gill Sans"/>
              <a:buNone/>
              <a:defRPr>
                <a:solidFill>
                  <a:srgbClr val="0067B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0"/>
        <p:cNvGrpSpPr/>
        <p:nvPr/>
      </p:nvGrpSpPr>
      <p:grpSpPr>
        <a:xfrm>
          <a:off x="0" y="0"/>
          <a:ext cx="0" cy="0"/>
          <a:chOff x="0" y="0"/>
          <a:chExt cx="0" cy="0"/>
        </a:xfrm>
      </p:grpSpPr>
      <p:sp>
        <p:nvSpPr>
          <p:cNvPr id="41" name="Google Shape;41;p10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0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10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0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10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10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3_Red/Gray 3 Content">
  <p:cSld name="3_Red/Gray 3 Content">
    <p:bg>
      <p:bgPr>
        <a:solidFill>
          <a:schemeClr val="lt1"/>
        </a:solidFill>
        <a:effectLst/>
      </p:bgPr>
    </p:bg>
    <p:spTree>
      <p:nvGrpSpPr>
        <p:cNvPr id="1" name="Shape 299"/>
        <p:cNvGrpSpPr/>
        <p:nvPr/>
      </p:nvGrpSpPr>
      <p:grpSpPr>
        <a:xfrm>
          <a:off x="0" y="0"/>
          <a:ext cx="0" cy="0"/>
          <a:chOff x="0" y="0"/>
          <a:chExt cx="0" cy="0"/>
        </a:xfrm>
      </p:grpSpPr>
      <p:sp>
        <p:nvSpPr>
          <p:cNvPr id="300" name="Google Shape;300;p140"/>
          <p:cNvSpPr txBox="1">
            <a:spLocks noGrp="1"/>
          </p:cNvSpPr>
          <p:nvPr>
            <p:ph type="body" idx="1"/>
          </p:nvPr>
        </p:nvSpPr>
        <p:spPr>
          <a:xfrm>
            <a:off x="914805" y="1715549"/>
            <a:ext cx="3352395" cy="4233230"/>
          </a:xfrm>
          <a:prstGeom prst="rect">
            <a:avLst/>
          </a:prstGeom>
          <a:noFill/>
          <a:ln>
            <a:noFill/>
          </a:ln>
        </p:spPr>
        <p:txBody>
          <a:bodyPr spcFirstLastPara="1" wrap="square" lIns="91425" tIns="45700" rIns="91425" bIns="45700" anchor="t" anchorCtr="0">
            <a:normAutofit/>
          </a:bodyPr>
          <a:lstStyle>
            <a:lvl1pPr marL="457200" lvl="0" indent="-362966" algn="l">
              <a:lnSpc>
                <a:spcPct val="100000"/>
              </a:lnSpc>
              <a:spcBef>
                <a:spcPts val="0"/>
              </a:spcBef>
              <a:spcAft>
                <a:spcPts val="0"/>
              </a:spcAft>
              <a:buClr>
                <a:srgbClr val="6C6463"/>
              </a:buClr>
              <a:buSzPts val="2116"/>
              <a:buChar char="•"/>
              <a:defRPr sz="2116">
                <a:solidFill>
                  <a:srgbClr val="6C6463"/>
                </a:solidFill>
              </a:defRPr>
            </a:lvl1pPr>
            <a:lvl2pPr marL="914400" lvl="1" indent="-362966" algn="l">
              <a:lnSpc>
                <a:spcPct val="100000"/>
              </a:lnSpc>
              <a:spcBef>
                <a:spcPts val="1058"/>
              </a:spcBef>
              <a:spcAft>
                <a:spcPts val="0"/>
              </a:spcAft>
              <a:buClr>
                <a:srgbClr val="6C6463"/>
              </a:buClr>
              <a:buSzPts val="2116"/>
              <a:buChar char="–"/>
              <a:defRPr sz="2116">
                <a:solidFill>
                  <a:srgbClr val="6C6463"/>
                </a:solidFill>
              </a:defRPr>
            </a:lvl2pPr>
            <a:lvl3pPr marL="1371600" lvl="2" indent="-362966" algn="l">
              <a:lnSpc>
                <a:spcPct val="100000"/>
              </a:lnSpc>
              <a:spcBef>
                <a:spcPts val="1058"/>
              </a:spcBef>
              <a:spcAft>
                <a:spcPts val="0"/>
              </a:spcAft>
              <a:buClr>
                <a:srgbClr val="6C6463"/>
              </a:buClr>
              <a:buSzPts val="2116"/>
              <a:buChar char="•"/>
              <a:defRPr sz="2116">
                <a:solidFill>
                  <a:srgbClr val="6C6463"/>
                </a:solidFill>
              </a:defRPr>
            </a:lvl3pPr>
            <a:lvl4pPr marL="1828800" lvl="3" indent="-346202" algn="l">
              <a:lnSpc>
                <a:spcPct val="100000"/>
              </a:lnSpc>
              <a:spcBef>
                <a:spcPts val="370"/>
              </a:spcBef>
              <a:spcAft>
                <a:spcPts val="0"/>
              </a:spcAft>
              <a:buClr>
                <a:srgbClr val="6C6463"/>
              </a:buClr>
              <a:buSzPts val="1852"/>
              <a:buChar char="–"/>
              <a:defRPr sz="1852">
                <a:solidFill>
                  <a:srgbClr val="6C6463"/>
                </a:solidFill>
              </a:defRPr>
            </a:lvl4pPr>
            <a:lvl5pPr marL="2286000" lvl="4" indent="-362966" algn="l">
              <a:lnSpc>
                <a:spcPct val="100000"/>
              </a:lnSpc>
              <a:spcBef>
                <a:spcPts val="423"/>
              </a:spcBef>
              <a:spcAft>
                <a:spcPts val="0"/>
              </a:spcAft>
              <a:buClr>
                <a:srgbClr val="FFFFFF"/>
              </a:buClr>
              <a:buSzPts val="2116"/>
              <a:buChar char="»"/>
              <a:defRPr sz="2116">
                <a:solidFill>
                  <a:srgbClr val="FFFFFF"/>
                </a:solidFill>
              </a:defRPr>
            </a:lvl5pPr>
            <a:lvl6pPr marL="2743200" lvl="5" indent="-379793" algn="l">
              <a:lnSpc>
                <a:spcPct val="100000"/>
              </a:lnSpc>
              <a:spcBef>
                <a:spcPts val="476"/>
              </a:spcBef>
              <a:spcAft>
                <a:spcPts val="0"/>
              </a:spcAft>
              <a:buClr>
                <a:schemeClr val="dk1"/>
              </a:buClr>
              <a:buSzPts val="2381"/>
              <a:buChar char="•"/>
              <a:defRPr sz="2381"/>
            </a:lvl6pPr>
            <a:lvl7pPr marL="3200400" lvl="6" indent="-379793" algn="l">
              <a:lnSpc>
                <a:spcPct val="100000"/>
              </a:lnSpc>
              <a:spcBef>
                <a:spcPts val="476"/>
              </a:spcBef>
              <a:spcAft>
                <a:spcPts val="0"/>
              </a:spcAft>
              <a:buClr>
                <a:schemeClr val="dk1"/>
              </a:buClr>
              <a:buSzPts val="2381"/>
              <a:buChar char="•"/>
              <a:defRPr sz="2381"/>
            </a:lvl7pPr>
            <a:lvl8pPr marL="3657600" lvl="7" indent="-379793" algn="l">
              <a:lnSpc>
                <a:spcPct val="100000"/>
              </a:lnSpc>
              <a:spcBef>
                <a:spcPts val="476"/>
              </a:spcBef>
              <a:spcAft>
                <a:spcPts val="0"/>
              </a:spcAft>
              <a:buClr>
                <a:schemeClr val="dk1"/>
              </a:buClr>
              <a:buSzPts val="2381"/>
              <a:buChar char="•"/>
              <a:defRPr sz="2381"/>
            </a:lvl8pPr>
            <a:lvl9pPr marL="4114800" lvl="8" indent="-379793" algn="l">
              <a:lnSpc>
                <a:spcPct val="100000"/>
              </a:lnSpc>
              <a:spcBef>
                <a:spcPts val="476"/>
              </a:spcBef>
              <a:spcAft>
                <a:spcPts val="0"/>
              </a:spcAft>
              <a:buClr>
                <a:schemeClr val="dk1"/>
              </a:buClr>
              <a:buSzPts val="2381"/>
              <a:buChar char="•"/>
              <a:defRPr sz="2381"/>
            </a:lvl9pPr>
          </a:lstStyle>
          <a:p>
            <a:endParaRPr/>
          </a:p>
        </p:txBody>
      </p:sp>
      <p:sp>
        <p:nvSpPr>
          <p:cNvPr id="301" name="Google Shape;301;p140"/>
          <p:cNvSpPr txBox="1">
            <a:spLocks noGrp="1"/>
          </p:cNvSpPr>
          <p:nvPr>
            <p:ph type="body" idx="2"/>
          </p:nvPr>
        </p:nvSpPr>
        <p:spPr>
          <a:xfrm>
            <a:off x="7924800" y="1715549"/>
            <a:ext cx="3353205" cy="4233230"/>
          </a:xfrm>
          <a:prstGeom prst="rect">
            <a:avLst/>
          </a:prstGeom>
          <a:noFill/>
          <a:ln>
            <a:noFill/>
          </a:ln>
        </p:spPr>
        <p:txBody>
          <a:bodyPr spcFirstLastPara="1" wrap="square" lIns="91425" tIns="45700" rIns="91425" bIns="45700" anchor="t" anchorCtr="0">
            <a:normAutofit/>
          </a:bodyPr>
          <a:lstStyle>
            <a:lvl1pPr marL="457200" lvl="0" indent="-362966" algn="l">
              <a:lnSpc>
                <a:spcPct val="100000"/>
              </a:lnSpc>
              <a:spcBef>
                <a:spcPts val="0"/>
              </a:spcBef>
              <a:spcAft>
                <a:spcPts val="0"/>
              </a:spcAft>
              <a:buClr>
                <a:srgbClr val="6C6463"/>
              </a:buClr>
              <a:buSzPts val="2116"/>
              <a:buChar char="•"/>
              <a:defRPr sz="2116">
                <a:solidFill>
                  <a:srgbClr val="6C6463"/>
                </a:solidFill>
              </a:defRPr>
            </a:lvl1pPr>
            <a:lvl2pPr marL="914400" lvl="1" indent="-362966" algn="l">
              <a:lnSpc>
                <a:spcPct val="100000"/>
              </a:lnSpc>
              <a:spcBef>
                <a:spcPts val="1058"/>
              </a:spcBef>
              <a:spcAft>
                <a:spcPts val="0"/>
              </a:spcAft>
              <a:buClr>
                <a:srgbClr val="6C6463"/>
              </a:buClr>
              <a:buSzPts val="2116"/>
              <a:buChar char="–"/>
              <a:defRPr sz="2116">
                <a:solidFill>
                  <a:srgbClr val="6C6463"/>
                </a:solidFill>
              </a:defRPr>
            </a:lvl2pPr>
            <a:lvl3pPr marL="1371600" lvl="2" indent="-362966" algn="l">
              <a:lnSpc>
                <a:spcPct val="100000"/>
              </a:lnSpc>
              <a:spcBef>
                <a:spcPts val="1058"/>
              </a:spcBef>
              <a:spcAft>
                <a:spcPts val="0"/>
              </a:spcAft>
              <a:buClr>
                <a:srgbClr val="6C6463"/>
              </a:buClr>
              <a:buSzPts val="2116"/>
              <a:buChar char="•"/>
              <a:defRPr sz="2116">
                <a:solidFill>
                  <a:srgbClr val="6C6463"/>
                </a:solidFill>
              </a:defRPr>
            </a:lvl3pPr>
            <a:lvl4pPr marL="1828800" lvl="3" indent="-346202" algn="l">
              <a:lnSpc>
                <a:spcPct val="100000"/>
              </a:lnSpc>
              <a:spcBef>
                <a:spcPts val="370"/>
              </a:spcBef>
              <a:spcAft>
                <a:spcPts val="0"/>
              </a:spcAft>
              <a:buClr>
                <a:srgbClr val="6C6463"/>
              </a:buClr>
              <a:buSzPts val="1852"/>
              <a:buChar char="–"/>
              <a:defRPr sz="1852">
                <a:solidFill>
                  <a:srgbClr val="6C6463"/>
                </a:solidFill>
              </a:defRPr>
            </a:lvl4pPr>
            <a:lvl5pPr marL="2286000" lvl="4" indent="-362966" algn="l">
              <a:lnSpc>
                <a:spcPct val="100000"/>
              </a:lnSpc>
              <a:spcBef>
                <a:spcPts val="423"/>
              </a:spcBef>
              <a:spcAft>
                <a:spcPts val="0"/>
              </a:spcAft>
              <a:buClr>
                <a:srgbClr val="FFFFFF"/>
              </a:buClr>
              <a:buSzPts val="2116"/>
              <a:buChar char="»"/>
              <a:defRPr sz="2116">
                <a:solidFill>
                  <a:srgbClr val="FFFFFF"/>
                </a:solidFill>
              </a:defRPr>
            </a:lvl5pPr>
            <a:lvl6pPr marL="2743200" lvl="5" indent="-379793" algn="l">
              <a:lnSpc>
                <a:spcPct val="100000"/>
              </a:lnSpc>
              <a:spcBef>
                <a:spcPts val="476"/>
              </a:spcBef>
              <a:spcAft>
                <a:spcPts val="0"/>
              </a:spcAft>
              <a:buClr>
                <a:schemeClr val="dk1"/>
              </a:buClr>
              <a:buSzPts val="2381"/>
              <a:buChar char="•"/>
              <a:defRPr sz="2381"/>
            </a:lvl6pPr>
            <a:lvl7pPr marL="3200400" lvl="6" indent="-379793" algn="l">
              <a:lnSpc>
                <a:spcPct val="100000"/>
              </a:lnSpc>
              <a:spcBef>
                <a:spcPts val="476"/>
              </a:spcBef>
              <a:spcAft>
                <a:spcPts val="0"/>
              </a:spcAft>
              <a:buClr>
                <a:schemeClr val="dk1"/>
              </a:buClr>
              <a:buSzPts val="2381"/>
              <a:buChar char="•"/>
              <a:defRPr sz="2381"/>
            </a:lvl7pPr>
            <a:lvl8pPr marL="3657600" lvl="7" indent="-379793" algn="l">
              <a:lnSpc>
                <a:spcPct val="100000"/>
              </a:lnSpc>
              <a:spcBef>
                <a:spcPts val="476"/>
              </a:spcBef>
              <a:spcAft>
                <a:spcPts val="0"/>
              </a:spcAft>
              <a:buClr>
                <a:schemeClr val="dk1"/>
              </a:buClr>
              <a:buSzPts val="2381"/>
              <a:buChar char="•"/>
              <a:defRPr sz="2381"/>
            </a:lvl8pPr>
            <a:lvl9pPr marL="4114800" lvl="8" indent="-379793" algn="l">
              <a:lnSpc>
                <a:spcPct val="100000"/>
              </a:lnSpc>
              <a:spcBef>
                <a:spcPts val="476"/>
              </a:spcBef>
              <a:spcAft>
                <a:spcPts val="0"/>
              </a:spcAft>
              <a:buClr>
                <a:schemeClr val="dk1"/>
              </a:buClr>
              <a:buSzPts val="2381"/>
              <a:buChar char="•"/>
              <a:defRPr sz="2381"/>
            </a:lvl9pPr>
          </a:lstStyle>
          <a:p>
            <a:endParaRPr/>
          </a:p>
        </p:txBody>
      </p:sp>
      <p:sp>
        <p:nvSpPr>
          <p:cNvPr id="302" name="Google Shape;302;p140"/>
          <p:cNvSpPr txBox="1">
            <a:spLocks noGrp="1"/>
          </p:cNvSpPr>
          <p:nvPr>
            <p:ph type="dt" idx="10"/>
          </p:nvPr>
        </p:nvSpPr>
        <p:spPr>
          <a:xfrm>
            <a:off x="203200" y="6423933"/>
            <a:ext cx="2844800" cy="214546"/>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a:solidFill>
                  <a:srgbClr val="6C64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3" name="Google Shape;303;p140"/>
          <p:cNvSpPr txBox="1">
            <a:spLocks noGrp="1"/>
          </p:cNvSpPr>
          <p:nvPr>
            <p:ph type="ftr" idx="11"/>
          </p:nvPr>
        </p:nvSpPr>
        <p:spPr>
          <a:xfrm>
            <a:off x="4165600" y="6423933"/>
            <a:ext cx="3860800" cy="214546"/>
          </a:xfrm>
          <a:prstGeom prst="rect">
            <a:avLst/>
          </a:prstGeom>
          <a:noFill/>
          <a:ln>
            <a:noFill/>
          </a:ln>
        </p:spPr>
        <p:txBody>
          <a:bodyPr spcFirstLastPara="1" wrap="square" lIns="91425" tIns="45700" rIns="91425" bIns="45700" anchor="ctr" anchorCtr="0">
            <a:spAutoFit/>
          </a:bodyPr>
          <a:lstStyle>
            <a:lvl1pPr lvl="0" algn="ctr">
              <a:lnSpc>
                <a:spcPct val="100000"/>
              </a:lnSpc>
              <a:spcBef>
                <a:spcPts val="0"/>
              </a:spcBef>
              <a:spcAft>
                <a:spcPts val="0"/>
              </a:spcAft>
              <a:buSzPts val="1400"/>
              <a:buNone/>
              <a:defRPr>
                <a:solidFill>
                  <a:srgbClr val="6C64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4" name="Google Shape;304;p140"/>
          <p:cNvSpPr txBox="1">
            <a:spLocks noGrp="1"/>
          </p:cNvSpPr>
          <p:nvPr>
            <p:ph type="sldNum" idx="12"/>
          </p:nvPr>
        </p:nvSpPr>
        <p:spPr>
          <a:xfrm>
            <a:off x="9144000" y="6423933"/>
            <a:ext cx="2844800" cy="214546"/>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305" name="Google Shape;305;p140"/>
          <p:cNvSpPr txBox="1">
            <a:spLocks noGrp="1"/>
          </p:cNvSpPr>
          <p:nvPr>
            <p:ph type="body" idx="3"/>
          </p:nvPr>
        </p:nvSpPr>
        <p:spPr>
          <a:xfrm>
            <a:off x="4419398" y="1715549"/>
            <a:ext cx="3353205" cy="4233230"/>
          </a:xfrm>
          <a:prstGeom prst="rect">
            <a:avLst/>
          </a:prstGeom>
          <a:noFill/>
          <a:ln>
            <a:noFill/>
          </a:ln>
        </p:spPr>
        <p:txBody>
          <a:bodyPr spcFirstLastPara="1" wrap="square" lIns="91425" tIns="45700" rIns="91425" bIns="45700" anchor="t" anchorCtr="0">
            <a:normAutofit/>
          </a:bodyPr>
          <a:lstStyle>
            <a:lvl1pPr marL="457200" lvl="0" indent="-362966" algn="l">
              <a:lnSpc>
                <a:spcPct val="100000"/>
              </a:lnSpc>
              <a:spcBef>
                <a:spcPts val="0"/>
              </a:spcBef>
              <a:spcAft>
                <a:spcPts val="0"/>
              </a:spcAft>
              <a:buClr>
                <a:srgbClr val="6C6463"/>
              </a:buClr>
              <a:buSzPts val="2116"/>
              <a:buChar char="•"/>
              <a:defRPr sz="2116">
                <a:solidFill>
                  <a:srgbClr val="6C6463"/>
                </a:solidFill>
              </a:defRPr>
            </a:lvl1pPr>
            <a:lvl2pPr marL="914400" lvl="1" indent="-362966" algn="l">
              <a:lnSpc>
                <a:spcPct val="100000"/>
              </a:lnSpc>
              <a:spcBef>
                <a:spcPts val="1058"/>
              </a:spcBef>
              <a:spcAft>
                <a:spcPts val="0"/>
              </a:spcAft>
              <a:buClr>
                <a:srgbClr val="6C6463"/>
              </a:buClr>
              <a:buSzPts val="2116"/>
              <a:buChar char="–"/>
              <a:defRPr sz="2116">
                <a:solidFill>
                  <a:srgbClr val="6C6463"/>
                </a:solidFill>
              </a:defRPr>
            </a:lvl2pPr>
            <a:lvl3pPr marL="1371600" lvl="2" indent="-362966" algn="l">
              <a:lnSpc>
                <a:spcPct val="100000"/>
              </a:lnSpc>
              <a:spcBef>
                <a:spcPts val="1058"/>
              </a:spcBef>
              <a:spcAft>
                <a:spcPts val="0"/>
              </a:spcAft>
              <a:buClr>
                <a:srgbClr val="6C6463"/>
              </a:buClr>
              <a:buSzPts val="2116"/>
              <a:buChar char="•"/>
              <a:defRPr sz="2116">
                <a:solidFill>
                  <a:srgbClr val="6C6463"/>
                </a:solidFill>
              </a:defRPr>
            </a:lvl3pPr>
            <a:lvl4pPr marL="1828800" lvl="3" indent="-346202" algn="l">
              <a:lnSpc>
                <a:spcPct val="100000"/>
              </a:lnSpc>
              <a:spcBef>
                <a:spcPts val="370"/>
              </a:spcBef>
              <a:spcAft>
                <a:spcPts val="0"/>
              </a:spcAft>
              <a:buClr>
                <a:srgbClr val="6C6463"/>
              </a:buClr>
              <a:buSzPts val="1852"/>
              <a:buChar char="–"/>
              <a:defRPr sz="1852">
                <a:solidFill>
                  <a:srgbClr val="6C6463"/>
                </a:solidFill>
              </a:defRPr>
            </a:lvl4pPr>
            <a:lvl5pPr marL="2286000" lvl="4" indent="-362966" algn="l">
              <a:lnSpc>
                <a:spcPct val="100000"/>
              </a:lnSpc>
              <a:spcBef>
                <a:spcPts val="423"/>
              </a:spcBef>
              <a:spcAft>
                <a:spcPts val="0"/>
              </a:spcAft>
              <a:buClr>
                <a:srgbClr val="FFFFFF"/>
              </a:buClr>
              <a:buSzPts val="2116"/>
              <a:buChar char="»"/>
              <a:defRPr sz="2116">
                <a:solidFill>
                  <a:srgbClr val="FFFFFF"/>
                </a:solidFill>
              </a:defRPr>
            </a:lvl5pPr>
            <a:lvl6pPr marL="2743200" lvl="5" indent="-379793" algn="l">
              <a:lnSpc>
                <a:spcPct val="100000"/>
              </a:lnSpc>
              <a:spcBef>
                <a:spcPts val="476"/>
              </a:spcBef>
              <a:spcAft>
                <a:spcPts val="0"/>
              </a:spcAft>
              <a:buClr>
                <a:schemeClr val="dk1"/>
              </a:buClr>
              <a:buSzPts val="2381"/>
              <a:buChar char="•"/>
              <a:defRPr sz="2381"/>
            </a:lvl6pPr>
            <a:lvl7pPr marL="3200400" lvl="6" indent="-379793" algn="l">
              <a:lnSpc>
                <a:spcPct val="100000"/>
              </a:lnSpc>
              <a:spcBef>
                <a:spcPts val="476"/>
              </a:spcBef>
              <a:spcAft>
                <a:spcPts val="0"/>
              </a:spcAft>
              <a:buClr>
                <a:schemeClr val="dk1"/>
              </a:buClr>
              <a:buSzPts val="2381"/>
              <a:buChar char="•"/>
              <a:defRPr sz="2381"/>
            </a:lvl7pPr>
            <a:lvl8pPr marL="3657600" lvl="7" indent="-379793" algn="l">
              <a:lnSpc>
                <a:spcPct val="100000"/>
              </a:lnSpc>
              <a:spcBef>
                <a:spcPts val="476"/>
              </a:spcBef>
              <a:spcAft>
                <a:spcPts val="0"/>
              </a:spcAft>
              <a:buClr>
                <a:schemeClr val="dk1"/>
              </a:buClr>
              <a:buSzPts val="2381"/>
              <a:buChar char="•"/>
              <a:defRPr sz="2381"/>
            </a:lvl8pPr>
            <a:lvl9pPr marL="4114800" lvl="8" indent="-379793" algn="l">
              <a:lnSpc>
                <a:spcPct val="100000"/>
              </a:lnSpc>
              <a:spcBef>
                <a:spcPts val="476"/>
              </a:spcBef>
              <a:spcAft>
                <a:spcPts val="0"/>
              </a:spcAft>
              <a:buClr>
                <a:schemeClr val="dk1"/>
              </a:buClr>
              <a:buSzPts val="2381"/>
              <a:buChar char="•"/>
              <a:defRPr sz="2381"/>
            </a:lvl9pPr>
          </a:lstStyle>
          <a:p>
            <a:endParaRPr/>
          </a:p>
        </p:txBody>
      </p:sp>
      <p:sp>
        <p:nvSpPr>
          <p:cNvPr id="306" name="Google Shape;306;p140"/>
          <p:cNvSpPr txBox="1">
            <a:spLocks noGrp="1"/>
          </p:cNvSpPr>
          <p:nvPr>
            <p:ph type="title"/>
          </p:nvPr>
        </p:nvSpPr>
        <p:spPr>
          <a:xfrm>
            <a:off x="914805" y="933167"/>
            <a:ext cx="10363200" cy="58080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0067B9"/>
              </a:buClr>
              <a:buSzPts val="3174"/>
              <a:buFont typeface="Gill Sans"/>
              <a:buNone/>
              <a:defRPr>
                <a:solidFill>
                  <a:srgbClr val="0067B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3_Red/Gray 1 Content + Bottom Photo">
  <p:cSld name="3_Red/Gray 1 Content + Bottom Photo">
    <p:bg>
      <p:bgPr>
        <a:solidFill>
          <a:schemeClr val="lt1"/>
        </a:solidFill>
        <a:effectLst/>
      </p:bgPr>
    </p:bg>
    <p:spTree>
      <p:nvGrpSpPr>
        <p:cNvPr id="1" name="Shape 307"/>
        <p:cNvGrpSpPr/>
        <p:nvPr/>
      </p:nvGrpSpPr>
      <p:grpSpPr>
        <a:xfrm>
          <a:off x="0" y="0"/>
          <a:ext cx="0" cy="0"/>
          <a:chOff x="0" y="0"/>
          <a:chExt cx="0" cy="0"/>
        </a:xfrm>
      </p:grpSpPr>
      <p:sp>
        <p:nvSpPr>
          <p:cNvPr id="308" name="Google Shape;308;p141"/>
          <p:cNvSpPr>
            <a:spLocks noGrp="1"/>
          </p:cNvSpPr>
          <p:nvPr>
            <p:ph type="pic" idx="2"/>
          </p:nvPr>
        </p:nvSpPr>
        <p:spPr>
          <a:xfrm>
            <a:off x="203200" y="3428999"/>
            <a:ext cx="11785600" cy="3228220"/>
          </a:xfrm>
          <a:prstGeom prst="rect">
            <a:avLst/>
          </a:prstGeom>
          <a:solidFill>
            <a:srgbClr val="E7E7E5"/>
          </a:solidFill>
          <a:ln>
            <a:noFill/>
          </a:ln>
        </p:spPr>
        <p:txBody>
          <a:bodyPr spcFirstLastPara="1" wrap="square" lIns="91425" tIns="45700" rIns="91425" bIns="45700" anchor="t" anchorCtr="0">
            <a:normAutofit/>
          </a:bodyPr>
          <a:lstStyle>
            <a:lvl1pPr marR="0" lvl="0" algn="l" rtl="0">
              <a:lnSpc>
                <a:spcPct val="100000"/>
              </a:lnSpc>
              <a:spcBef>
                <a:spcPts val="317"/>
              </a:spcBef>
              <a:spcAft>
                <a:spcPts val="0"/>
              </a:spcAft>
              <a:buClr>
                <a:srgbClr val="6C6463"/>
              </a:buClr>
              <a:buSzPts val="1587"/>
              <a:buFont typeface="Arial"/>
              <a:buNone/>
              <a:defRPr sz="1587" b="0" i="0" u="none" strike="noStrike" cap="none">
                <a:solidFill>
                  <a:srgbClr val="6C6463"/>
                </a:solidFill>
                <a:latin typeface="Gill Sans"/>
                <a:ea typeface="Gill Sans"/>
                <a:cs typeface="Gill Sans"/>
                <a:sym typeface="Gill Sans"/>
              </a:defRPr>
            </a:lvl1pPr>
            <a:lvl2pPr marR="0" lvl="1" algn="l" rtl="0">
              <a:lnSpc>
                <a:spcPct val="100000"/>
              </a:lnSpc>
              <a:spcBef>
                <a:spcPts val="0"/>
              </a:spcBef>
              <a:spcAft>
                <a:spcPts val="0"/>
              </a:spcAft>
              <a:buClr>
                <a:srgbClr val="6C6463"/>
              </a:buClr>
              <a:buSzPts val="2116"/>
              <a:buFont typeface="Arial"/>
              <a:buChar char="–"/>
              <a:defRPr sz="2116" b="0" i="0" u="none" strike="noStrike" cap="none">
                <a:solidFill>
                  <a:srgbClr val="6C6463"/>
                </a:solidFill>
                <a:latin typeface="Gill Sans"/>
                <a:ea typeface="Gill Sans"/>
                <a:cs typeface="Gill Sans"/>
                <a:sym typeface="Gill Sans"/>
              </a:defRPr>
            </a:lvl2pPr>
            <a:lvl3pPr marR="0" lvl="2" algn="l" rtl="0">
              <a:lnSpc>
                <a:spcPct val="100000"/>
              </a:lnSpc>
              <a:spcBef>
                <a:spcPts val="1058"/>
              </a:spcBef>
              <a:spcAft>
                <a:spcPts val="0"/>
              </a:spcAft>
              <a:buClr>
                <a:srgbClr val="6C6463"/>
              </a:buClr>
              <a:buSzPts val="2381"/>
              <a:buFont typeface="Arial"/>
              <a:buChar char="•"/>
              <a:defRPr sz="2381" b="0" i="0" u="none" strike="noStrike" cap="none">
                <a:solidFill>
                  <a:srgbClr val="6C6463"/>
                </a:solidFill>
                <a:latin typeface="Gill Sans"/>
                <a:ea typeface="Gill Sans"/>
                <a:cs typeface="Gill Sans"/>
                <a:sym typeface="Gill Sans"/>
              </a:defRPr>
            </a:lvl3pPr>
            <a:lvl4pPr marR="0" lvl="3" algn="l" rtl="0">
              <a:lnSpc>
                <a:spcPct val="100000"/>
              </a:lnSpc>
              <a:spcBef>
                <a:spcPts val="423"/>
              </a:spcBef>
              <a:spcAft>
                <a:spcPts val="0"/>
              </a:spcAft>
              <a:buClr>
                <a:srgbClr val="6C6463"/>
              </a:buClr>
              <a:buSzPts val="2116"/>
              <a:buFont typeface="Arial"/>
              <a:buChar char="–"/>
              <a:defRPr sz="2116" b="0" i="0" u="none" strike="noStrike" cap="none">
                <a:solidFill>
                  <a:srgbClr val="6C6463"/>
                </a:solidFill>
                <a:latin typeface="Gill Sans"/>
                <a:ea typeface="Gill Sans"/>
                <a:cs typeface="Gill Sans"/>
                <a:sym typeface="Gill Sans"/>
              </a:defRPr>
            </a:lvl4pPr>
            <a:lvl5pPr marR="0" lvl="4" algn="l" rtl="0">
              <a:lnSpc>
                <a:spcPct val="100000"/>
              </a:lnSpc>
              <a:spcBef>
                <a:spcPts val="370"/>
              </a:spcBef>
              <a:spcAft>
                <a:spcPts val="0"/>
              </a:spcAft>
              <a:buClr>
                <a:srgbClr val="6C6463"/>
              </a:buClr>
              <a:buSzPts val="1852"/>
              <a:buFont typeface="Arial"/>
              <a:buChar char="»"/>
              <a:defRPr sz="1852" b="0" i="0" u="none" strike="noStrike" cap="none">
                <a:solidFill>
                  <a:srgbClr val="6C6463"/>
                </a:solidFill>
                <a:latin typeface="Gill Sans"/>
                <a:ea typeface="Gill Sans"/>
                <a:cs typeface="Gill Sans"/>
                <a:sym typeface="Gill Sans"/>
              </a:defRPr>
            </a:lvl5pPr>
            <a:lvl6pPr marR="0" lvl="5" algn="l" rtl="0">
              <a:lnSpc>
                <a:spcPct val="100000"/>
              </a:lnSpc>
              <a:spcBef>
                <a:spcPts val="529"/>
              </a:spcBef>
              <a:spcAft>
                <a:spcPts val="0"/>
              </a:spcAft>
              <a:buClr>
                <a:schemeClr val="dk1"/>
              </a:buClr>
              <a:buSzPts val="2645"/>
              <a:buFont typeface="Arial"/>
              <a:buChar char="•"/>
              <a:defRPr sz="2645" b="0" i="0" u="none" strike="noStrike" cap="none">
                <a:solidFill>
                  <a:schemeClr val="dk1"/>
                </a:solidFill>
                <a:latin typeface="Gill Sans"/>
                <a:ea typeface="Gill Sans"/>
                <a:cs typeface="Gill Sans"/>
                <a:sym typeface="Gill Sans"/>
              </a:defRPr>
            </a:lvl6pPr>
            <a:lvl7pPr marR="0" lvl="6" algn="l" rtl="0">
              <a:lnSpc>
                <a:spcPct val="100000"/>
              </a:lnSpc>
              <a:spcBef>
                <a:spcPts val="529"/>
              </a:spcBef>
              <a:spcAft>
                <a:spcPts val="0"/>
              </a:spcAft>
              <a:buClr>
                <a:schemeClr val="dk1"/>
              </a:buClr>
              <a:buSzPts val="2645"/>
              <a:buFont typeface="Arial"/>
              <a:buChar char="•"/>
              <a:defRPr sz="2645" b="0" i="0" u="none" strike="noStrike" cap="none">
                <a:solidFill>
                  <a:schemeClr val="dk1"/>
                </a:solidFill>
                <a:latin typeface="Gill Sans"/>
                <a:ea typeface="Gill Sans"/>
                <a:cs typeface="Gill Sans"/>
                <a:sym typeface="Gill Sans"/>
              </a:defRPr>
            </a:lvl7pPr>
            <a:lvl8pPr marR="0" lvl="7" algn="l" rtl="0">
              <a:lnSpc>
                <a:spcPct val="100000"/>
              </a:lnSpc>
              <a:spcBef>
                <a:spcPts val="529"/>
              </a:spcBef>
              <a:spcAft>
                <a:spcPts val="0"/>
              </a:spcAft>
              <a:buClr>
                <a:schemeClr val="dk1"/>
              </a:buClr>
              <a:buSzPts val="2645"/>
              <a:buFont typeface="Arial"/>
              <a:buChar char="•"/>
              <a:defRPr sz="2645" b="0" i="0" u="none" strike="noStrike" cap="none">
                <a:solidFill>
                  <a:schemeClr val="dk1"/>
                </a:solidFill>
                <a:latin typeface="Gill Sans"/>
                <a:ea typeface="Gill Sans"/>
                <a:cs typeface="Gill Sans"/>
                <a:sym typeface="Gill Sans"/>
              </a:defRPr>
            </a:lvl8pPr>
            <a:lvl9pPr marR="0" lvl="8" algn="l" rtl="0">
              <a:lnSpc>
                <a:spcPct val="100000"/>
              </a:lnSpc>
              <a:spcBef>
                <a:spcPts val="529"/>
              </a:spcBef>
              <a:spcAft>
                <a:spcPts val="0"/>
              </a:spcAft>
              <a:buClr>
                <a:schemeClr val="dk1"/>
              </a:buClr>
              <a:buSzPts val="2645"/>
              <a:buFont typeface="Arial"/>
              <a:buChar char="•"/>
              <a:defRPr sz="2645" b="0" i="0" u="none" strike="noStrike" cap="none">
                <a:solidFill>
                  <a:schemeClr val="dk1"/>
                </a:solidFill>
                <a:latin typeface="Gill Sans"/>
                <a:ea typeface="Gill Sans"/>
                <a:cs typeface="Gill Sans"/>
                <a:sym typeface="Gill Sans"/>
              </a:defRPr>
            </a:lvl9pPr>
          </a:lstStyle>
          <a:p>
            <a:endParaRPr/>
          </a:p>
        </p:txBody>
      </p:sp>
      <p:sp>
        <p:nvSpPr>
          <p:cNvPr id="309" name="Google Shape;309;p141"/>
          <p:cNvSpPr txBox="1">
            <a:spLocks noGrp="1"/>
          </p:cNvSpPr>
          <p:nvPr>
            <p:ph type="body" idx="1"/>
          </p:nvPr>
        </p:nvSpPr>
        <p:spPr>
          <a:xfrm>
            <a:off x="914400" y="1715549"/>
            <a:ext cx="10363200" cy="1511868"/>
          </a:xfrm>
          <a:prstGeom prst="rect">
            <a:avLst/>
          </a:prstGeom>
          <a:noFill/>
          <a:ln>
            <a:noFill/>
          </a:ln>
        </p:spPr>
        <p:txBody>
          <a:bodyPr spcFirstLastPara="1" wrap="square" lIns="91425" tIns="45700" rIns="91425" bIns="45700" anchor="t" anchorCtr="0">
            <a:normAutofit/>
          </a:bodyPr>
          <a:lstStyle>
            <a:lvl1pPr marL="457200" lvl="0" indent="-362966" algn="l">
              <a:lnSpc>
                <a:spcPct val="100000"/>
              </a:lnSpc>
              <a:spcBef>
                <a:spcPts val="0"/>
              </a:spcBef>
              <a:spcAft>
                <a:spcPts val="0"/>
              </a:spcAft>
              <a:buClr>
                <a:srgbClr val="6C6463"/>
              </a:buClr>
              <a:buSzPts val="2116"/>
              <a:buChar char="•"/>
              <a:defRPr>
                <a:solidFill>
                  <a:srgbClr val="6C6463"/>
                </a:solidFill>
              </a:defRPr>
            </a:lvl1pPr>
            <a:lvl2pPr marL="914400" lvl="1" indent="-362966" algn="l">
              <a:lnSpc>
                <a:spcPct val="100000"/>
              </a:lnSpc>
              <a:spcBef>
                <a:spcPts val="1058"/>
              </a:spcBef>
              <a:spcAft>
                <a:spcPts val="0"/>
              </a:spcAft>
              <a:buClr>
                <a:srgbClr val="6C6463"/>
              </a:buClr>
              <a:buSzPts val="2116"/>
              <a:buChar char="–"/>
              <a:defRPr>
                <a:solidFill>
                  <a:srgbClr val="6C6463"/>
                </a:solidFill>
              </a:defRPr>
            </a:lvl2pPr>
            <a:lvl3pPr marL="1371600" lvl="2" indent="-379793" algn="l">
              <a:lnSpc>
                <a:spcPct val="100000"/>
              </a:lnSpc>
              <a:spcBef>
                <a:spcPts val="1058"/>
              </a:spcBef>
              <a:spcAft>
                <a:spcPts val="0"/>
              </a:spcAft>
              <a:buClr>
                <a:srgbClr val="6C6463"/>
              </a:buClr>
              <a:buSzPts val="2381"/>
              <a:buChar char="•"/>
              <a:defRPr>
                <a:solidFill>
                  <a:srgbClr val="6C6463"/>
                </a:solidFill>
              </a:defRPr>
            </a:lvl3pPr>
            <a:lvl4pPr marL="1828800" lvl="3" indent="-362966" algn="l">
              <a:lnSpc>
                <a:spcPct val="100000"/>
              </a:lnSpc>
              <a:spcBef>
                <a:spcPts val="423"/>
              </a:spcBef>
              <a:spcAft>
                <a:spcPts val="0"/>
              </a:spcAft>
              <a:buClr>
                <a:srgbClr val="6C6463"/>
              </a:buClr>
              <a:buSzPts val="2116"/>
              <a:buChar char="–"/>
              <a:defRPr>
                <a:solidFill>
                  <a:srgbClr val="6C6463"/>
                </a:solidFill>
              </a:defRPr>
            </a:lvl4pPr>
            <a:lvl5pPr marL="2286000" lvl="4" indent="-346201" algn="l">
              <a:lnSpc>
                <a:spcPct val="100000"/>
              </a:lnSpc>
              <a:spcBef>
                <a:spcPts val="370"/>
              </a:spcBef>
              <a:spcAft>
                <a:spcPts val="0"/>
              </a:spcAft>
              <a:buClr>
                <a:srgbClr val="FFFFFF"/>
              </a:buClr>
              <a:buSzPts val="1852"/>
              <a:buChar char="»"/>
              <a:defRPr>
                <a:solidFill>
                  <a:srgbClr val="FFFFFF"/>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10" name="Google Shape;310;p141"/>
          <p:cNvSpPr txBox="1">
            <a:spLocks noGrp="1"/>
          </p:cNvSpPr>
          <p:nvPr>
            <p:ph type="dt" idx="10"/>
          </p:nvPr>
        </p:nvSpPr>
        <p:spPr>
          <a:xfrm>
            <a:off x="203200" y="6423933"/>
            <a:ext cx="2844800" cy="214546"/>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sz="794" b="0" i="0">
                <a:solidFill>
                  <a:srgbClr val="FFFFFF"/>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1" name="Google Shape;311;p141"/>
          <p:cNvSpPr txBox="1">
            <a:spLocks noGrp="1"/>
          </p:cNvSpPr>
          <p:nvPr>
            <p:ph type="ftr" idx="11"/>
          </p:nvPr>
        </p:nvSpPr>
        <p:spPr>
          <a:xfrm>
            <a:off x="4165600" y="6423933"/>
            <a:ext cx="3860800" cy="214546"/>
          </a:xfrm>
          <a:prstGeom prst="rect">
            <a:avLst/>
          </a:prstGeom>
          <a:noFill/>
          <a:ln>
            <a:noFill/>
          </a:ln>
        </p:spPr>
        <p:txBody>
          <a:bodyPr spcFirstLastPara="1" wrap="square" lIns="91425" tIns="45700" rIns="91425" bIns="45700" anchor="ctr" anchorCtr="0">
            <a:spAutoFit/>
          </a:bodyPr>
          <a:lstStyle>
            <a:lvl1pPr lvl="0" algn="ctr">
              <a:lnSpc>
                <a:spcPct val="100000"/>
              </a:lnSpc>
              <a:spcBef>
                <a:spcPts val="0"/>
              </a:spcBef>
              <a:spcAft>
                <a:spcPts val="0"/>
              </a:spcAft>
              <a:buSzPts val="1400"/>
              <a:buNone/>
              <a:defRPr sz="794" b="0" i="0">
                <a:solidFill>
                  <a:srgbClr val="FFFFFF"/>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2" name="Google Shape;312;p141"/>
          <p:cNvSpPr txBox="1">
            <a:spLocks noGrp="1"/>
          </p:cNvSpPr>
          <p:nvPr>
            <p:ph type="sldNum" idx="12"/>
          </p:nvPr>
        </p:nvSpPr>
        <p:spPr>
          <a:xfrm>
            <a:off x="9144000" y="6423933"/>
            <a:ext cx="2844800" cy="214546"/>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313" name="Google Shape;313;p141"/>
          <p:cNvSpPr txBox="1">
            <a:spLocks noGrp="1"/>
          </p:cNvSpPr>
          <p:nvPr>
            <p:ph type="body" idx="3"/>
          </p:nvPr>
        </p:nvSpPr>
        <p:spPr>
          <a:xfrm rot="-5400000">
            <a:off x="10494091" y="4693325"/>
            <a:ext cx="2743200" cy="214546"/>
          </a:xfrm>
          <a:prstGeom prst="rect">
            <a:avLst/>
          </a:prstGeom>
          <a:noFill/>
          <a:ln>
            <a:noFill/>
          </a:ln>
        </p:spPr>
        <p:txBody>
          <a:bodyPr spcFirstLastPara="1" wrap="square" lIns="91425" tIns="45700" rIns="91425" bIns="45700" anchor="t" anchorCtr="0">
            <a:spAutoFit/>
          </a:bodyPr>
          <a:lstStyle>
            <a:lvl1pPr marL="457200" lvl="0" indent="-228600" algn="r">
              <a:lnSpc>
                <a:spcPct val="100000"/>
              </a:lnSpc>
              <a:spcBef>
                <a:spcPts val="0"/>
              </a:spcBef>
              <a:spcAft>
                <a:spcPts val="0"/>
              </a:spcAft>
              <a:buClr>
                <a:srgbClr val="FFFFFF"/>
              </a:buClr>
              <a:buSzPts val="794"/>
              <a:buNone/>
              <a:defRPr sz="794">
                <a:solidFill>
                  <a:srgbClr val="FFFFFF"/>
                </a:solidFill>
              </a:defRPr>
            </a:lvl1pPr>
            <a:lvl2pPr marL="914400" lvl="1" indent="-228600" algn="l">
              <a:lnSpc>
                <a:spcPct val="100000"/>
              </a:lnSpc>
              <a:spcBef>
                <a:spcPts val="1058"/>
              </a:spcBef>
              <a:spcAft>
                <a:spcPts val="0"/>
              </a:spcAft>
              <a:buClr>
                <a:schemeClr val="lt1"/>
              </a:buClr>
              <a:buSzPts val="2381"/>
              <a:buNone/>
              <a:defRPr sz="2381">
                <a:solidFill>
                  <a:schemeClr val="lt1"/>
                </a:solidFill>
              </a:defRPr>
            </a:lvl2pPr>
            <a:lvl3pPr marL="1371600" lvl="2" indent="-228600" algn="l">
              <a:lnSpc>
                <a:spcPct val="100000"/>
              </a:lnSpc>
              <a:spcBef>
                <a:spcPts val="1058"/>
              </a:spcBef>
              <a:spcAft>
                <a:spcPts val="0"/>
              </a:spcAft>
              <a:buClr>
                <a:schemeClr val="lt1"/>
              </a:buClr>
              <a:buSzPts val="2116"/>
              <a:buNone/>
              <a:defRPr sz="2116">
                <a:solidFill>
                  <a:schemeClr val="lt1"/>
                </a:solidFill>
              </a:defRPr>
            </a:lvl3pPr>
            <a:lvl4pPr marL="1828800" lvl="3" indent="-228600" algn="l">
              <a:lnSpc>
                <a:spcPct val="100000"/>
              </a:lnSpc>
              <a:spcBef>
                <a:spcPts val="370"/>
              </a:spcBef>
              <a:spcAft>
                <a:spcPts val="0"/>
              </a:spcAft>
              <a:buClr>
                <a:schemeClr val="lt1"/>
              </a:buClr>
              <a:buSzPts val="1852"/>
              <a:buNone/>
              <a:defRPr sz="1852">
                <a:solidFill>
                  <a:schemeClr val="lt1"/>
                </a:solidFill>
              </a:defRPr>
            </a:lvl4pPr>
            <a:lvl5pPr marL="2286000" lvl="4" indent="-228600" algn="l">
              <a:lnSpc>
                <a:spcPct val="100000"/>
              </a:lnSpc>
              <a:spcBef>
                <a:spcPts val="317"/>
              </a:spcBef>
              <a:spcAft>
                <a:spcPts val="0"/>
              </a:spcAft>
              <a:buClr>
                <a:schemeClr val="lt1"/>
              </a:buClr>
              <a:buSzPts val="1587"/>
              <a:buNone/>
              <a:defRPr sz="1587">
                <a:solidFill>
                  <a:schemeClr val="lt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14" name="Google Shape;314;p141"/>
          <p:cNvSpPr txBox="1">
            <a:spLocks noGrp="1"/>
          </p:cNvSpPr>
          <p:nvPr>
            <p:ph type="title"/>
          </p:nvPr>
        </p:nvSpPr>
        <p:spPr>
          <a:xfrm>
            <a:off x="914805" y="933167"/>
            <a:ext cx="10363200" cy="58080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0067B9"/>
              </a:buClr>
              <a:buSzPts val="3174"/>
              <a:buFont typeface="Gill Sans"/>
              <a:buNone/>
              <a:defRPr>
                <a:solidFill>
                  <a:srgbClr val="0067B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3_Red/Gray 1 Content + Right Photo">
  <p:cSld name="3_Red/Gray 1 Content + Right Photo">
    <p:bg>
      <p:bgPr>
        <a:solidFill>
          <a:schemeClr val="lt1"/>
        </a:solidFill>
        <a:effectLst/>
      </p:bgPr>
    </p:bg>
    <p:spTree>
      <p:nvGrpSpPr>
        <p:cNvPr id="1" name="Shape 315"/>
        <p:cNvGrpSpPr/>
        <p:nvPr/>
      </p:nvGrpSpPr>
      <p:grpSpPr>
        <a:xfrm>
          <a:off x="0" y="0"/>
          <a:ext cx="0" cy="0"/>
          <a:chOff x="0" y="0"/>
          <a:chExt cx="0" cy="0"/>
        </a:xfrm>
      </p:grpSpPr>
      <p:sp>
        <p:nvSpPr>
          <p:cNvPr id="316" name="Google Shape;316;p142"/>
          <p:cNvSpPr>
            <a:spLocks noGrp="1"/>
          </p:cNvSpPr>
          <p:nvPr>
            <p:ph type="pic" idx="2"/>
          </p:nvPr>
        </p:nvSpPr>
        <p:spPr>
          <a:xfrm>
            <a:off x="6096000" y="203683"/>
            <a:ext cx="5892800" cy="6450636"/>
          </a:xfrm>
          <a:prstGeom prst="rect">
            <a:avLst/>
          </a:prstGeom>
          <a:solidFill>
            <a:srgbClr val="E7E7E5"/>
          </a:solidFill>
          <a:ln>
            <a:noFill/>
          </a:ln>
        </p:spPr>
        <p:txBody>
          <a:bodyPr spcFirstLastPara="1" wrap="square" lIns="91425" tIns="45700" rIns="91425" bIns="45700" anchor="t" anchorCtr="0">
            <a:normAutofit/>
          </a:bodyPr>
          <a:lstStyle>
            <a:lvl1pPr marR="0" lvl="0" algn="l" rtl="0">
              <a:lnSpc>
                <a:spcPct val="100000"/>
              </a:lnSpc>
              <a:spcBef>
                <a:spcPts val="317"/>
              </a:spcBef>
              <a:spcAft>
                <a:spcPts val="0"/>
              </a:spcAft>
              <a:buClr>
                <a:srgbClr val="6C6463"/>
              </a:buClr>
              <a:buSzPts val="1587"/>
              <a:buFont typeface="Arial"/>
              <a:buNone/>
              <a:defRPr sz="1587" b="0" i="0" u="none" strike="noStrike" cap="none">
                <a:solidFill>
                  <a:srgbClr val="6C6463"/>
                </a:solidFill>
                <a:latin typeface="Gill Sans"/>
                <a:ea typeface="Gill Sans"/>
                <a:cs typeface="Gill Sans"/>
                <a:sym typeface="Gill Sans"/>
              </a:defRPr>
            </a:lvl1pPr>
            <a:lvl2pPr marR="0" lvl="1" algn="l" rtl="0">
              <a:lnSpc>
                <a:spcPct val="100000"/>
              </a:lnSpc>
              <a:spcBef>
                <a:spcPts val="0"/>
              </a:spcBef>
              <a:spcAft>
                <a:spcPts val="0"/>
              </a:spcAft>
              <a:buClr>
                <a:srgbClr val="6C6463"/>
              </a:buClr>
              <a:buSzPts val="2116"/>
              <a:buFont typeface="Arial"/>
              <a:buChar char="–"/>
              <a:defRPr sz="2116" b="0" i="0" u="none" strike="noStrike" cap="none">
                <a:solidFill>
                  <a:srgbClr val="6C6463"/>
                </a:solidFill>
                <a:latin typeface="Gill Sans"/>
                <a:ea typeface="Gill Sans"/>
                <a:cs typeface="Gill Sans"/>
                <a:sym typeface="Gill Sans"/>
              </a:defRPr>
            </a:lvl2pPr>
            <a:lvl3pPr marR="0" lvl="2" algn="l" rtl="0">
              <a:lnSpc>
                <a:spcPct val="100000"/>
              </a:lnSpc>
              <a:spcBef>
                <a:spcPts val="1058"/>
              </a:spcBef>
              <a:spcAft>
                <a:spcPts val="0"/>
              </a:spcAft>
              <a:buClr>
                <a:srgbClr val="6C6463"/>
              </a:buClr>
              <a:buSzPts val="2381"/>
              <a:buFont typeface="Arial"/>
              <a:buChar char="•"/>
              <a:defRPr sz="2381" b="0" i="0" u="none" strike="noStrike" cap="none">
                <a:solidFill>
                  <a:srgbClr val="6C6463"/>
                </a:solidFill>
                <a:latin typeface="Gill Sans"/>
                <a:ea typeface="Gill Sans"/>
                <a:cs typeface="Gill Sans"/>
                <a:sym typeface="Gill Sans"/>
              </a:defRPr>
            </a:lvl3pPr>
            <a:lvl4pPr marR="0" lvl="3" algn="l" rtl="0">
              <a:lnSpc>
                <a:spcPct val="100000"/>
              </a:lnSpc>
              <a:spcBef>
                <a:spcPts val="423"/>
              </a:spcBef>
              <a:spcAft>
                <a:spcPts val="0"/>
              </a:spcAft>
              <a:buClr>
                <a:srgbClr val="6C6463"/>
              </a:buClr>
              <a:buSzPts val="2116"/>
              <a:buFont typeface="Arial"/>
              <a:buChar char="–"/>
              <a:defRPr sz="2116" b="0" i="0" u="none" strike="noStrike" cap="none">
                <a:solidFill>
                  <a:srgbClr val="6C6463"/>
                </a:solidFill>
                <a:latin typeface="Gill Sans"/>
                <a:ea typeface="Gill Sans"/>
                <a:cs typeface="Gill Sans"/>
                <a:sym typeface="Gill Sans"/>
              </a:defRPr>
            </a:lvl4pPr>
            <a:lvl5pPr marR="0" lvl="4" algn="l" rtl="0">
              <a:lnSpc>
                <a:spcPct val="100000"/>
              </a:lnSpc>
              <a:spcBef>
                <a:spcPts val="370"/>
              </a:spcBef>
              <a:spcAft>
                <a:spcPts val="0"/>
              </a:spcAft>
              <a:buClr>
                <a:srgbClr val="6C6463"/>
              </a:buClr>
              <a:buSzPts val="1852"/>
              <a:buFont typeface="Arial"/>
              <a:buChar char="»"/>
              <a:defRPr sz="1852" b="0" i="0" u="none" strike="noStrike" cap="none">
                <a:solidFill>
                  <a:srgbClr val="6C6463"/>
                </a:solidFill>
                <a:latin typeface="Gill Sans"/>
                <a:ea typeface="Gill Sans"/>
                <a:cs typeface="Gill Sans"/>
                <a:sym typeface="Gill Sans"/>
              </a:defRPr>
            </a:lvl5pPr>
            <a:lvl6pPr marR="0" lvl="5" algn="l" rtl="0">
              <a:lnSpc>
                <a:spcPct val="100000"/>
              </a:lnSpc>
              <a:spcBef>
                <a:spcPts val="529"/>
              </a:spcBef>
              <a:spcAft>
                <a:spcPts val="0"/>
              </a:spcAft>
              <a:buClr>
                <a:schemeClr val="dk1"/>
              </a:buClr>
              <a:buSzPts val="2645"/>
              <a:buFont typeface="Arial"/>
              <a:buChar char="•"/>
              <a:defRPr sz="2645" b="0" i="0" u="none" strike="noStrike" cap="none">
                <a:solidFill>
                  <a:schemeClr val="dk1"/>
                </a:solidFill>
                <a:latin typeface="Gill Sans"/>
                <a:ea typeface="Gill Sans"/>
                <a:cs typeface="Gill Sans"/>
                <a:sym typeface="Gill Sans"/>
              </a:defRPr>
            </a:lvl6pPr>
            <a:lvl7pPr marR="0" lvl="6" algn="l" rtl="0">
              <a:lnSpc>
                <a:spcPct val="100000"/>
              </a:lnSpc>
              <a:spcBef>
                <a:spcPts val="529"/>
              </a:spcBef>
              <a:spcAft>
                <a:spcPts val="0"/>
              </a:spcAft>
              <a:buClr>
                <a:schemeClr val="dk1"/>
              </a:buClr>
              <a:buSzPts val="2645"/>
              <a:buFont typeface="Arial"/>
              <a:buChar char="•"/>
              <a:defRPr sz="2645" b="0" i="0" u="none" strike="noStrike" cap="none">
                <a:solidFill>
                  <a:schemeClr val="dk1"/>
                </a:solidFill>
                <a:latin typeface="Gill Sans"/>
                <a:ea typeface="Gill Sans"/>
                <a:cs typeface="Gill Sans"/>
                <a:sym typeface="Gill Sans"/>
              </a:defRPr>
            </a:lvl7pPr>
            <a:lvl8pPr marR="0" lvl="7" algn="l" rtl="0">
              <a:lnSpc>
                <a:spcPct val="100000"/>
              </a:lnSpc>
              <a:spcBef>
                <a:spcPts val="529"/>
              </a:spcBef>
              <a:spcAft>
                <a:spcPts val="0"/>
              </a:spcAft>
              <a:buClr>
                <a:schemeClr val="dk1"/>
              </a:buClr>
              <a:buSzPts val="2645"/>
              <a:buFont typeface="Arial"/>
              <a:buChar char="•"/>
              <a:defRPr sz="2645" b="0" i="0" u="none" strike="noStrike" cap="none">
                <a:solidFill>
                  <a:schemeClr val="dk1"/>
                </a:solidFill>
                <a:latin typeface="Gill Sans"/>
                <a:ea typeface="Gill Sans"/>
                <a:cs typeface="Gill Sans"/>
                <a:sym typeface="Gill Sans"/>
              </a:defRPr>
            </a:lvl8pPr>
            <a:lvl9pPr marR="0" lvl="8" algn="l" rtl="0">
              <a:lnSpc>
                <a:spcPct val="100000"/>
              </a:lnSpc>
              <a:spcBef>
                <a:spcPts val="529"/>
              </a:spcBef>
              <a:spcAft>
                <a:spcPts val="0"/>
              </a:spcAft>
              <a:buClr>
                <a:schemeClr val="dk1"/>
              </a:buClr>
              <a:buSzPts val="2645"/>
              <a:buFont typeface="Arial"/>
              <a:buChar char="•"/>
              <a:defRPr sz="2645" b="0" i="0" u="none" strike="noStrike" cap="none">
                <a:solidFill>
                  <a:schemeClr val="dk1"/>
                </a:solidFill>
                <a:latin typeface="Gill Sans"/>
                <a:ea typeface="Gill Sans"/>
                <a:cs typeface="Gill Sans"/>
                <a:sym typeface="Gill Sans"/>
              </a:defRPr>
            </a:lvl9pPr>
          </a:lstStyle>
          <a:p>
            <a:endParaRPr/>
          </a:p>
        </p:txBody>
      </p:sp>
      <p:sp>
        <p:nvSpPr>
          <p:cNvPr id="317" name="Google Shape;317;p142"/>
          <p:cNvSpPr txBox="1">
            <a:spLocks noGrp="1"/>
          </p:cNvSpPr>
          <p:nvPr>
            <p:ph type="dt" idx="10"/>
          </p:nvPr>
        </p:nvSpPr>
        <p:spPr>
          <a:xfrm>
            <a:off x="203200" y="6423933"/>
            <a:ext cx="2844800" cy="214546"/>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sz="794" b="0" i="0">
                <a:solidFill>
                  <a:srgbClr val="6C6463"/>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8" name="Google Shape;318;p142"/>
          <p:cNvSpPr txBox="1">
            <a:spLocks noGrp="1"/>
          </p:cNvSpPr>
          <p:nvPr>
            <p:ph type="sldNum" idx="12"/>
          </p:nvPr>
        </p:nvSpPr>
        <p:spPr>
          <a:xfrm>
            <a:off x="9144000" y="6423933"/>
            <a:ext cx="2844800" cy="214546"/>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319" name="Google Shape;319;p142"/>
          <p:cNvSpPr txBox="1">
            <a:spLocks noGrp="1"/>
          </p:cNvSpPr>
          <p:nvPr>
            <p:ph type="body" idx="1"/>
          </p:nvPr>
        </p:nvSpPr>
        <p:spPr>
          <a:xfrm>
            <a:off x="914400" y="2219505"/>
            <a:ext cx="4876800" cy="3729274"/>
          </a:xfrm>
          <a:prstGeom prst="rect">
            <a:avLst/>
          </a:prstGeom>
          <a:noFill/>
          <a:ln>
            <a:noFill/>
          </a:ln>
        </p:spPr>
        <p:txBody>
          <a:bodyPr spcFirstLastPara="1" wrap="square" lIns="91425" tIns="45700" rIns="91425" bIns="45700" anchor="t" anchorCtr="0">
            <a:normAutofit/>
          </a:bodyPr>
          <a:lstStyle>
            <a:lvl1pPr marL="457200" lvl="0" indent="-362966" algn="l">
              <a:lnSpc>
                <a:spcPct val="100000"/>
              </a:lnSpc>
              <a:spcBef>
                <a:spcPts val="0"/>
              </a:spcBef>
              <a:spcAft>
                <a:spcPts val="0"/>
              </a:spcAft>
              <a:buClr>
                <a:srgbClr val="6C6463"/>
              </a:buClr>
              <a:buSzPts val="2116"/>
              <a:buChar char="•"/>
              <a:defRPr sz="2116">
                <a:solidFill>
                  <a:srgbClr val="6C6463"/>
                </a:solidFill>
              </a:defRPr>
            </a:lvl1pPr>
            <a:lvl2pPr marL="914400" lvl="1" indent="-362966" algn="l">
              <a:lnSpc>
                <a:spcPct val="100000"/>
              </a:lnSpc>
              <a:spcBef>
                <a:spcPts val="1058"/>
              </a:spcBef>
              <a:spcAft>
                <a:spcPts val="0"/>
              </a:spcAft>
              <a:buClr>
                <a:srgbClr val="6C6463"/>
              </a:buClr>
              <a:buSzPts val="2116"/>
              <a:buChar char="–"/>
              <a:defRPr sz="2116">
                <a:solidFill>
                  <a:srgbClr val="6C6463"/>
                </a:solidFill>
              </a:defRPr>
            </a:lvl2pPr>
            <a:lvl3pPr marL="1371600" lvl="2" indent="-362966" algn="l">
              <a:lnSpc>
                <a:spcPct val="100000"/>
              </a:lnSpc>
              <a:spcBef>
                <a:spcPts val="1058"/>
              </a:spcBef>
              <a:spcAft>
                <a:spcPts val="0"/>
              </a:spcAft>
              <a:buClr>
                <a:srgbClr val="6C6463"/>
              </a:buClr>
              <a:buSzPts val="2116"/>
              <a:buChar char="•"/>
              <a:defRPr sz="2116">
                <a:solidFill>
                  <a:srgbClr val="6C6463"/>
                </a:solidFill>
              </a:defRPr>
            </a:lvl3pPr>
            <a:lvl4pPr marL="1828800" lvl="3" indent="-346202" algn="l">
              <a:lnSpc>
                <a:spcPct val="100000"/>
              </a:lnSpc>
              <a:spcBef>
                <a:spcPts val="370"/>
              </a:spcBef>
              <a:spcAft>
                <a:spcPts val="0"/>
              </a:spcAft>
              <a:buClr>
                <a:srgbClr val="6C6463"/>
              </a:buClr>
              <a:buSzPts val="1852"/>
              <a:buChar char="–"/>
              <a:defRPr sz="1852">
                <a:solidFill>
                  <a:srgbClr val="6C6463"/>
                </a:solidFill>
              </a:defRPr>
            </a:lvl4pPr>
            <a:lvl5pPr marL="2286000" lvl="4" indent="-346201" algn="l">
              <a:lnSpc>
                <a:spcPct val="100000"/>
              </a:lnSpc>
              <a:spcBef>
                <a:spcPts val="370"/>
              </a:spcBef>
              <a:spcAft>
                <a:spcPts val="0"/>
              </a:spcAft>
              <a:buClr>
                <a:srgbClr val="FFFFFF"/>
              </a:buClr>
              <a:buSzPts val="1852"/>
              <a:buChar char="»"/>
              <a:defRPr>
                <a:solidFill>
                  <a:srgbClr val="FFFFFF"/>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20" name="Google Shape;320;p142"/>
          <p:cNvSpPr txBox="1">
            <a:spLocks noGrp="1"/>
          </p:cNvSpPr>
          <p:nvPr>
            <p:ph type="body" idx="3"/>
          </p:nvPr>
        </p:nvSpPr>
        <p:spPr>
          <a:xfrm rot="-5400000">
            <a:off x="10494089" y="1468008"/>
            <a:ext cx="2743200" cy="214546"/>
          </a:xfrm>
          <a:prstGeom prst="rect">
            <a:avLst/>
          </a:prstGeom>
          <a:noFill/>
          <a:ln>
            <a:noFill/>
          </a:ln>
        </p:spPr>
        <p:txBody>
          <a:bodyPr spcFirstLastPara="1" wrap="square" lIns="91425" tIns="45700" rIns="91425" bIns="45700" anchor="t" anchorCtr="0">
            <a:spAutoFit/>
          </a:bodyPr>
          <a:lstStyle>
            <a:lvl1pPr marL="457200" lvl="0" indent="-228600" algn="r">
              <a:lnSpc>
                <a:spcPct val="100000"/>
              </a:lnSpc>
              <a:spcBef>
                <a:spcPts val="0"/>
              </a:spcBef>
              <a:spcAft>
                <a:spcPts val="0"/>
              </a:spcAft>
              <a:buClr>
                <a:srgbClr val="FFFFFF"/>
              </a:buClr>
              <a:buSzPts val="794"/>
              <a:buNone/>
              <a:defRPr sz="794">
                <a:solidFill>
                  <a:srgbClr val="FFFFFF"/>
                </a:solidFill>
              </a:defRPr>
            </a:lvl1pPr>
            <a:lvl2pPr marL="914400" lvl="1" indent="-228600" algn="l">
              <a:lnSpc>
                <a:spcPct val="100000"/>
              </a:lnSpc>
              <a:spcBef>
                <a:spcPts val="1058"/>
              </a:spcBef>
              <a:spcAft>
                <a:spcPts val="0"/>
              </a:spcAft>
              <a:buClr>
                <a:schemeClr val="lt1"/>
              </a:buClr>
              <a:buSzPts val="2381"/>
              <a:buNone/>
              <a:defRPr sz="2381">
                <a:solidFill>
                  <a:schemeClr val="lt1"/>
                </a:solidFill>
              </a:defRPr>
            </a:lvl2pPr>
            <a:lvl3pPr marL="1371600" lvl="2" indent="-228600" algn="l">
              <a:lnSpc>
                <a:spcPct val="100000"/>
              </a:lnSpc>
              <a:spcBef>
                <a:spcPts val="1058"/>
              </a:spcBef>
              <a:spcAft>
                <a:spcPts val="0"/>
              </a:spcAft>
              <a:buClr>
                <a:schemeClr val="lt1"/>
              </a:buClr>
              <a:buSzPts val="2116"/>
              <a:buNone/>
              <a:defRPr sz="2116">
                <a:solidFill>
                  <a:schemeClr val="lt1"/>
                </a:solidFill>
              </a:defRPr>
            </a:lvl3pPr>
            <a:lvl4pPr marL="1828800" lvl="3" indent="-228600" algn="l">
              <a:lnSpc>
                <a:spcPct val="100000"/>
              </a:lnSpc>
              <a:spcBef>
                <a:spcPts val="370"/>
              </a:spcBef>
              <a:spcAft>
                <a:spcPts val="0"/>
              </a:spcAft>
              <a:buClr>
                <a:schemeClr val="lt1"/>
              </a:buClr>
              <a:buSzPts val="1852"/>
              <a:buNone/>
              <a:defRPr sz="1852">
                <a:solidFill>
                  <a:schemeClr val="lt1"/>
                </a:solidFill>
              </a:defRPr>
            </a:lvl4pPr>
            <a:lvl5pPr marL="2286000" lvl="4" indent="-228600" algn="l">
              <a:lnSpc>
                <a:spcPct val="100000"/>
              </a:lnSpc>
              <a:spcBef>
                <a:spcPts val="317"/>
              </a:spcBef>
              <a:spcAft>
                <a:spcPts val="0"/>
              </a:spcAft>
              <a:buClr>
                <a:schemeClr val="lt1"/>
              </a:buClr>
              <a:buSzPts val="1587"/>
              <a:buNone/>
              <a:defRPr sz="1587">
                <a:solidFill>
                  <a:schemeClr val="lt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21" name="Google Shape;321;p142"/>
          <p:cNvSpPr txBox="1">
            <a:spLocks noGrp="1"/>
          </p:cNvSpPr>
          <p:nvPr>
            <p:ph type="title"/>
          </p:nvPr>
        </p:nvSpPr>
        <p:spPr>
          <a:xfrm>
            <a:off x="914400" y="897750"/>
            <a:ext cx="4876800" cy="1099175"/>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0067B9"/>
              </a:buClr>
              <a:buSzPts val="3174"/>
              <a:buFont typeface="Gill Sans"/>
              <a:buNone/>
              <a:defRPr>
                <a:solidFill>
                  <a:srgbClr val="0067B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3_Red/Gray Title Only">
  <p:cSld name="3_Red/Gray Title Only">
    <p:bg>
      <p:bgPr>
        <a:solidFill>
          <a:schemeClr val="lt1"/>
        </a:solidFill>
        <a:effectLst/>
      </p:bgPr>
    </p:bg>
    <p:spTree>
      <p:nvGrpSpPr>
        <p:cNvPr id="1" name="Shape 322"/>
        <p:cNvGrpSpPr/>
        <p:nvPr/>
      </p:nvGrpSpPr>
      <p:grpSpPr>
        <a:xfrm>
          <a:off x="0" y="0"/>
          <a:ext cx="0" cy="0"/>
          <a:chOff x="0" y="0"/>
          <a:chExt cx="0" cy="0"/>
        </a:xfrm>
      </p:grpSpPr>
      <p:sp>
        <p:nvSpPr>
          <p:cNvPr id="323" name="Google Shape;323;p143"/>
          <p:cNvSpPr>
            <a:spLocks noGrp="1"/>
          </p:cNvSpPr>
          <p:nvPr>
            <p:ph type="pic" idx="2"/>
          </p:nvPr>
        </p:nvSpPr>
        <p:spPr>
          <a:xfrm>
            <a:off x="203200" y="203682"/>
            <a:ext cx="5892800" cy="6450634"/>
          </a:xfrm>
          <a:prstGeom prst="rect">
            <a:avLst/>
          </a:prstGeom>
          <a:solidFill>
            <a:srgbClr val="E7E7E5"/>
          </a:solidFill>
          <a:ln>
            <a:noFill/>
          </a:ln>
        </p:spPr>
        <p:txBody>
          <a:bodyPr spcFirstLastPara="1" wrap="square" lIns="91425" tIns="45700" rIns="91425" bIns="45700" anchor="t" anchorCtr="0">
            <a:normAutofit/>
          </a:bodyPr>
          <a:lstStyle>
            <a:lvl1pPr marR="0" lvl="0" algn="l" rtl="0">
              <a:lnSpc>
                <a:spcPct val="100000"/>
              </a:lnSpc>
              <a:spcBef>
                <a:spcPts val="317"/>
              </a:spcBef>
              <a:spcAft>
                <a:spcPts val="0"/>
              </a:spcAft>
              <a:buClr>
                <a:srgbClr val="6C6463"/>
              </a:buClr>
              <a:buSzPts val="1587"/>
              <a:buFont typeface="Arial"/>
              <a:buNone/>
              <a:defRPr sz="1587" b="0" i="0" u="none" strike="noStrike" cap="none">
                <a:solidFill>
                  <a:srgbClr val="6C6463"/>
                </a:solidFill>
                <a:latin typeface="Gill Sans"/>
                <a:ea typeface="Gill Sans"/>
                <a:cs typeface="Gill Sans"/>
                <a:sym typeface="Gill Sans"/>
              </a:defRPr>
            </a:lvl1pPr>
            <a:lvl2pPr marR="0" lvl="1" algn="l" rtl="0">
              <a:lnSpc>
                <a:spcPct val="100000"/>
              </a:lnSpc>
              <a:spcBef>
                <a:spcPts val="0"/>
              </a:spcBef>
              <a:spcAft>
                <a:spcPts val="0"/>
              </a:spcAft>
              <a:buClr>
                <a:srgbClr val="6C6463"/>
              </a:buClr>
              <a:buSzPts val="2116"/>
              <a:buFont typeface="Arial"/>
              <a:buChar char="–"/>
              <a:defRPr sz="2116" b="0" i="0" u="none" strike="noStrike" cap="none">
                <a:solidFill>
                  <a:srgbClr val="6C6463"/>
                </a:solidFill>
                <a:latin typeface="Gill Sans"/>
                <a:ea typeface="Gill Sans"/>
                <a:cs typeface="Gill Sans"/>
                <a:sym typeface="Gill Sans"/>
              </a:defRPr>
            </a:lvl2pPr>
            <a:lvl3pPr marR="0" lvl="2" algn="l" rtl="0">
              <a:lnSpc>
                <a:spcPct val="100000"/>
              </a:lnSpc>
              <a:spcBef>
                <a:spcPts val="1058"/>
              </a:spcBef>
              <a:spcAft>
                <a:spcPts val="0"/>
              </a:spcAft>
              <a:buClr>
                <a:srgbClr val="6C6463"/>
              </a:buClr>
              <a:buSzPts val="2381"/>
              <a:buFont typeface="Arial"/>
              <a:buChar char="•"/>
              <a:defRPr sz="2381" b="0" i="0" u="none" strike="noStrike" cap="none">
                <a:solidFill>
                  <a:srgbClr val="6C6463"/>
                </a:solidFill>
                <a:latin typeface="Gill Sans"/>
                <a:ea typeface="Gill Sans"/>
                <a:cs typeface="Gill Sans"/>
                <a:sym typeface="Gill Sans"/>
              </a:defRPr>
            </a:lvl3pPr>
            <a:lvl4pPr marR="0" lvl="3" algn="l" rtl="0">
              <a:lnSpc>
                <a:spcPct val="100000"/>
              </a:lnSpc>
              <a:spcBef>
                <a:spcPts val="423"/>
              </a:spcBef>
              <a:spcAft>
                <a:spcPts val="0"/>
              </a:spcAft>
              <a:buClr>
                <a:srgbClr val="6C6463"/>
              </a:buClr>
              <a:buSzPts val="2116"/>
              <a:buFont typeface="Arial"/>
              <a:buChar char="–"/>
              <a:defRPr sz="2116" b="0" i="0" u="none" strike="noStrike" cap="none">
                <a:solidFill>
                  <a:srgbClr val="6C6463"/>
                </a:solidFill>
                <a:latin typeface="Gill Sans"/>
                <a:ea typeface="Gill Sans"/>
                <a:cs typeface="Gill Sans"/>
                <a:sym typeface="Gill Sans"/>
              </a:defRPr>
            </a:lvl4pPr>
            <a:lvl5pPr marR="0" lvl="4" algn="l" rtl="0">
              <a:lnSpc>
                <a:spcPct val="100000"/>
              </a:lnSpc>
              <a:spcBef>
                <a:spcPts val="370"/>
              </a:spcBef>
              <a:spcAft>
                <a:spcPts val="0"/>
              </a:spcAft>
              <a:buClr>
                <a:srgbClr val="6C6463"/>
              </a:buClr>
              <a:buSzPts val="1852"/>
              <a:buFont typeface="Arial"/>
              <a:buChar char="»"/>
              <a:defRPr sz="1852" b="0" i="0" u="none" strike="noStrike" cap="none">
                <a:solidFill>
                  <a:srgbClr val="6C6463"/>
                </a:solidFill>
                <a:latin typeface="Gill Sans"/>
                <a:ea typeface="Gill Sans"/>
                <a:cs typeface="Gill Sans"/>
                <a:sym typeface="Gill Sans"/>
              </a:defRPr>
            </a:lvl5pPr>
            <a:lvl6pPr marR="0" lvl="5" algn="l" rtl="0">
              <a:lnSpc>
                <a:spcPct val="100000"/>
              </a:lnSpc>
              <a:spcBef>
                <a:spcPts val="529"/>
              </a:spcBef>
              <a:spcAft>
                <a:spcPts val="0"/>
              </a:spcAft>
              <a:buClr>
                <a:schemeClr val="dk1"/>
              </a:buClr>
              <a:buSzPts val="2645"/>
              <a:buFont typeface="Arial"/>
              <a:buChar char="•"/>
              <a:defRPr sz="2645" b="0" i="0" u="none" strike="noStrike" cap="none">
                <a:solidFill>
                  <a:schemeClr val="dk1"/>
                </a:solidFill>
                <a:latin typeface="Gill Sans"/>
                <a:ea typeface="Gill Sans"/>
                <a:cs typeface="Gill Sans"/>
                <a:sym typeface="Gill Sans"/>
              </a:defRPr>
            </a:lvl6pPr>
            <a:lvl7pPr marR="0" lvl="6" algn="l" rtl="0">
              <a:lnSpc>
                <a:spcPct val="100000"/>
              </a:lnSpc>
              <a:spcBef>
                <a:spcPts val="529"/>
              </a:spcBef>
              <a:spcAft>
                <a:spcPts val="0"/>
              </a:spcAft>
              <a:buClr>
                <a:schemeClr val="dk1"/>
              </a:buClr>
              <a:buSzPts val="2645"/>
              <a:buFont typeface="Arial"/>
              <a:buChar char="•"/>
              <a:defRPr sz="2645" b="0" i="0" u="none" strike="noStrike" cap="none">
                <a:solidFill>
                  <a:schemeClr val="dk1"/>
                </a:solidFill>
                <a:latin typeface="Gill Sans"/>
                <a:ea typeface="Gill Sans"/>
                <a:cs typeface="Gill Sans"/>
                <a:sym typeface="Gill Sans"/>
              </a:defRPr>
            </a:lvl7pPr>
            <a:lvl8pPr marR="0" lvl="7" algn="l" rtl="0">
              <a:lnSpc>
                <a:spcPct val="100000"/>
              </a:lnSpc>
              <a:spcBef>
                <a:spcPts val="529"/>
              </a:spcBef>
              <a:spcAft>
                <a:spcPts val="0"/>
              </a:spcAft>
              <a:buClr>
                <a:schemeClr val="dk1"/>
              </a:buClr>
              <a:buSzPts val="2645"/>
              <a:buFont typeface="Arial"/>
              <a:buChar char="•"/>
              <a:defRPr sz="2645" b="0" i="0" u="none" strike="noStrike" cap="none">
                <a:solidFill>
                  <a:schemeClr val="dk1"/>
                </a:solidFill>
                <a:latin typeface="Gill Sans"/>
                <a:ea typeface="Gill Sans"/>
                <a:cs typeface="Gill Sans"/>
                <a:sym typeface="Gill Sans"/>
              </a:defRPr>
            </a:lvl8pPr>
            <a:lvl9pPr marR="0" lvl="8" algn="l" rtl="0">
              <a:lnSpc>
                <a:spcPct val="100000"/>
              </a:lnSpc>
              <a:spcBef>
                <a:spcPts val="529"/>
              </a:spcBef>
              <a:spcAft>
                <a:spcPts val="0"/>
              </a:spcAft>
              <a:buClr>
                <a:schemeClr val="dk1"/>
              </a:buClr>
              <a:buSzPts val="2645"/>
              <a:buFont typeface="Arial"/>
              <a:buChar char="•"/>
              <a:defRPr sz="2645" b="0" i="0" u="none" strike="noStrike" cap="none">
                <a:solidFill>
                  <a:schemeClr val="dk1"/>
                </a:solidFill>
                <a:latin typeface="Gill Sans"/>
                <a:ea typeface="Gill Sans"/>
                <a:cs typeface="Gill Sans"/>
                <a:sym typeface="Gill Sans"/>
              </a:defRPr>
            </a:lvl9pPr>
          </a:lstStyle>
          <a:p>
            <a:endParaRPr/>
          </a:p>
        </p:txBody>
      </p:sp>
      <p:sp>
        <p:nvSpPr>
          <p:cNvPr id="324" name="Google Shape;324;p143"/>
          <p:cNvSpPr txBox="1">
            <a:spLocks noGrp="1"/>
          </p:cNvSpPr>
          <p:nvPr>
            <p:ph type="dt" idx="10"/>
          </p:nvPr>
        </p:nvSpPr>
        <p:spPr>
          <a:xfrm>
            <a:off x="203200" y="6423933"/>
            <a:ext cx="2844800" cy="214546"/>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sz="794" b="0" i="0">
                <a:solidFill>
                  <a:schemeClr val="lt1"/>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5" name="Google Shape;325;p143"/>
          <p:cNvSpPr txBox="1">
            <a:spLocks noGrp="1"/>
          </p:cNvSpPr>
          <p:nvPr>
            <p:ph type="sldNum" idx="12"/>
          </p:nvPr>
        </p:nvSpPr>
        <p:spPr>
          <a:xfrm>
            <a:off x="9144000" y="6423933"/>
            <a:ext cx="2844800" cy="214546"/>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326" name="Google Shape;326;p143"/>
          <p:cNvSpPr txBox="1">
            <a:spLocks noGrp="1"/>
          </p:cNvSpPr>
          <p:nvPr>
            <p:ph type="body" idx="1"/>
          </p:nvPr>
        </p:nvSpPr>
        <p:spPr>
          <a:xfrm rot="-5400000">
            <a:off x="4601291" y="1468008"/>
            <a:ext cx="2743200" cy="214546"/>
          </a:xfrm>
          <a:prstGeom prst="rect">
            <a:avLst/>
          </a:prstGeom>
          <a:noFill/>
          <a:ln>
            <a:noFill/>
          </a:ln>
        </p:spPr>
        <p:txBody>
          <a:bodyPr spcFirstLastPara="1" wrap="square" lIns="91425" tIns="45700" rIns="91425" bIns="45700" anchor="t" anchorCtr="0">
            <a:spAutoFit/>
          </a:bodyPr>
          <a:lstStyle>
            <a:lvl1pPr marL="457200" lvl="0" indent="-228600" algn="r">
              <a:lnSpc>
                <a:spcPct val="100000"/>
              </a:lnSpc>
              <a:spcBef>
                <a:spcPts val="0"/>
              </a:spcBef>
              <a:spcAft>
                <a:spcPts val="0"/>
              </a:spcAft>
              <a:buClr>
                <a:srgbClr val="FFFFFF"/>
              </a:buClr>
              <a:buSzPts val="794"/>
              <a:buNone/>
              <a:defRPr sz="794">
                <a:solidFill>
                  <a:srgbClr val="FFFFFF"/>
                </a:solidFill>
              </a:defRPr>
            </a:lvl1pPr>
            <a:lvl2pPr marL="914400" lvl="1" indent="-228600" algn="l">
              <a:lnSpc>
                <a:spcPct val="100000"/>
              </a:lnSpc>
              <a:spcBef>
                <a:spcPts val="1058"/>
              </a:spcBef>
              <a:spcAft>
                <a:spcPts val="0"/>
              </a:spcAft>
              <a:buClr>
                <a:schemeClr val="lt1"/>
              </a:buClr>
              <a:buSzPts val="2381"/>
              <a:buNone/>
              <a:defRPr sz="2381">
                <a:solidFill>
                  <a:schemeClr val="lt1"/>
                </a:solidFill>
              </a:defRPr>
            </a:lvl2pPr>
            <a:lvl3pPr marL="1371600" lvl="2" indent="-228600" algn="l">
              <a:lnSpc>
                <a:spcPct val="100000"/>
              </a:lnSpc>
              <a:spcBef>
                <a:spcPts val="1058"/>
              </a:spcBef>
              <a:spcAft>
                <a:spcPts val="0"/>
              </a:spcAft>
              <a:buClr>
                <a:schemeClr val="lt1"/>
              </a:buClr>
              <a:buSzPts val="2116"/>
              <a:buNone/>
              <a:defRPr sz="2116">
                <a:solidFill>
                  <a:schemeClr val="lt1"/>
                </a:solidFill>
              </a:defRPr>
            </a:lvl3pPr>
            <a:lvl4pPr marL="1828800" lvl="3" indent="-228600" algn="l">
              <a:lnSpc>
                <a:spcPct val="100000"/>
              </a:lnSpc>
              <a:spcBef>
                <a:spcPts val="370"/>
              </a:spcBef>
              <a:spcAft>
                <a:spcPts val="0"/>
              </a:spcAft>
              <a:buClr>
                <a:schemeClr val="lt1"/>
              </a:buClr>
              <a:buSzPts val="1852"/>
              <a:buNone/>
              <a:defRPr sz="1852">
                <a:solidFill>
                  <a:schemeClr val="lt1"/>
                </a:solidFill>
              </a:defRPr>
            </a:lvl4pPr>
            <a:lvl5pPr marL="2286000" lvl="4" indent="-228600" algn="l">
              <a:lnSpc>
                <a:spcPct val="100000"/>
              </a:lnSpc>
              <a:spcBef>
                <a:spcPts val="317"/>
              </a:spcBef>
              <a:spcAft>
                <a:spcPts val="0"/>
              </a:spcAft>
              <a:buClr>
                <a:schemeClr val="lt1"/>
              </a:buClr>
              <a:buSzPts val="1587"/>
              <a:buNone/>
              <a:defRPr sz="1587">
                <a:solidFill>
                  <a:schemeClr val="lt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27" name="Google Shape;327;p143"/>
          <p:cNvSpPr txBox="1">
            <a:spLocks noGrp="1"/>
          </p:cNvSpPr>
          <p:nvPr>
            <p:ph type="title"/>
          </p:nvPr>
        </p:nvSpPr>
        <p:spPr>
          <a:xfrm>
            <a:off x="6502805" y="2894860"/>
            <a:ext cx="5181195" cy="1107995"/>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Clr>
                <a:srgbClr val="0067B9"/>
              </a:buClr>
              <a:buSzPts val="3174"/>
              <a:buFont typeface="Gill Sans"/>
              <a:buNone/>
              <a:defRPr>
                <a:solidFill>
                  <a:srgbClr val="0067B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rgbClr val="651D32"/>
        </a:solidFill>
        <a:effectLst/>
      </p:bgPr>
    </p:bg>
    <p:spTree>
      <p:nvGrpSpPr>
        <p:cNvPr id="1" name="Shape 23"/>
        <p:cNvGrpSpPr/>
        <p:nvPr/>
      </p:nvGrpSpPr>
      <p:grpSpPr>
        <a:xfrm>
          <a:off x="0" y="0"/>
          <a:ext cx="0" cy="0"/>
          <a:chOff x="0" y="0"/>
          <a:chExt cx="0" cy="0"/>
        </a:xfrm>
      </p:grpSpPr>
      <p:sp>
        <p:nvSpPr>
          <p:cNvPr id="24" name="Google Shape;24;p102"/>
          <p:cNvSpPr txBox="1">
            <a:spLocks noGrp="1"/>
          </p:cNvSpPr>
          <p:nvPr>
            <p:ph type="ctrTitle"/>
          </p:nvPr>
        </p:nvSpPr>
        <p:spPr>
          <a:xfrm>
            <a:off x="659892" y="1122363"/>
            <a:ext cx="10872216" cy="238760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6000"/>
              <a:buFont typeface="Calibri"/>
              <a:buNone/>
              <a:defRPr sz="3600" cap="all" baseline="0">
                <a:solidFill>
                  <a:schemeClr val="bg1"/>
                </a:solidFill>
                <a:latin typeface="Gill Sans MT" panose="020B0502020104020203" pitchFamily="34" charset="0"/>
                <a:cs typeface="Arial" panose="020B0604020202020204"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US" dirty="0"/>
          </a:p>
        </p:txBody>
      </p:sp>
      <p:sp>
        <p:nvSpPr>
          <p:cNvPr id="25" name="Google Shape;25;p102"/>
          <p:cNvSpPr txBox="1">
            <a:spLocks noGrp="1"/>
          </p:cNvSpPr>
          <p:nvPr>
            <p:ph type="subTitle" idx="1"/>
          </p:nvPr>
        </p:nvSpPr>
        <p:spPr>
          <a:xfrm>
            <a:off x="659892" y="3602038"/>
            <a:ext cx="10872216" cy="1655762"/>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dk1"/>
              </a:buClr>
              <a:buSzPts val="2400"/>
              <a:buNone/>
              <a:defRPr sz="2400">
                <a:solidFill>
                  <a:schemeClr val="bg1"/>
                </a:solidFill>
                <a:latin typeface="Gill Sans MT" panose="020B0502020104020203" pitchFamily="34" charset="0"/>
                <a:cs typeface="Arial" panose="020B0604020202020204" pitchFamily="34" charset="0"/>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dirty="0"/>
          </a:p>
        </p:txBody>
      </p:sp>
    </p:spTree>
    <p:extLst>
      <p:ext uri="{BB962C8B-B14F-4D97-AF65-F5344CB8AC3E}">
        <p14:creationId xmlns:p14="http://schemas.microsoft.com/office/powerpoint/2010/main" val="1252530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7"/>
        <p:cNvGrpSpPr/>
        <p:nvPr/>
      </p:nvGrpSpPr>
      <p:grpSpPr>
        <a:xfrm>
          <a:off x="0" y="0"/>
          <a:ext cx="0" cy="0"/>
          <a:chOff x="0" y="0"/>
          <a:chExt cx="0" cy="0"/>
        </a:xfrm>
      </p:grpSpPr>
      <p:sp>
        <p:nvSpPr>
          <p:cNvPr id="48" name="Google Shape;48;p10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10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0" name="Google Shape;50;p10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10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2" name="Google Shape;52;p10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10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10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10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6"/>
        <p:cNvGrpSpPr/>
        <p:nvPr/>
      </p:nvGrpSpPr>
      <p:grpSpPr>
        <a:xfrm>
          <a:off x="0" y="0"/>
          <a:ext cx="0" cy="0"/>
          <a:chOff x="0" y="0"/>
          <a:chExt cx="0" cy="0"/>
        </a:xfrm>
      </p:grpSpPr>
      <p:sp>
        <p:nvSpPr>
          <p:cNvPr id="57" name="Google Shape;57;p10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10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0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0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1"/>
        <p:cNvGrpSpPr/>
        <p:nvPr/>
      </p:nvGrpSpPr>
      <p:grpSpPr>
        <a:xfrm>
          <a:off x="0" y="0"/>
          <a:ext cx="0" cy="0"/>
          <a:chOff x="0" y="0"/>
          <a:chExt cx="0" cy="0"/>
        </a:xfrm>
      </p:grpSpPr>
      <p:sp>
        <p:nvSpPr>
          <p:cNvPr id="62" name="Google Shape;62;p10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0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0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5"/>
        <p:cNvGrpSpPr/>
        <p:nvPr/>
      </p:nvGrpSpPr>
      <p:grpSpPr>
        <a:xfrm>
          <a:off x="0" y="0"/>
          <a:ext cx="0" cy="0"/>
          <a:chOff x="0" y="0"/>
          <a:chExt cx="0" cy="0"/>
        </a:xfrm>
      </p:grpSpPr>
      <p:sp>
        <p:nvSpPr>
          <p:cNvPr id="66" name="Google Shape;66;p10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0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8" name="Google Shape;68;p10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0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0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2"/>
        <p:cNvGrpSpPr/>
        <p:nvPr/>
      </p:nvGrpSpPr>
      <p:grpSpPr>
        <a:xfrm>
          <a:off x="0" y="0"/>
          <a:ext cx="0" cy="0"/>
          <a:chOff x="0" y="0"/>
          <a:chExt cx="0" cy="0"/>
        </a:xfrm>
      </p:grpSpPr>
      <p:sp>
        <p:nvSpPr>
          <p:cNvPr id="73" name="Google Shape;73;p1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1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5" name="Google Shape;75;p1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6" name="Google Shape;76;p1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34" Type="http://schemas.openxmlformats.org/officeDocument/2006/relationships/theme" Target="../theme/theme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9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9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9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9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9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E7E7E5"/>
        </a:solidFill>
        <a:effectLst/>
      </p:bgPr>
    </p:bg>
    <p:spTree>
      <p:nvGrpSpPr>
        <p:cNvPr id="1" name="Shape 91"/>
        <p:cNvGrpSpPr/>
        <p:nvPr/>
      </p:nvGrpSpPr>
      <p:grpSpPr>
        <a:xfrm>
          <a:off x="0" y="0"/>
          <a:ext cx="0" cy="0"/>
          <a:chOff x="0" y="0"/>
          <a:chExt cx="0" cy="0"/>
        </a:xfrm>
      </p:grpSpPr>
      <p:sp>
        <p:nvSpPr>
          <p:cNvPr id="92" name="Google Shape;92;p100"/>
          <p:cNvSpPr txBox="1">
            <a:spLocks noGrp="1"/>
          </p:cNvSpPr>
          <p:nvPr>
            <p:ph type="title"/>
          </p:nvPr>
        </p:nvSpPr>
        <p:spPr>
          <a:xfrm>
            <a:off x="914805" y="933168"/>
            <a:ext cx="10363200" cy="580800"/>
          </a:xfrm>
          <a:prstGeom prst="rect">
            <a:avLst/>
          </a:prstGeom>
          <a:noFill/>
          <a:ln>
            <a:noFill/>
          </a:ln>
        </p:spPr>
        <p:txBody>
          <a:bodyPr spcFirstLastPara="1" wrap="square" lIns="91425" tIns="45700" rIns="91425" bIns="45700" anchor="b" anchorCtr="0">
            <a:spAutoFit/>
          </a:bodyPr>
          <a:lstStyle>
            <a:lvl1pPr marR="0" lvl="0" algn="l" rtl="0">
              <a:lnSpc>
                <a:spcPct val="100000"/>
              </a:lnSpc>
              <a:spcBef>
                <a:spcPts val="0"/>
              </a:spcBef>
              <a:spcAft>
                <a:spcPts val="0"/>
              </a:spcAft>
              <a:buClr>
                <a:srgbClr val="BA0C2F"/>
              </a:buClr>
              <a:buSzPts val="3174"/>
              <a:buFont typeface="Gill Sans"/>
              <a:buNone/>
              <a:defRPr sz="3174" b="0" i="0" u="none" strike="noStrike" cap="none">
                <a:solidFill>
                  <a:srgbClr val="BA0C2F"/>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3" name="Google Shape;93;p100"/>
          <p:cNvSpPr txBox="1">
            <a:spLocks noGrp="1"/>
          </p:cNvSpPr>
          <p:nvPr>
            <p:ph type="body" idx="1"/>
          </p:nvPr>
        </p:nvSpPr>
        <p:spPr>
          <a:xfrm>
            <a:off x="914400" y="1715549"/>
            <a:ext cx="10363200" cy="4233230"/>
          </a:xfrm>
          <a:prstGeom prst="rect">
            <a:avLst/>
          </a:prstGeom>
          <a:noFill/>
          <a:ln>
            <a:noFill/>
          </a:ln>
        </p:spPr>
        <p:txBody>
          <a:bodyPr spcFirstLastPara="1" wrap="square" lIns="91425" tIns="45700" rIns="91425" bIns="45700" anchor="t" anchorCtr="0">
            <a:normAutofit/>
          </a:bodyPr>
          <a:lstStyle>
            <a:lvl1pPr marL="457200" marR="0" lvl="0" indent="-362966" algn="l" rtl="0">
              <a:lnSpc>
                <a:spcPct val="100000"/>
              </a:lnSpc>
              <a:spcBef>
                <a:spcPts val="0"/>
              </a:spcBef>
              <a:spcAft>
                <a:spcPts val="0"/>
              </a:spcAft>
              <a:buClr>
                <a:srgbClr val="6C6463"/>
              </a:buClr>
              <a:buSzPts val="2116"/>
              <a:buFont typeface="Arial"/>
              <a:buChar char="•"/>
              <a:defRPr sz="2116" b="0" i="0" u="none" strike="noStrike" cap="none">
                <a:solidFill>
                  <a:srgbClr val="6C6463"/>
                </a:solidFill>
                <a:latin typeface="Gill Sans"/>
                <a:ea typeface="Gill Sans"/>
                <a:cs typeface="Gill Sans"/>
                <a:sym typeface="Gill Sans"/>
              </a:defRPr>
            </a:lvl1pPr>
            <a:lvl2pPr marL="914400" marR="0" lvl="1" indent="-362966" algn="l" rtl="0">
              <a:lnSpc>
                <a:spcPct val="100000"/>
              </a:lnSpc>
              <a:spcBef>
                <a:spcPts val="1058"/>
              </a:spcBef>
              <a:spcAft>
                <a:spcPts val="0"/>
              </a:spcAft>
              <a:buClr>
                <a:srgbClr val="6C6463"/>
              </a:buClr>
              <a:buSzPts val="2116"/>
              <a:buFont typeface="Arial"/>
              <a:buChar char="–"/>
              <a:defRPr sz="2116" b="0" i="0" u="none" strike="noStrike" cap="none">
                <a:solidFill>
                  <a:srgbClr val="6C6463"/>
                </a:solidFill>
                <a:latin typeface="Gill Sans"/>
                <a:ea typeface="Gill Sans"/>
                <a:cs typeface="Gill Sans"/>
                <a:sym typeface="Gill Sans"/>
              </a:defRPr>
            </a:lvl2pPr>
            <a:lvl3pPr marL="1371600" marR="0" lvl="2" indent="-379793" algn="l" rtl="0">
              <a:lnSpc>
                <a:spcPct val="100000"/>
              </a:lnSpc>
              <a:spcBef>
                <a:spcPts val="1058"/>
              </a:spcBef>
              <a:spcAft>
                <a:spcPts val="0"/>
              </a:spcAft>
              <a:buClr>
                <a:srgbClr val="6C6463"/>
              </a:buClr>
              <a:buSzPts val="2381"/>
              <a:buFont typeface="Arial"/>
              <a:buChar char="•"/>
              <a:defRPr sz="2381" b="0" i="0" u="none" strike="noStrike" cap="none">
                <a:solidFill>
                  <a:srgbClr val="6C6463"/>
                </a:solidFill>
                <a:latin typeface="Gill Sans"/>
                <a:ea typeface="Gill Sans"/>
                <a:cs typeface="Gill Sans"/>
                <a:sym typeface="Gill Sans"/>
              </a:defRPr>
            </a:lvl3pPr>
            <a:lvl4pPr marL="1828800" marR="0" lvl="3" indent="-362966" algn="l" rtl="0">
              <a:lnSpc>
                <a:spcPct val="100000"/>
              </a:lnSpc>
              <a:spcBef>
                <a:spcPts val="423"/>
              </a:spcBef>
              <a:spcAft>
                <a:spcPts val="0"/>
              </a:spcAft>
              <a:buClr>
                <a:srgbClr val="6C6463"/>
              </a:buClr>
              <a:buSzPts val="2116"/>
              <a:buFont typeface="Arial"/>
              <a:buChar char="–"/>
              <a:defRPr sz="2116" b="0" i="0" u="none" strike="noStrike" cap="none">
                <a:solidFill>
                  <a:srgbClr val="6C6463"/>
                </a:solidFill>
                <a:latin typeface="Gill Sans"/>
                <a:ea typeface="Gill Sans"/>
                <a:cs typeface="Gill Sans"/>
                <a:sym typeface="Gill Sans"/>
              </a:defRPr>
            </a:lvl4pPr>
            <a:lvl5pPr marL="2286000" marR="0" lvl="4" indent="-346201" algn="l" rtl="0">
              <a:lnSpc>
                <a:spcPct val="100000"/>
              </a:lnSpc>
              <a:spcBef>
                <a:spcPts val="370"/>
              </a:spcBef>
              <a:spcAft>
                <a:spcPts val="0"/>
              </a:spcAft>
              <a:buClr>
                <a:srgbClr val="6C6463"/>
              </a:buClr>
              <a:buSzPts val="1852"/>
              <a:buFont typeface="Arial"/>
              <a:buChar char="»"/>
              <a:defRPr sz="1852" b="0" i="0" u="none" strike="noStrike" cap="none">
                <a:solidFill>
                  <a:srgbClr val="6C6463"/>
                </a:solidFill>
                <a:latin typeface="Gill Sans"/>
                <a:ea typeface="Gill Sans"/>
                <a:cs typeface="Gill Sans"/>
                <a:sym typeface="Gill Sans"/>
              </a:defRPr>
            </a:lvl5pPr>
            <a:lvl6pPr marL="2743200" marR="0" lvl="5" indent="-396557" algn="l" rtl="0">
              <a:lnSpc>
                <a:spcPct val="100000"/>
              </a:lnSpc>
              <a:spcBef>
                <a:spcPts val="529"/>
              </a:spcBef>
              <a:spcAft>
                <a:spcPts val="0"/>
              </a:spcAft>
              <a:buClr>
                <a:schemeClr val="dk1"/>
              </a:buClr>
              <a:buSzPts val="2645"/>
              <a:buFont typeface="Arial"/>
              <a:buChar char="•"/>
              <a:defRPr sz="2645" b="0" i="0" u="none" strike="noStrike" cap="none">
                <a:solidFill>
                  <a:schemeClr val="dk1"/>
                </a:solidFill>
                <a:latin typeface="Gill Sans"/>
                <a:ea typeface="Gill Sans"/>
                <a:cs typeface="Gill Sans"/>
                <a:sym typeface="Gill Sans"/>
              </a:defRPr>
            </a:lvl6pPr>
            <a:lvl7pPr marL="3200400" marR="0" lvl="6" indent="-396557" algn="l" rtl="0">
              <a:lnSpc>
                <a:spcPct val="100000"/>
              </a:lnSpc>
              <a:spcBef>
                <a:spcPts val="529"/>
              </a:spcBef>
              <a:spcAft>
                <a:spcPts val="0"/>
              </a:spcAft>
              <a:buClr>
                <a:schemeClr val="dk1"/>
              </a:buClr>
              <a:buSzPts val="2645"/>
              <a:buFont typeface="Arial"/>
              <a:buChar char="•"/>
              <a:defRPr sz="2645" b="0" i="0" u="none" strike="noStrike" cap="none">
                <a:solidFill>
                  <a:schemeClr val="dk1"/>
                </a:solidFill>
                <a:latin typeface="Gill Sans"/>
                <a:ea typeface="Gill Sans"/>
                <a:cs typeface="Gill Sans"/>
                <a:sym typeface="Gill Sans"/>
              </a:defRPr>
            </a:lvl7pPr>
            <a:lvl8pPr marL="3657600" marR="0" lvl="7" indent="-396557" algn="l" rtl="0">
              <a:lnSpc>
                <a:spcPct val="100000"/>
              </a:lnSpc>
              <a:spcBef>
                <a:spcPts val="529"/>
              </a:spcBef>
              <a:spcAft>
                <a:spcPts val="0"/>
              </a:spcAft>
              <a:buClr>
                <a:schemeClr val="dk1"/>
              </a:buClr>
              <a:buSzPts val="2645"/>
              <a:buFont typeface="Arial"/>
              <a:buChar char="•"/>
              <a:defRPr sz="2645" b="0" i="0" u="none" strike="noStrike" cap="none">
                <a:solidFill>
                  <a:schemeClr val="dk1"/>
                </a:solidFill>
                <a:latin typeface="Gill Sans"/>
                <a:ea typeface="Gill Sans"/>
                <a:cs typeface="Gill Sans"/>
                <a:sym typeface="Gill Sans"/>
              </a:defRPr>
            </a:lvl8pPr>
            <a:lvl9pPr marL="4114800" marR="0" lvl="8" indent="-396557" algn="l" rtl="0">
              <a:lnSpc>
                <a:spcPct val="100000"/>
              </a:lnSpc>
              <a:spcBef>
                <a:spcPts val="529"/>
              </a:spcBef>
              <a:spcAft>
                <a:spcPts val="0"/>
              </a:spcAft>
              <a:buClr>
                <a:schemeClr val="dk1"/>
              </a:buClr>
              <a:buSzPts val="2645"/>
              <a:buFont typeface="Arial"/>
              <a:buChar char="•"/>
              <a:defRPr sz="2645" b="0" i="0" u="none" strike="noStrike" cap="none">
                <a:solidFill>
                  <a:schemeClr val="dk1"/>
                </a:solidFill>
                <a:latin typeface="Gill Sans"/>
                <a:ea typeface="Gill Sans"/>
                <a:cs typeface="Gill Sans"/>
                <a:sym typeface="Gill Sans"/>
              </a:defRPr>
            </a:lvl9pPr>
          </a:lstStyle>
          <a:p>
            <a:endParaRPr/>
          </a:p>
        </p:txBody>
      </p:sp>
      <p:sp>
        <p:nvSpPr>
          <p:cNvPr id="94" name="Google Shape;94;p100"/>
          <p:cNvSpPr txBox="1">
            <a:spLocks noGrp="1"/>
          </p:cNvSpPr>
          <p:nvPr>
            <p:ph type="dt" idx="10"/>
          </p:nvPr>
        </p:nvSpPr>
        <p:spPr>
          <a:xfrm>
            <a:off x="203200" y="6449816"/>
            <a:ext cx="2844800" cy="214546"/>
          </a:xfrm>
          <a:prstGeom prst="rect">
            <a:avLst/>
          </a:prstGeom>
          <a:noFill/>
          <a:ln>
            <a:noFill/>
          </a:ln>
        </p:spPr>
        <p:txBody>
          <a:bodyPr spcFirstLastPara="1" wrap="square" lIns="91425" tIns="45700" rIns="91425" bIns="45700" anchor="ctr" anchorCtr="0">
            <a:spAutoFit/>
          </a:bodyPr>
          <a:lstStyle>
            <a:lvl1pPr marR="0" lvl="0" algn="l" rtl="0">
              <a:lnSpc>
                <a:spcPct val="100000"/>
              </a:lnSpc>
              <a:spcBef>
                <a:spcPts val="0"/>
              </a:spcBef>
              <a:spcAft>
                <a:spcPts val="0"/>
              </a:spcAft>
              <a:buClr>
                <a:srgbClr val="000000"/>
              </a:buClr>
              <a:buSzPts val="1400"/>
              <a:buFont typeface="Arial"/>
              <a:buNone/>
              <a:defRPr sz="794" b="0" i="0" u="none" strike="noStrike" cap="none">
                <a:solidFill>
                  <a:srgbClr val="6C6463"/>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9pPr>
          </a:lstStyle>
          <a:p>
            <a:endParaRPr/>
          </a:p>
        </p:txBody>
      </p:sp>
      <p:sp>
        <p:nvSpPr>
          <p:cNvPr id="95" name="Google Shape;95;p100"/>
          <p:cNvSpPr txBox="1">
            <a:spLocks noGrp="1"/>
          </p:cNvSpPr>
          <p:nvPr>
            <p:ph type="ftr" idx="11"/>
          </p:nvPr>
        </p:nvSpPr>
        <p:spPr>
          <a:xfrm>
            <a:off x="4165600" y="6449816"/>
            <a:ext cx="3860800" cy="214546"/>
          </a:xfrm>
          <a:prstGeom prst="rect">
            <a:avLst/>
          </a:prstGeom>
          <a:noFill/>
          <a:ln>
            <a:noFill/>
          </a:ln>
        </p:spPr>
        <p:txBody>
          <a:bodyPr spcFirstLastPara="1" wrap="square" lIns="91425" tIns="45700" rIns="91425" bIns="45700" anchor="ctr" anchorCtr="0">
            <a:spAutoFit/>
          </a:bodyPr>
          <a:lstStyle>
            <a:lvl1pPr marR="0" lvl="0" algn="ctr" rtl="0">
              <a:lnSpc>
                <a:spcPct val="100000"/>
              </a:lnSpc>
              <a:spcBef>
                <a:spcPts val="0"/>
              </a:spcBef>
              <a:spcAft>
                <a:spcPts val="0"/>
              </a:spcAft>
              <a:buClr>
                <a:srgbClr val="000000"/>
              </a:buClr>
              <a:buSzPts val="1400"/>
              <a:buFont typeface="Arial"/>
              <a:buNone/>
              <a:defRPr sz="794" b="0" i="0" u="none" strike="noStrike" cap="none">
                <a:solidFill>
                  <a:srgbClr val="6C6463"/>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9pPr>
          </a:lstStyle>
          <a:p>
            <a:endParaRPr/>
          </a:p>
        </p:txBody>
      </p:sp>
      <p:sp>
        <p:nvSpPr>
          <p:cNvPr id="96" name="Google Shape;96;p100"/>
          <p:cNvSpPr txBox="1">
            <a:spLocks noGrp="1"/>
          </p:cNvSpPr>
          <p:nvPr>
            <p:ph type="sldNum" idx="12"/>
          </p:nvPr>
        </p:nvSpPr>
        <p:spPr>
          <a:xfrm>
            <a:off x="9144000" y="6449816"/>
            <a:ext cx="2844800" cy="214546"/>
          </a:xfrm>
          <a:prstGeom prst="rect">
            <a:avLst/>
          </a:prstGeom>
          <a:noFill/>
          <a:ln>
            <a:noFill/>
          </a:ln>
        </p:spPr>
        <p:txBody>
          <a:bodyPr spcFirstLastPara="1" wrap="square" lIns="91425" tIns="45700" rIns="91425" bIns="45700" anchor="ctr" anchorCtr="0">
            <a:spAutoFit/>
          </a:bodyPr>
          <a:lstStyle>
            <a:lvl1pPr marL="0" marR="0" lvl="0" indent="0" algn="r" rtl="0">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1pPr>
            <a:lvl2pPr marL="0" marR="0" lvl="1" indent="0" algn="r" rtl="0">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2pPr>
            <a:lvl3pPr marL="0" marR="0" lvl="2" indent="0" algn="r" rtl="0">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3pPr>
            <a:lvl4pPr marL="0" marR="0" lvl="3" indent="0" algn="r" rtl="0">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4pPr>
            <a:lvl5pPr marL="0" marR="0" lvl="4" indent="0" algn="r" rtl="0">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5pPr>
            <a:lvl6pPr marL="0" marR="0" lvl="5" indent="0" algn="r" rtl="0">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6pPr>
            <a:lvl7pPr marL="0" marR="0" lvl="6" indent="0" algn="r" rtl="0">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7pPr>
            <a:lvl8pPr marL="0" marR="0" lvl="7" indent="0" algn="r" rtl="0">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8pPr>
            <a:lvl9pPr marL="0" marR="0" lvl="8" indent="0" algn="r" rtl="0">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97" name="Google Shape;97;p100"/>
          <p:cNvSpPr/>
          <p:nvPr/>
        </p:nvSpPr>
        <p:spPr>
          <a:xfrm>
            <a:off x="0" y="0"/>
            <a:ext cx="12192000" cy="6864096"/>
          </a:xfrm>
          <a:prstGeom prst="frame">
            <a:avLst>
              <a:gd name="adj1" fmla="val 2963"/>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81"/>
              <a:buFont typeface="Arial"/>
              <a:buNone/>
            </a:pPr>
            <a:endParaRPr sz="2381" b="0" i="0" u="none" strike="noStrike" cap="none">
              <a:solidFill>
                <a:srgbClr val="FFFFFF"/>
              </a:solidFill>
              <a:latin typeface="Gill Sans"/>
              <a:ea typeface="Gill Sans"/>
              <a:cs typeface="Gill Sans"/>
              <a:sym typeface="Gill Sans"/>
            </a:endParaRPr>
          </a:p>
        </p:txBody>
      </p:sp>
    </p:spTree>
  </p:cSld>
  <p:clrMap bg1="lt1" tx1="dk1" bg2="dk2" tx2="lt2" accent1="accent1" accent2="accent2" accent3="accent3" accent4="accent4" accent5="accent5" accent6="accent6" hlink="hlink" folHlink="folHlink"/>
  <p:sldLayoutIdLst>
    <p:sldLayoutId id="2147483662"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 id="2147483682" r:id="rId20"/>
    <p:sldLayoutId id="2147483683" r:id="rId21"/>
    <p:sldLayoutId id="2147483684" r:id="rId22"/>
    <p:sldLayoutId id="2147483685" r:id="rId23"/>
    <p:sldLayoutId id="2147483686" r:id="rId24"/>
    <p:sldLayoutId id="2147483687" r:id="rId25"/>
    <p:sldLayoutId id="2147483688" r:id="rId26"/>
    <p:sldLayoutId id="2147483689" r:id="rId27"/>
    <p:sldLayoutId id="2147483690" r:id="rId28"/>
    <p:sldLayoutId id="2147483691" r:id="rId29"/>
    <p:sldLayoutId id="2147483692" r:id="rId30"/>
    <p:sldLayoutId id="2147483693" r:id="rId31"/>
    <p:sldLayoutId id="2147483694" r:id="rId32"/>
    <p:sldLayoutId id="2147483708" r:id="rId3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gaml.uis.unesco.org/policy-linkin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0.xml"/><Relationship Id="rId1" Type="http://schemas.openxmlformats.org/officeDocument/2006/relationships/slideLayout" Target="../slideLayouts/slideLayout12.xml"/></Relationships>
</file>

<file path=ppt/slides/_rels/slide10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1.xml"/><Relationship Id="rId1" Type="http://schemas.openxmlformats.org/officeDocument/2006/relationships/slideLayout" Target="../slideLayouts/slideLayout1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2.xml"/><Relationship Id="rId1" Type="http://schemas.openxmlformats.org/officeDocument/2006/relationships/slideLayout" Target="../slideLayouts/slideLayout44.xml"/></Relationships>
</file>

<file path=ppt/slides/_rels/slide10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3.xml"/><Relationship Id="rId1" Type="http://schemas.openxmlformats.org/officeDocument/2006/relationships/slideLayout" Target="../slideLayouts/slideLayout12.xml"/></Relationships>
</file>

<file path=ppt/slides/_rels/slide10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4.xml"/><Relationship Id="rId1" Type="http://schemas.openxmlformats.org/officeDocument/2006/relationships/slideLayout" Target="../slideLayouts/slideLayout12.xml"/></Relationships>
</file>

<file path=ppt/slides/_rels/slide10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5.xml"/><Relationship Id="rId1" Type="http://schemas.openxmlformats.org/officeDocument/2006/relationships/slideLayout" Target="../slideLayouts/slideLayout12.xml"/></Relationships>
</file>

<file path=ppt/slides/_rels/slide10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6.xml"/><Relationship Id="rId1" Type="http://schemas.openxmlformats.org/officeDocument/2006/relationships/slideLayout" Target="../slideLayouts/slideLayout12.xml"/></Relationships>
</file>

<file path=ppt/slides/_rels/slide10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7.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8.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18.png"/></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2.xml"/></Relationships>
</file>

<file path=ppt/slides/_rels/slide1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1.xml"/><Relationship Id="rId1" Type="http://schemas.openxmlformats.org/officeDocument/2006/relationships/slideLayout" Target="../slideLayouts/slideLayout1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2.xml"/></Relationships>
</file>

<file path=ppt/slides/_rels/slide1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4.xml"/><Relationship Id="rId1" Type="http://schemas.openxmlformats.org/officeDocument/2006/relationships/slideLayout" Target="../slideLayouts/slideLayout12.xml"/></Relationships>
</file>

<file path=ppt/slides/_rels/slide1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5.xml"/><Relationship Id="rId1" Type="http://schemas.openxmlformats.org/officeDocument/2006/relationships/slideLayout" Target="../slideLayouts/slideLayout12.xml"/></Relationships>
</file>

<file path=ppt/slides/_rels/slide1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6.xml"/><Relationship Id="rId1" Type="http://schemas.openxmlformats.org/officeDocument/2006/relationships/slideLayout" Target="../slideLayouts/slideLayout1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8.xml"/><Relationship Id="rId1" Type="http://schemas.openxmlformats.org/officeDocument/2006/relationships/slideLayout" Target="../slideLayouts/slideLayout12.xml"/></Relationships>
</file>

<file path=ppt/slides/_rels/slide1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9.xml"/><Relationship Id="rId1" Type="http://schemas.openxmlformats.org/officeDocument/2006/relationships/slideLayout" Target="../slideLayouts/slideLayout12.xml"/></Relationships>
</file>

<file path=ppt/slides/_rels/slide1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0.xml"/><Relationship Id="rId1" Type="http://schemas.openxmlformats.org/officeDocument/2006/relationships/slideLayout" Target="../slideLayouts/slideLayout12.xml"/></Relationships>
</file>

<file path=ppt/slides/_rels/slide1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1.xml"/><Relationship Id="rId1" Type="http://schemas.openxmlformats.org/officeDocument/2006/relationships/slideLayout" Target="../slideLayouts/slideLayout12.xml"/></Relationships>
</file>

<file path=ppt/slides/_rels/slide1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2.xml"/><Relationship Id="rId1" Type="http://schemas.openxmlformats.org/officeDocument/2006/relationships/slideLayout" Target="../slideLayouts/slideLayout12.xml"/></Relationships>
</file>

<file path=ppt/slides/_rels/slide1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3.xml"/><Relationship Id="rId1" Type="http://schemas.openxmlformats.org/officeDocument/2006/relationships/slideLayout" Target="../slideLayouts/slideLayout12.xml"/></Relationships>
</file>

<file path=ppt/slides/_rels/slide1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4.xml"/><Relationship Id="rId1" Type="http://schemas.openxmlformats.org/officeDocument/2006/relationships/slideLayout" Target="../slideLayouts/slideLayout1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1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12.xml"/></Relationships>
</file>

<file path=ppt/slides/_rels/slide1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7.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44.xml"/></Relationships>
</file>

<file path=ppt/slides/_rels/slide1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8.xml"/><Relationship Id="rId1" Type="http://schemas.openxmlformats.org/officeDocument/2006/relationships/slideLayout" Target="../slideLayouts/slideLayout1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1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0.xml"/><Relationship Id="rId1" Type="http://schemas.openxmlformats.org/officeDocument/2006/relationships/slideLayout" Target="../slideLayouts/slideLayout44.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1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12.xml"/></Relationships>
</file>

<file path=ppt/slides/_rels/slide1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3.xml"/><Relationship Id="rId1" Type="http://schemas.openxmlformats.org/officeDocument/2006/relationships/slideLayout" Target="../slideLayouts/slideLayout12.xml"/><Relationship Id="rId5" Type="http://schemas.openxmlformats.org/officeDocument/2006/relationships/hyperlink" Target="http://timssandpirls.bc.edu/timss2015/interna" TargetMode="External"/><Relationship Id="rId4" Type="http://schemas.microsoft.com/office/2007/relationships/hdphoto" Target="../media/hdphoto1.wdp"/></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1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1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1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8.xml"/><Relationship Id="rId1" Type="http://schemas.openxmlformats.org/officeDocument/2006/relationships/slideLayout" Target="../slideLayouts/slideLayout44.xml"/></Relationships>
</file>

<file path=ppt/slides/_rels/slide1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9.xml"/><Relationship Id="rId1" Type="http://schemas.openxmlformats.org/officeDocument/2006/relationships/slideLayout" Target="../slideLayouts/slideLayout12.xml"/></Relationships>
</file>

<file path=ppt/slides/_rels/slide1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0.xml"/><Relationship Id="rId1" Type="http://schemas.openxmlformats.org/officeDocument/2006/relationships/slideLayout" Target="../slideLayouts/slideLayout1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1.xml"/><Relationship Id="rId1" Type="http://schemas.openxmlformats.org/officeDocument/2006/relationships/slideLayout" Target="../slideLayouts/slideLayout44.xml"/></Relationships>
</file>

<file path=ppt/slides/_rels/slide1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2.xml"/><Relationship Id="rId1" Type="http://schemas.openxmlformats.org/officeDocument/2006/relationships/slideLayout" Target="../slideLayouts/slideLayout1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12.xml"/></Relationships>
</file>

<file path=ppt/slides/_rels/slide14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4.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44.xml"/></Relationships>
</file>

<file path=ppt/slides/_rels/slide1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5.xml"/><Relationship Id="rId1" Type="http://schemas.openxmlformats.org/officeDocument/2006/relationships/slideLayout" Target="../slideLayouts/slideLayout12.xml"/></Relationships>
</file>

<file path=ppt/slides/_rels/slide1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6.xml"/><Relationship Id="rId1" Type="http://schemas.openxmlformats.org/officeDocument/2006/relationships/slideLayout" Target="../slideLayouts/slideLayout12.xml"/></Relationships>
</file>

<file path=ppt/slides/_rels/slide1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7.xml"/><Relationship Id="rId1" Type="http://schemas.openxmlformats.org/officeDocument/2006/relationships/slideLayout" Target="../slideLayouts/slideLayout1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8.xml"/><Relationship Id="rId1" Type="http://schemas.openxmlformats.org/officeDocument/2006/relationships/slideLayout" Target="../slideLayouts/slideLayout44.xml"/></Relationships>
</file>

<file path=ppt/slides/_rels/slide15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9.xml"/><Relationship Id="rId1" Type="http://schemas.openxmlformats.org/officeDocument/2006/relationships/slideLayout" Target="../slideLayouts/slideLayout12.xml"/></Relationships>
</file>

<file path=ppt/slides/_rels/slide15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0.xml"/><Relationship Id="rId1" Type="http://schemas.openxmlformats.org/officeDocument/2006/relationships/slideLayout" Target="../slideLayouts/slideLayout12.xml"/></Relationships>
</file>

<file path=ppt/slides/_rels/slide15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1.xml"/><Relationship Id="rId1" Type="http://schemas.openxmlformats.org/officeDocument/2006/relationships/slideLayout" Target="../slideLayouts/slideLayout12.xml"/></Relationships>
</file>

<file path=ppt/slides/_rels/slide15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2.xml"/><Relationship Id="rId1" Type="http://schemas.openxmlformats.org/officeDocument/2006/relationships/slideLayout" Target="../slideLayouts/slideLayout12.xml"/></Relationships>
</file>

<file path=ppt/slides/_rels/slide15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3.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4.xml"/><Relationship Id="rId1" Type="http://schemas.openxmlformats.org/officeDocument/2006/relationships/slideLayout" Target="../slideLayouts/slideLayout44.xml"/></Relationships>
</file>

<file path=ppt/slides/_rels/slide16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5.xml"/><Relationship Id="rId1" Type="http://schemas.openxmlformats.org/officeDocument/2006/relationships/slideLayout" Target="../slideLayouts/slideLayout12.xml"/></Relationships>
</file>

<file path=ppt/slides/_rels/slide16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6.xml"/><Relationship Id="rId1" Type="http://schemas.openxmlformats.org/officeDocument/2006/relationships/slideLayout" Target="../slideLayouts/slideLayout1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7.xml"/><Relationship Id="rId1" Type="http://schemas.openxmlformats.org/officeDocument/2006/relationships/slideLayout" Target="../slideLayouts/slideLayout44.xml"/></Relationships>
</file>

<file path=ppt/slides/_rels/slide16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8.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1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0.xml"/><Relationship Id="rId1" Type="http://schemas.openxmlformats.org/officeDocument/2006/relationships/slideLayout" Target="../slideLayouts/slideLayout44.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1.xml"/><Relationship Id="rId1" Type="http://schemas.openxmlformats.org/officeDocument/2006/relationships/slideLayout" Target="../slideLayouts/slideLayout1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2.xml"/><Relationship Id="rId1" Type="http://schemas.openxmlformats.org/officeDocument/2006/relationships/slideLayout" Target="../slideLayouts/slideLayout44.xml"/></Relationships>
</file>

<file path=ppt/slides/_rels/slide17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3.xml"/><Relationship Id="rId1" Type="http://schemas.openxmlformats.org/officeDocument/2006/relationships/slideLayout" Target="../slideLayouts/slideLayout12.xml"/></Relationships>
</file>

<file path=ppt/slides/_rels/slide17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4.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17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5.xml"/><Relationship Id="rId1" Type="http://schemas.openxmlformats.org/officeDocument/2006/relationships/slideLayout" Target="../slideLayouts/slideLayout44.xml"/></Relationships>
</file>

<file path=ppt/slides/_rels/slide17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6.xml"/><Relationship Id="rId1" Type="http://schemas.openxmlformats.org/officeDocument/2006/relationships/slideLayout" Target="../slideLayouts/slideLayout44.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44.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4.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7.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hyperlink" Target="https://creativecommons.org/licenses/by-nc-nd/3.0/" TargetMode="External"/><Relationship Id="rId4" Type="http://schemas.openxmlformats.org/officeDocument/2006/relationships/hyperlink" Target="https://www.opensocietyfoundations.org/voices/how-data-helping-struggle-right-education-south-africa"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8.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hyperlink" Target="https://creativecommons.org/licenses/by-nc-nd/3.0/" TargetMode="External"/><Relationship Id="rId4" Type="http://schemas.openxmlformats.org/officeDocument/2006/relationships/hyperlink" Target="https://www.opensocietyfoundations.org/voices/how-data-helping-struggle-right-education-south-africa"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9.png"/></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3.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0.xml"/><Relationship Id="rId1" Type="http://schemas.openxmlformats.org/officeDocument/2006/relationships/slideLayout" Target="../slideLayouts/slideLayout44.xml"/></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2.xml"/><Relationship Id="rId1" Type="http://schemas.openxmlformats.org/officeDocument/2006/relationships/slideLayout" Target="../slideLayouts/slideLayout44.xml"/></Relationships>
</file>

<file path=ppt/slides/_rels/slide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4.xml"/></Relationships>
</file>

<file path=ppt/slides/_rels/slide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8.xml"/><Relationship Id="rId1" Type="http://schemas.openxmlformats.org/officeDocument/2006/relationships/slideLayout" Target="../slideLayouts/slideLayout44.xml"/></Relationships>
</file>

<file path=ppt/slides/_rels/slide6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9.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0.xml"/><Relationship Id="rId1" Type="http://schemas.openxmlformats.org/officeDocument/2006/relationships/slideLayout" Target="../slideLayouts/slideLayout4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2.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3.xml"/><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5.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6.xml"/><Relationship Id="rId1" Type="http://schemas.openxmlformats.org/officeDocument/2006/relationships/slideLayout" Target="../slideLayouts/slideLayout44.xml"/></Relationships>
</file>

<file path=ppt/slides/_rels/slide7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7.xml"/><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8.xml"/><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9.xml"/><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0.xml"/><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1.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2.xml"/><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6.xml"/><Relationship Id="rId1" Type="http://schemas.openxmlformats.org/officeDocument/2006/relationships/slideLayout" Target="../slideLayouts/slideLayout12.xml"/><Relationship Id="rId4" Type="http://schemas.openxmlformats.org/officeDocument/2006/relationships/hyperlink" Target="http://timssandpirls.bc.edu/timss2015/interna" TargetMode="Externa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0.xml"/><Relationship Id="rId1" Type="http://schemas.openxmlformats.org/officeDocument/2006/relationships/slideLayout" Target="../slideLayouts/slideLayout44.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1.xml"/><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2.xml"/><Relationship Id="rId1" Type="http://schemas.openxmlformats.org/officeDocument/2006/relationships/slideLayout" Target="../slideLayouts/slideLayout44.xml"/></Relationships>
</file>

<file path=ppt/slides/_rels/slide9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3.xml"/><Relationship Id="rId1" Type="http://schemas.openxmlformats.org/officeDocument/2006/relationships/slideLayout" Target="../slideLayouts/slideLayout12.xml"/></Relationships>
</file>

<file path=ppt/slides/_rels/slide9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4.xml"/><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5.xml"/><Relationship Id="rId1" Type="http://schemas.openxmlformats.org/officeDocument/2006/relationships/slideLayout" Target="../slideLayouts/slideLayout44.xml"/></Relationships>
</file>

<file path=ppt/slides/_rels/slide9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6.xml"/><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7.xml"/><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g9d942b5609_0_14"/>
          <p:cNvSpPr txBox="1">
            <a:spLocks noGrp="1"/>
          </p:cNvSpPr>
          <p:nvPr>
            <p:ph type="ctrTitle"/>
          </p:nvPr>
        </p:nvSpPr>
        <p:spPr>
          <a:xfrm>
            <a:off x="659892" y="2118725"/>
            <a:ext cx="11073072" cy="881312"/>
          </a:xfrm>
          <a:prstGeom prst="rect">
            <a:avLst/>
          </a:prstGeom>
          <a:noFill/>
          <a:ln>
            <a:noFill/>
          </a:ln>
        </p:spPr>
        <p:txBody>
          <a:bodyPr spcFirstLastPara="1" wrap="square" lIns="91425" tIns="45700" rIns="91425" bIns="45700" anchor="b" anchorCtr="0">
            <a:noAutofit/>
          </a:bodyPr>
          <a:lstStyle/>
          <a:p>
            <a:pPr marL="0" lvl="0" indent="0" algn="ctr" rtl="1">
              <a:lnSpc>
                <a:spcPct val="90000"/>
              </a:lnSpc>
              <a:spcBef>
                <a:spcPts val="0"/>
              </a:spcBef>
              <a:spcAft>
                <a:spcPts val="0"/>
              </a:spcAft>
              <a:buSzPts val="3174"/>
              <a:buNone/>
            </a:pPr>
            <a:r>
              <a:rPr lang="ar-LB" sz="4000" dirty="0" smtClean="0">
                <a:solidFill>
                  <a:srgbClr val="651D32"/>
                </a:solidFill>
                <a:latin typeface="Simplified Arabic" panose="02020603050405020304" pitchFamily="18" charset="-78"/>
                <a:ea typeface="Gill Sans"/>
                <a:cs typeface="Simplified Arabic" panose="02020603050405020304" pitchFamily="18" charset="-78"/>
                <a:sym typeface="Gill Sans"/>
              </a:rPr>
              <a:t>توجيهات لتيسير ورش عمل ربط السياسات</a:t>
            </a:r>
            <a:endParaRPr lang="en-US" sz="4000" dirty="0">
              <a:solidFill>
                <a:srgbClr val="651D32"/>
              </a:solidFill>
              <a:latin typeface="Simplified Arabic" panose="02020603050405020304" pitchFamily="18" charset="-78"/>
              <a:ea typeface="Gill Sans"/>
              <a:cs typeface="Simplified Arabic" panose="02020603050405020304" pitchFamily="18" charset="-78"/>
              <a:sym typeface="Gill Sans"/>
            </a:endParaRPr>
          </a:p>
        </p:txBody>
      </p:sp>
      <p:sp>
        <p:nvSpPr>
          <p:cNvPr id="334" name="Google Shape;334;g9d942b5609_0_14"/>
          <p:cNvSpPr txBox="1">
            <a:spLocks noGrp="1"/>
          </p:cNvSpPr>
          <p:nvPr>
            <p:ph type="subTitle" idx="1"/>
          </p:nvPr>
        </p:nvSpPr>
        <p:spPr>
          <a:xfrm>
            <a:off x="659892" y="3249775"/>
            <a:ext cx="10872216" cy="2987100"/>
          </a:xfrm>
          <a:prstGeom prst="rect">
            <a:avLst/>
          </a:prstGeom>
          <a:noFill/>
          <a:ln>
            <a:noFill/>
          </a:ln>
        </p:spPr>
        <p:txBody>
          <a:bodyPr spcFirstLastPara="1" wrap="square" lIns="91425" tIns="45700" rIns="91425" bIns="45700" anchor="t" anchorCtr="0">
            <a:noAutofit/>
          </a:bodyPr>
          <a:lstStyle/>
          <a:p>
            <a:pPr marL="0" lvl="0" indent="0" algn="r" rtl="1"/>
            <a:r>
              <a:rPr lang="ar-LB" sz="3200" dirty="0" smtClean="0">
                <a:solidFill>
                  <a:srgbClr val="000000"/>
                </a:solidFill>
                <a:latin typeface="Simplified Arabic" panose="02020603050405020304" pitchFamily="18" charset="-78"/>
                <a:ea typeface="Gill Sans"/>
                <a:cs typeface="Simplified Arabic" panose="02020603050405020304" pitchFamily="18" charset="-78"/>
                <a:sym typeface="Gill Sans"/>
              </a:rPr>
              <a:t>صُمّمت هذه الإرشادات التوجيهية والمحاضرات لتنفيذ رزمة أدوات ربط السياسات، التي وضعها معهد اليونسكو للإحصاء بالشراكة مع مجموعة البنك الدولي وبريطانيا العظمى.</a:t>
            </a:r>
          </a:p>
          <a:p>
            <a:pPr marL="0" lvl="0" indent="0" algn="r" rtl="1"/>
            <a:endParaRPr lang="ar-LB" sz="3200" dirty="0">
              <a:solidFill>
                <a:srgbClr val="000000"/>
              </a:solidFill>
              <a:latin typeface="Simplified Arabic" panose="02020603050405020304" pitchFamily="18" charset="-78"/>
              <a:ea typeface="Gill Sans"/>
              <a:cs typeface="Simplified Arabic" panose="02020603050405020304" pitchFamily="18" charset="-78"/>
              <a:sym typeface="Gill Sans"/>
            </a:endParaRPr>
          </a:p>
          <a:p>
            <a:pPr marL="0" lvl="0" indent="0" algn="r" rtl="1"/>
            <a:r>
              <a:rPr lang="ar-LB" sz="3200" dirty="0" smtClean="0">
                <a:solidFill>
                  <a:srgbClr val="000000"/>
                </a:solidFill>
                <a:latin typeface="Simplified Arabic" panose="02020603050405020304" pitchFamily="18" charset="-78"/>
                <a:ea typeface="Gill Sans"/>
                <a:cs typeface="Simplified Arabic" panose="02020603050405020304" pitchFamily="18" charset="-78"/>
                <a:sym typeface="Gill Sans"/>
              </a:rPr>
              <a:t>للمزيد من المعلومات:</a:t>
            </a:r>
            <a:r>
              <a:rPr lang="en-US" sz="3200" dirty="0" smtClean="0">
                <a:solidFill>
                  <a:srgbClr val="000000"/>
                </a:solidFill>
                <a:latin typeface="Simplified Arabic" panose="02020603050405020304" pitchFamily="18" charset="-78"/>
                <a:ea typeface="Gill Sans"/>
                <a:cs typeface="Simplified Arabic" panose="02020603050405020304" pitchFamily="18" charset="-78"/>
                <a:sym typeface="Gill Sans"/>
              </a:rPr>
              <a:t> </a:t>
            </a:r>
            <a:r>
              <a:rPr lang="en-US" sz="3200" dirty="0">
                <a:solidFill>
                  <a:srgbClr val="000000"/>
                </a:solidFill>
                <a:latin typeface="Simplified Arabic" panose="02020603050405020304" pitchFamily="18" charset="-78"/>
                <a:ea typeface="Gill Sans"/>
                <a:cs typeface="Simplified Arabic" panose="02020603050405020304" pitchFamily="18" charset="-78"/>
                <a:sym typeface="Gill Sans"/>
                <a:hlinkClick r:id="rId3"/>
              </a:rPr>
              <a:t>https://gaml.uis.unesco.org/policy-linking/</a:t>
            </a:r>
            <a:r>
              <a:rPr lang="en-US" sz="3200" dirty="0">
                <a:solidFill>
                  <a:srgbClr val="000000"/>
                </a:solidFill>
                <a:latin typeface="Simplified Arabic" panose="02020603050405020304" pitchFamily="18" charset="-78"/>
                <a:ea typeface="Gill Sans"/>
                <a:cs typeface="Simplified Arabic" panose="02020603050405020304" pitchFamily="18" charset="-78"/>
                <a:sym typeface="Gill Sans"/>
              </a:rPr>
              <a:t> </a:t>
            </a:r>
            <a:endParaRPr sz="3200" dirty="0">
              <a:solidFill>
                <a:srgbClr val="000000"/>
              </a:solidFill>
              <a:latin typeface="Simplified Arabic" panose="02020603050405020304" pitchFamily="18" charset="-78"/>
              <a:ea typeface="Gill Sans"/>
              <a:cs typeface="Simplified Arabic" panose="02020603050405020304" pitchFamily="18" charset="-78"/>
              <a:sym typeface="Gill Sans"/>
            </a:endParaRPr>
          </a:p>
        </p:txBody>
      </p:sp>
      <p:pic>
        <p:nvPicPr>
          <p:cNvPr id="10" name="Picture 9">
            <a:extLst>
              <a:ext uri="{FF2B5EF4-FFF2-40B4-BE49-F238E27FC236}">
                <a16:creationId xmlns:a16="http://schemas.microsoft.com/office/drawing/2014/main" xmlns="" id="{0B78B555-5806-C4AF-8282-818791DAF562}"/>
              </a:ext>
            </a:extLst>
          </p:cNvPr>
          <p:cNvPicPr>
            <a:picLocks noChangeAspect="1"/>
          </p:cNvPicPr>
          <p:nvPr/>
        </p:nvPicPr>
        <p:blipFill>
          <a:blip r:embed="rId4"/>
          <a:stretch>
            <a:fillRect/>
          </a:stretch>
        </p:blipFill>
        <p:spPr>
          <a:xfrm>
            <a:off x="659892" y="5115013"/>
            <a:ext cx="7436313" cy="1463040"/>
          </a:xfrm>
          <a:prstGeom prst="rect">
            <a:avLst/>
          </a:prstGeom>
        </p:spPr>
      </p:pic>
    </p:spTree>
    <p:extLst>
      <p:ext uri="{BB962C8B-B14F-4D97-AF65-F5344CB8AC3E}">
        <p14:creationId xmlns:p14="http://schemas.microsoft.com/office/powerpoint/2010/main" val="22146023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4" name="Title 3"/>
          <p:cNvSpPr>
            <a:spLocks noGrp="1"/>
          </p:cNvSpPr>
          <p:nvPr>
            <p:ph type="title"/>
          </p:nvPr>
        </p:nvSpPr>
        <p:spPr>
          <a:xfrm>
            <a:off x="609600" y="771348"/>
            <a:ext cx="10871200" cy="646290"/>
          </a:xfrm>
        </p:spPr>
        <p:txBody>
          <a:bodyPr/>
          <a:lstStyle/>
          <a:p>
            <a:pPr algn="r" rtl="1"/>
            <a:r>
              <a:rPr lang="ar-LB" sz="3600" b="1" dirty="0" smtClean="0">
                <a:latin typeface="Simplified Arabic" panose="02020603050405020304" pitchFamily="18" charset="-78"/>
                <a:cs typeface="Simplified Arabic" panose="02020603050405020304" pitchFamily="18" charset="-78"/>
              </a:rPr>
              <a:t>أهداف الورشة</a:t>
            </a:r>
            <a:endParaRPr lang="en-US" sz="3600" b="1" dirty="0">
              <a:latin typeface="Simplified Arabic" panose="02020603050405020304" pitchFamily="18" charset="-78"/>
              <a:cs typeface="Simplified Arabic" panose="02020603050405020304" pitchFamily="18" charset="-78"/>
            </a:endParaRPr>
          </a:p>
        </p:txBody>
      </p:sp>
      <p:sp>
        <p:nvSpPr>
          <p:cNvPr id="383" name="Google Shape;383;g9c7fbe508c_0_1133"/>
          <p:cNvSpPr txBox="1">
            <a:spLocks noGrp="1"/>
          </p:cNvSpPr>
          <p:nvPr>
            <p:ph type="body" idx="1"/>
          </p:nvPr>
        </p:nvSpPr>
        <p:spPr/>
        <p:txBody>
          <a:bodyPr>
            <a:normAutofit/>
          </a:bodyPr>
          <a:lstStyle/>
          <a:p>
            <a:pPr marL="94234" lvl="0" indent="0" algn="r" rtl="1">
              <a:buNone/>
            </a:pPr>
            <a:r>
              <a:rPr lang="ar-LB" sz="2800" dirty="0" smtClean="0">
                <a:latin typeface="Simplified Arabic" panose="02020603050405020304" pitchFamily="18" charset="-78"/>
                <a:cs typeface="Simplified Arabic" panose="02020603050405020304" pitchFamily="18" charset="-78"/>
              </a:rPr>
              <a:t>في نهاية الورشة، نهدف إلى تحقيق ما يلي:</a:t>
            </a:r>
          </a:p>
          <a:p>
            <a:pPr lvl="0" algn="r" rtl="1"/>
            <a:r>
              <a:rPr lang="ar-LB" sz="2800" dirty="0" smtClean="0">
                <a:latin typeface="Simplified Arabic" panose="02020603050405020304" pitchFamily="18" charset="-78"/>
                <a:cs typeface="Simplified Arabic" panose="02020603050405020304" pitchFamily="18" charset="-78"/>
              </a:rPr>
              <a:t>فهم مدى توافق [اسم التقييم] مع التوقعات العالمية في [الموادّ التعليمية] للـ[الصفوف]</a:t>
            </a:r>
          </a:p>
          <a:p>
            <a:pPr lvl="0" algn="r" rtl="1"/>
            <a:r>
              <a:rPr lang="ar-LB" sz="2800" dirty="0" smtClean="0">
                <a:latin typeface="Simplified Arabic" panose="02020603050405020304" pitchFamily="18" charset="-78"/>
                <a:cs typeface="Simplified Arabic" panose="02020603050405020304" pitchFamily="18" charset="-78"/>
              </a:rPr>
              <a:t>وضع مجموع العلامات الذي يحتاج إليه المتعلّم في [اسم التقييم] ليثبت أنّه لبّى التوقّعات العالمية للـ [الصفوف]</a:t>
            </a:r>
          </a:p>
          <a:p>
            <a:pPr lvl="0" algn="r" rtl="1"/>
            <a:r>
              <a:rPr lang="ar-LB" sz="2800" dirty="0" smtClean="0">
                <a:latin typeface="Simplified Arabic" panose="02020603050405020304" pitchFamily="18" charset="-78"/>
                <a:cs typeface="Simplified Arabic" panose="02020603050405020304" pitchFamily="18" charset="-78"/>
              </a:rPr>
              <a:t>السماح بالتبليغ عن النتائج المستخرجة من [اسم التقييم] على صعيد عالمي</a:t>
            </a:r>
            <a:endParaRPr lang="en-US" sz="2800" dirty="0">
              <a:latin typeface="Simplified Arabic" panose="02020603050405020304" pitchFamily="18" charset="-78"/>
              <a:cs typeface="Simplified Arabic" panose="02020603050405020304" pitchFamily="18" charset="-78"/>
            </a:endParaRPr>
          </a:p>
        </p:txBody>
      </p:sp>
      <p:sp>
        <p:nvSpPr>
          <p:cNvPr id="385" name="Google Shape;385;g9c7fbe508c_0_1133"/>
          <p:cNvSpPr/>
          <p:nvPr/>
        </p:nvSpPr>
        <p:spPr>
          <a:xfrm>
            <a:off x="609600" y="707207"/>
            <a:ext cx="670200" cy="692400"/>
          </a:xfrm>
          <a:prstGeom prst="plus">
            <a:avLst>
              <a:gd name="adj" fmla="val 25000"/>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pic>
        <p:nvPicPr>
          <p:cNvPr id="2" name="Picture 1" descr="A black and white logo&#10;&#10;Description automatically generated with low confidence">
            <a:extLst>
              <a:ext uri="{FF2B5EF4-FFF2-40B4-BE49-F238E27FC236}">
                <a16:creationId xmlns:a16="http://schemas.microsoft.com/office/drawing/2014/main" xmlns="" id="{8ABCDA41-4026-48E7-A403-F978DB58BDE3}"/>
              </a:ext>
            </a:extLst>
          </p:cNvPr>
          <p:cNvPicPr>
            <a:picLocks noChangeAspect="1"/>
          </p:cNvPicPr>
          <p:nvPr/>
        </p:nvPicPr>
        <p:blipFill rotWithShape="1">
          <a:blip r:embed="rId3"/>
          <a:srcRect l="56736" t="15091" r="16052" b="56378"/>
          <a:stretch/>
        </p:blipFill>
        <p:spPr>
          <a:xfrm>
            <a:off x="11085812" y="5882323"/>
            <a:ext cx="789975" cy="640080"/>
          </a:xfrm>
          <a:prstGeom prst="rect">
            <a:avLst/>
          </a:prstGeom>
        </p:spPr>
      </p:pic>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1440"/>
        <p:cNvGrpSpPr/>
        <p:nvPr/>
      </p:nvGrpSpPr>
      <p:grpSpPr>
        <a:xfrm>
          <a:off x="0" y="0"/>
          <a:ext cx="0" cy="0"/>
          <a:chOff x="0" y="0"/>
          <a:chExt cx="0" cy="0"/>
        </a:xfrm>
      </p:grpSpPr>
      <p:sp>
        <p:nvSpPr>
          <p:cNvPr id="1442" name="Google Shape;1442;p56"/>
          <p:cNvSpPr txBox="1">
            <a:spLocks noGrp="1"/>
          </p:cNvSpPr>
          <p:nvPr>
            <p:ph type="title"/>
          </p:nvPr>
        </p:nvSpPr>
        <p:spPr>
          <a:xfrm>
            <a:off x="609600" y="709792"/>
            <a:ext cx="10871200" cy="707846"/>
          </a:xfrm>
        </p:spPr>
        <p:txBody>
          <a:bodyPr/>
          <a:lstStyle/>
          <a:p>
            <a:pPr lvl="0" algn="r" rtl="1"/>
            <a:r>
              <a:rPr lang="ar-LB" sz="4000" b="1" dirty="0" smtClean="0"/>
              <a:t>مقارنة، تجميع، وتتبّع النتائج</a:t>
            </a:r>
            <a:endParaRPr lang="en-US" sz="4000" b="1" dirty="0"/>
          </a:p>
        </p:txBody>
      </p:sp>
      <p:sp>
        <p:nvSpPr>
          <p:cNvPr id="1443" name="Google Shape;1443;p56"/>
          <p:cNvSpPr txBox="1">
            <a:spLocks noGrp="1"/>
          </p:cNvSpPr>
          <p:nvPr>
            <p:ph type="body" idx="1"/>
          </p:nvPr>
        </p:nvSpPr>
        <p:spPr/>
        <p:txBody>
          <a:bodyPr>
            <a:normAutofit/>
          </a:bodyPr>
          <a:lstStyle/>
          <a:p>
            <a:pPr lvl="0" algn="r" rtl="1"/>
            <a:r>
              <a:rPr lang="ar-LB" sz="2400" dirty="0" smtClean="0"/>
              <a:t>يمكن </a:t>
            </a:r>
            <a:r>
              <a:rPr lang="ar-LB" sz="2400" b="1" dirty="0" smtClean="0"/>
              <a:t>مقارنة </a:t>
            </a:r>
            <a:r>
              <a:rPr lang="ar-LB" sz="2400" dirty="0" smtClean="0"/>
              <a:t>النتائج من بلدان مختلفة بالنظر إلى نسب المتعلّمين الذين يحققون (ولا يحققون) الحدّ الأدنى العالمي من الكفاءة. </a:t>
            </a:r>
          </a:p>
          <a:p>
            <a:pPr lvl="0" algn="r" rtl="1"/>
            <a:r>
              <a:rPr lang="ar-LB" sz="2400" dirty="0" smtClean="0"/>
              <a:t>يتمّ </a:t>
            </a:r>
            <a:r>
              <a:rPr lang="ar-LB" sz="2400" b="1" dirty="0" smtClean="0"/>
              <a:t>تجميع </a:t>
            </a:r>
            <a:r>
              <a:rPr lang="ar-LB" sz="2400" dirty="0" smtClean="0"/>
              <a:t>النتائج </a:t>
            </a:r>
            <a:r>
              <a:rPr lang="ar-LB" sz="2400" b="1" dirty="0" smtClean="0"/>
              <a:t>ضمن </a:t>
            </a:r>
            <a:r>
              <a:rPr lang="ar-LB" sz="2400" dirty="0" smtClean="0"/>
              <a:t>البلدان </a:t>
            </a:r>
            <a:r>
              <a:rPr lang="ar-LB" sz="2400" b="1" dirty="0" smtClean="0"/>
              <a:t>كما في ما بينها </a:t>
            </a:r>
            <a:r>
              <a:rPr lang="ar-LB" sz="2400" dirty="0" smtClean="0"/>
              <a:t>لدواعي التبليغ العالمي. </a:t>
            </a:r>
          </a:p>
          <a:p>
            <a:pPr lvl="0" algn="r" rtl="1"/>
            <a:r>
              <a:rPr lang="ar-LB" sz="2400" dirty="0" smtClean="0"/>
              <a:t>يتمّ </a:t>
            </a:r>
            <a:r>
              <a:rPr lang="ar-LB" sz="2400" b="1" dirty="0" smtClean="0"/>
              <a:t>تتبّع </a:t>
            </a:r>
            <a:r>
              <a:rPr lang="ar-LB" sz="2400" dirty="0" smtClean="0"/>
              <a:t>النتائج مع الوقت (حسب البلدان) للنظر في التغيرات في النسب المئوية للمتعلّمين الذين يحققون الحدّ الأدنى العالمي من الكفاءة. </a:t>
            </a:r>
            <a:endParaRPr lang="en-US" sz="2400" dirty="0"/>
          </a:p>
        </p:txBody>
      </p:sp>
      <p:sp>
        <p:nvSpPr>
          <p:cNvPr id="1444" name="Google Shape;1444;p56"/>
          <p:cNvSpPr txBox="1"/>
          <p:nvPr/>
        </p:nvSpPr>
        <p:spPr>
          <a:xfrm>
            <a:off x="1130496" y="5006610"/>
            <a:ext cx="10750452" cy="938881"/>
          </a:xfrm>
          <a:prstGeom prst="rect">
            <a:avLst/>
          </a:prstGeom>
          <a:noFill/>
          <a:ln>
            <a:noFill/>
          </a:ln>
        </p:spPr>
        <p:txBody>
          <a:bodyPr spcFirstLastPara="1" wrap="square" lIns="91425" tIns="45700" rIns="91425" bIns="45700" anchor="t" anchorCtr="0">
            <a:normAutofit/>
          </a:bodyPr>
          <a:lstStyle/>
          <a:p>
            <a:pPr marL="304470" marR="0" lvl="0" indent="-164770" algn="l" rtl="0">
              <a:lnSpc>
                <a:spcPct val="100000"/>
              </a:lnSpc>
              <a:spcBef>
                <a:spcPts val="0"/>
              </a:spcBef>
              <a:spcAft>
                <a:spcPts val="0"/>
              </a:spcAft>
              <a:buClr>
                <a:srgbClr val="6C6463"/>
              </a:buClr>
              <a:buSzPts val="2200"/>
              <a:buFont typeface="Arial"/>
              <a:buNone/>
            </a:pPr>
            <a:endParaRPr sz="2200" b="0" i="0" u="none" strike="noStrike" cap="none">
              <a:solidFill>
                <a:srgbClr val="6C6463"/>
              </a:solidFill>
              <a:latin typeface="Gill Sans"/>
              <a:ea typeface="Gill Sans"/>
              <a:cs typeface="Gill Sans"/>
              <a:sym typeface="Gill Sans"/>
            </a:endParaRPr>
          </a:p>
        </p:txBody>
      </p:sp>
      <p:grpSp>
        <p:nvGrpSpPr>
          <p:cNvPr id="7" name="Group 6"/>
          <p:cNvGrpSpPr/>
          <p:nvPr/>
        </p:nvGrpSpPr>
        <p:grpSpPr>
          <a:xfrm>
            <a:off x="157107" y="4212116"/>
            <a:ext cx="11861484" cy="2305379"/>
            <a:chOff x="157107" y="2913893"/>
            <a:chExt cx="11861484" cy="2305379"/>
          </a:xfrm>
        </p:grpSpPr>
        <p:grpSp>
          <p:nvGrpSpPr>
            <p:cNvPr id="8" name="Group 7"/>
            <p:cNvGrpSpPr/>
            <p:nvPr/>
          </p:nvGrpSpPr>
          <p:grpSpPr>
            <a:xfrm>
              <a:off x="157107" y="2913893"/>
              <a:ext cx="11861484" cy="2305379"/>
              <a:chOff x="157107" y="2913893"/>
              <a:chExt cx="11861484" cy="2305379"/>
            </a:xfrm>
          </p:grpSpPr>
          <p:sp>
            <p:nvSpPr>
              <p:cNvPr id="15" name="Google Shape;1385;p54"/>
              <p:cNvSpPr txBox="1"/>
              <p:nvPr/>
            </p:nvSpPr>
            <p:spPr>
              <a:xfrm>
                <a:off x="2462362" y="4776907"/>
                <a:ext cx="8154600" cy="307800"/>
              </a:xfrm>
              <a:prstGeom prst="rect">
                <a:avLst/>
              </a:prstGeom>
              <a:solidFill>
                <a:schemeClr val="bg1"/>
              </a:solidFill>
              <a:ln w="9525" cap="flat" cmpd="sng">
                <a:no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dirty="0">
                    <a:solidFill>
                      <a:schemeClr val="dk1"/>
                    </a:solidFill>
                    <a:latin typeface="Gill Sans"/>
                    <a:ea typeface="Gill Sans"/>
                    <a:cs typeface="Gill Sans"/>
                    <a:sym typeface="Gill Sans"/>
                  </a:rPr>
                  <a:t>0 ----------------------------------------------------------------------------------------------------------------------------100</a:t>
                </a:r>
                <a:endParaRPr sz="1400" b="0" i="0" u="none" strike="noStrike" cap="none" dirty="0">
                  <a:solidFill>
                    <a:srgbClr val="000000"/>
                  </a:solidFill>
                  <a:latin typeface="Arial"/>
                  <a:ea typeface="Arial"/>
                  <a:cs typeface="Arial"/>
                  <a:sym typeface="Arial"/>
                </a:endParaRPr>
              </a:p>
            </p:txBody>
          </p:sp>
          <p:sp>
            <p:nvSpPr>
              <p:cNvPr id="16" name="Google Shape;1386;p54"/>
              <p:cNvSpPr txBox="1"/>
              <p:nvPr/>
            </p:nvSpPr>
            <p:spPr>
              <a:xfrm>
                <a:off x="2052501" y="3568144"/>
                <a:ext cx="8055460" cy="307777"/>
              </a:xfrm>
              <a:prstGeom prst="rect">
                <a:avLst/>
              </a:prstGeom>
              <a:solidFill>
                <a:schemeClr val="bg1"/>
              </a:solidFill>
              <a:ln w="9525" cap="flat" cmpd="sng">
                <a:no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dirty="0">
                    <a:solidFill>
                      <a:schemeClr val="dk1"/>
                    </a:solidFill>
                    <a:latin typeface="Gill Sans"/>
                    <a:ea typeface="Gill Sans"/>
                    <a:cs typeface="Gill Sans"/>
                    <a:sym typeface="Gill Sans"/>
                  </a:rPr>
                  <a:t>0 ----------------------------------------------------------------------------------------------------------------------------100</a:t>
                </a:r>
                <a:endParaRPr sz="1400" b="0" i="0" u="none" strike="noStrike" cap="none" dirty="0">
                  <a:solidFill>
                    <a:srgbClr val="000000"/>
                  </a:solidFill>
                  <a:latin typeface="Arial"/>
                  <a:ea typeface="Arial"/>
                  <a:cs typeface="Arial"/>
                  <a:sym typeface="Arial"/>
                </a:endParaRPr>
              </a:p>
            </p:txBody>
          </p:sp>
          <p:sp>
            <p:nvSpPr>
              <p:cNvPr id="17" name="Google Shape;1390;p54"/>
              <p:cNvSpPr txBox="1"/>
              <p:nvPr/>
            </p:nvSpPr>
            <p:spPr>
              <a:xfrm>
                <a:off x="157109" y="4044476"/>
                <a:ext cx="1527311" cy="523220"/>
              </a:xfrm>
              <a:prstGeom prst="rect">
                <a:avLst/>
              </a:prstGeom>
              <a:noFill/>
              <a:ln>
                <a:noFill/>
              </a:ln>
            </p:spPr>
            <p:txBody>
              <a:bodyPr spcFirstLastPara="1" wrap="square" lIns="91425" tIns="45700" rIns="91425" bIns="45700" anchor="t" anchorCtr="0">
                <a:spAutoFit/>
              </a:bodyPr>
              <a:lstStyle/>
              <a:p>
                <a:pPr lvl="0" algn="ctr" rtl="1">
                  <a:buSzPts val="1400"/>
                </a:pPr>
                <a:r>
                  <a:rPr lang="ar-LB" b="1" dirty="0">
                    <a:solidFill>
                      <a:schemeClr val="dk1"/>
                    </a:solidFill>
                    <a:latin typeface="Gill Sans"/>
                    <a:ea typeface="Gill Sans"/>
                    <a:cs typeface="Gill Sans"/>
                    <a:sym typeface="Gill Sans"/>
                  </a:rPr>
                  <a:t>التقييم</a:t>
                </a:r>
              </a:p>
              <a:p>
                <a:pPr lvl="0" algn="ctr" rtl="1">
                  <a:buSzPts val="1400"/>
                </a:pPr>
                <a:r>
                  <a:rPr lang="ar-LB" b="1" dirty="0" smtClean="0">
                    <a:solidFill>
                      <a:schemeClr val="dk1"/>
                    </a:solidFill>
                    <a:latin typeface="Gill Sans"/>
                    <a:ea typeface="Gill Sans"/>
                    <a:cs typeface="Gill Sans"/>
                    <a:sym typeface="Gill Sans"/>
                  </a:rPr>
                  <a:t>الوطني </a:t>
                </a:r>
                <a:r>
                  <a:rPr lang="en-US" sz="1400" b="1" i="0" u="none" strike="noStrike" cap="none" dirty="0" smtClean="0">
                    <a:solidFill>
                      <a:schemeClr val="dk1"/>
                    </a:solidFill>
                    <a:latin typeface="Gill Sans"/>
                    <a:ea typeface="Gill Sans"/>
                    <a:cs typeface="Gill Sans"/>
                    <a:sym typeface="Gill Sans"/>
                  </a:rPr>
                  <a:t> </a:t>
                </a:r>
                <a:r>
                  <a:rPr lang="en-US" sz="1400" b="1" i="0" u="none" strike="noStrike" cap="none" dirty="0">
                    <a:solidFill>
                      <a:schemeClr val="dk1"/>
                    </a:solidFill>
                    <a:latin typeface="Gill Sans"/>
                    <a:ea typeface="Gill Sans"/>
                    <a:cs typeface="Gill Sans"/>
                    <a:sym typeface="Gill Sans"/>
                  </a:rPr>
                  <a:t>Y</a:t>
                </a:r>
                <a:endParaRPr sz="1400" b="0" i="0" u="none" strike="noStrike" cap="none" dirty="0">
                  <a:solidFill>
                    <a:srgbClr val="000000"/>
                  </a:solidFill>
                  <a:latin typeface="Arial"/>
                  <a:ea typeface="Arial"/>
                  <a:cs typeface="Arial"/>
                  <a:sym typeface="Arial"/>
                </a:endParaRPr>
              </a:p>
            </p:txBody>
          </p:sp>
          <p:sp>
            <p:nvSpPr>
              <p:cNvPr id="18" name="Google Shape;1391;p54"/>
              <p:cNvSpPr txBox="1"/>
              <p:nvPr/>
            </p:nvSpPr>
            <p:spPr>
              <a:xfrm>
                <a:off x="1663917" y="4152198"/>
                <a:ext cx="7954200" cy="307800"/>
              </a:xfrm>
              <a:prstGeom prst="rect">
                <a:avLst/>
              </a:prstGeom>
              <a:solidFill>
                <a:schemeClr val="bg1"/>
              </a:solidFill>
              <a:ln w="9525" cap="flat" cmpd="sng">
                <a:no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dirty="0">
                    <a:solidFill>
                      <a:schemeClr val="dk1"/>
                    </a:solidFill>
                    <a:latin typeface="Gill Sans"/>
                    <a:ea typeface="Gill Sans"/>
                    <a:cs typeface="Gill Sans"/>
                    <a:sym typeface="Gill Sans"/>
                  </a:rPr>
                  <a:t>0 ---------------------------------------------------------------------------------------------------------------------------100</a:t>
                </a:r>
                <a:endParaRPr sz="1400" b="0" i="0" u="none" strike="noStrike" cap="none" dirty="0">
                  <a:solidFill>
                    <a:srgbClr val="000000"/>
                  </a:solidFill>
                  <a:latin typeface="Arial"/>
                  <a:ea typeface="Arial"/>
                  <a:cs typeface="Arial"/>
                  <a:sym typeface="Arial"/>
                </a:endParaRPr>
              </a:p>
            </p:txBody>
          </p:sp>
          <p:sp>
            <p:nvSpPr>
              <p:cNvPr id="19" name="Google Shape;1392;p54"/>
              <p:cNvSpPr txBox="1"/>
              <p:nvPr/>
            </p:nvSpPr>
            <p:spPr>
              <a:xfrm>
                <a:off x="157107" y="4696052"/>
                <a:ext cx="1527309" cy="523220"/>
              </a:xfrm>
              <a:prstGeom prst="rect">
                <a:avLst/>
              </a:prstGeom>
              <a:noFill/>
              <a:ln>
                <a:noFill/>
              </a:ln>
            </p:spPr>
            <p:txBody>
              <a:bodyPr spcFirstLastPara="1" wrap="square" lIns="91425" tIns="45700" rIns="91425" bIns="45700" anchor="t" anchorCtr="0">
                <a:spAutoFit/>
              </a:bodyPr>
              <a:lstStyle/>
              <a:p>
                <a:pPr lvl="0" algn="ctr" rtl="1">
                  <a:buSzPts val="1400"/>
                </a:pPr>
                <a:r>
                  <a:rPr lang="ar-LB" b="1" dirty="0">
                    <a:solidFill>
                      <a:schemeClr val="dk1"/>
                    </a:solidFill>
                    <a:latin typeface="Gill Sans"/>
                    <a:ea typeface="Gill Sans"/>
                    <a:cs typeface="Gill Sans"/>
                    <a:sym typeface="Gill Sans"/>
                  </a:rPr>
                  <a:t>التقييم</a:t>
                </a:r>
              </a:p>
              <a:p>
                <a:pPr lvl="0" algn="ctr" rtl="1">
                  <a:buSzPts val="1400"/>
                </a:pPr>
                <a:r>
                  <a:rPr lang="ar-LB" b="1" dirty="0" smtClean="0">
                    <a:solidFill>
                      <a:schemeClr val="dk1"/>
                    </a:solidFill>
                    <a:latin typeface="Gill Sans"/>
                    <a:ea typeface="Gill Sans"/>
                    <a:cs typeface="Gill Sans"/>
                    <a:sym typeface="Gill Sans"/>
                  </a:rPr>
                  <a:t>الوطني </a:t>
                </a:r>
                <a:r>
                  <a:rPr lang="en-US" sz="1400" b="1" i="0" u="none" strike="noStrike" cap="none" dirty="0" smtClean="0">
                    <a:solidFill>
                      <a:schemeClr val="dk1"/>
                    </a:solidFill>
                    <a:latin typeface="Gill Sans"/>
                    <a:ea typeface="Gill Sans"/>
                    <a:cs typeface="Gill Sans"/>
                    <a:sym typeface="Gill Sans"/>
                  </a:rPr>
                  <a:t> </a:t>
                </a:r>
                <a:r>
                  <a:rPr lang="en-US" sz="1400" b="1" i="0" u="none" strike="noStrike" cap="none" dirty="0">
                    <a:solidFill>
                      <a:schemeClr val="dk1"/>
                    </a:solidFill>
                    <a:latin typeface="Gill Sans"/>
                    <a:ea typeface="Gill Sans"/>
                    <a:cs typeface="Gill Sans"/>
                    <a:sym typeface="Gill Sans"/>
                  </a:rPr>
                  <a:t>Z</a:t>
                </a:r>
                <a:endParaRPr sz="1400" b="0" i="0" u="none" strike="noStrike" cap="none" dirty="0">
                  <a:solidFill>
                    <a:srgbClr val="000000"/>
                  </a:solidFill>
                  <a:latin typeface="Arial"/>
                  <a:ea typeface="Arial"/>
                  <a:cs typeface="Arial"/>
                  <a:sym typeface="Arial"/>
                </a:endParaRPr>
              </a:p>
            </p:txBody>
          </p:sp>
          <p:sp>
            <p:nvSpPr>
              <p:cNvPr id="20" name="Google Shape;1393;p54"/>
              <p:cNvSpPr txBox="1"/>
              <p:nvPr/>
            </p:nvSpPr>
            <p:spPr>
              <a:xfrm>
                <a:off x="157107" y="3443781"/>
                <a:ext cx="1527313" cy="523180"/>
              </a:xfrm>
              <a:prstGeom prst="rect">
                <a:avLst/>
              </a:prstGeom>
              <a:noFill/>
              <a:ln>
                <a:noFill/>
              </a:ln>
            </p:spPr>
            <p:txBody>
              <a:bodyPr spcFirstLastPara="1" wrap="square" lIns="91425" tIns="45700" rIns="91425" bIns="45700" anchor="t" anchorCtr="0">
                <a:spAutoFit/>
              </a:bodyPr>
              <a:lstStyle/>
              <a:p>
                <a:pPr marL="0" marR="0" lvl="0" indent="0" algn="ctr" rtl="1">
                  <a:lnSpc>
                    <a:spcPct val="100000"/>
                  </a:lnSpc>
                  <a:spcBef>
                    <a:spcPts val="0"/>
                  </a:spcBef>
                  <a:spcAft>
                    <a:spcPts val="0"/>
                  </a:spcAft>
                  <a:buClr>
                    <a:srgbClr val="000000"/>
                  </a:buClr>
                  <a:buSzPts val="1400"/>
                  <a:buFont typeface="Arial"/>
                  <a:buNone/>
                </a:pPr>
                <a:r>
                  <a:rPr lang="ar-LB" sz="1400" b="1" i="0" u="none" strike="noStrike" cap="none" dirty="0" smtClean="0">
                    <a:solidFill>
                      <a:schemeClr val="dk1"/>
                    </a:solidFill>
                    <a:latin typeface="Gill Sans"/>
                    <a:ea typeface="Gill Sans"/>
                    <a:cs typeface="Gill Sans"/>
                    <a:sym typeface="Gill Sans"/>
                  </a:rPr>
                  <a:t>التقييم</a:t>
                </a:r>
              </a:p>
              <a:p>
                <a:pPr marL="0" marR="0" lvl="0" indent="0" algn="ctr" rtl="1">
                  <a:lnSpc>
                    <a:spcPct val="100000"/>
                  </a:lnSpc>
                  <a:spcBef>
                    <a:spcPts val="0"/>
                  </a:spcBef>
                  <a:spcAft>
                    <a:spcPts val="0"/>
                  </a:spcAft>
                  <a:buClr>
                    <a:srgbClr val="000000"/>
                  </a:buClr>
                  <a:buSzPts val="1400"/>
                  <a:buFont typeface="Arial"/>
                  <a:buNone/>
                </a:pPr>
                <a:r>
                  <a:rPr lang="ar-LB" b="1" dirty="0" smtClean="0">
                    <a:solidFill>
                      <a:schemeClr val="dk1"/>
                    </a:solidFill>
                    <a:latin typeface="Gill Sans"/>
                    <a:ea typeface="Gill Sans"/>
                    <a:cs typeface="Gill Sans"/>
                    <a:sym typeface="Gill Sans"/>
                  </a:rPr>
                  <a:t>الوطني </a:t>
                </a:r>
                <a:r>
                  <a:rPr lang="en-US" sz="1400" b="1" i="0" u="none" strike="noStrike" cap="none" dirty="0" smtClean="0">
                    <a:solidFill>
                      <a:schemeClr val="dk1"/>
                    </a:solidFill>
                    <a:latin typeface="Gill Sans"/>
                    <a:ea typeface="Gill Sans"/>
                    <a:cs typeface="Gill Sans"/>
                    <a:sym typeface="Gill Sans"/>
                  </a:rPr>
                  <a:t> </a:t>
                </a:r>
                <a:r>
                  <a:rPr lang="en-US" sz="1400" b="1" i="0" u="none" strike="noStrike" cap="none" dirty="0">
                    <a:solidFill>
                      <a:schemeClr val="dk1"/>
                    </a:solidFill>
                    <a:latin typeface="Gill Sans"/>
                    <a:ea typeface="Gill Sans"/>
                    <a:cs typeface="Gill Sans"/>
                    <a:sym typeface="Gill Sans"/>
                  </a:rPr>
                  <a:t>X</a:t>
                </a:r>
                <a:endParaRPr sz="1400" b="0" i="0" u="none" strike="noStrike" cap="none" dirty="0">
                  <a:solidFill>
                    <a:srgbClr val="000000"/>
                  </a:solidFill>
                  <a:latin typeface="Arial"/>
                  <a:ea typeface="Arial"/>
                  <a:cs typeface="Arial"/>
                  <a:sym typeface="Arial"/>
                </a:endParaRPr>
              </a:p>
            </p:txBody>
          </p:sp>
          <p:cxnSp>
            <p:nvCxnSpPr>
              <p:cNvPr id="21" name="Google Shape;1405;p54"/>
              <p:cNvCxnSpPr>
                <a:stCxn id="28" idx="2"/>
              </p:cNvCxnSpPr>
              <p:nvPr/>
            </p:nvCxnSpPr>
            <p:spPr>
              <a:xfrm>
                <a:off x="6150973" y="3437073"/>
                <a:ext cx="0" cy="1737400"/>
              </a:xfrm>
              <a:prstGeom prst="straightConnector1">
                <a:avLst/>
              </a:prstGeom>
              <a:noFill/>
              <a:ln w="28575" cap="flat" cmpd="sng">
                <a:solidFill>
                  <a:srgbClr val="651D32"/>
                </a:solidFill>
                <a:prstDash val="dot"/>
                <a:round/>
                <a:headEnd type="none" w="sm" len="sm"/>
                <a:tailEnd type="none" w="sm" len="sm"/>
              </a:ln>
              <a:effectLst>
                <a:outerShdw blurRad="40000" dist="20000" dir="5400000" rotWithShape="0">
                  <a:srgbClr val="000000">
                    <a:alpha val="35686"/>
                  </a:srgbClr>
                </a:outerShdw>
              </a:effectLst>
            </p:spPr>
          </p:cxnSp>
          <p:sp>
            <p:nvSpPr>
              <p:cNvPr id="22" name="Google Shape;1407;p54"/>
              <p:cNvSpPr txBox="1"/>
              <p:nvPr/>
            </p:nvSpPr>
            <p:spPr>
              <a:xfrm>
                <a:off x="9615351" y="4037724"/>
                <a:ext cx="1372033" cy="523180"/>
              </a:xfrm>
              <a:prstGeom prst="rect">
                <a:avLst/>
              </a:prstGeom>
              <a:noFill/>
              <a:ln>
                <a:noFill/>
              </a:ln>
            </p:spPr>
            <p:txBody>
              <a:bodyPr spcFirstLastPara="1" wrap="square" lIns="91425" tIns="45700" rIns="91425" bIns="45700" anchor="t" anchorCtr="0">
                <a:spAutoFit/>
              </a:bodyPr>
              <a:lstStyle/>
              <a:p>
                <a:pPr marL="0" marR="0" lvl="0" indent="0" algn="ctr" rtl="1">
                  <a:lnSpc>
                    <a:spcPct val="100000"/>
                  </a:lnSpc>
                  <a:spcBef>
                    <a:spcPts val="0"/>
                  </a:spcBef>
                  <a:spcAft>
                    <a:spcPts val="0"/>
                  </a:spcAft>
                  <a:buClr>
                    <a:srgbClr val="000000"/>
                  </a:buClr>
                  <a:buSzPts val="1400"/>
                  <a:buFont typeface="Arial"/>
                  <a:buNone/>
                </a:pPr>
                <a:r>
                  <a:rPr lang="ar-LB" sz="1400" b="1" i="0" u="none" strike="noStrike" cap="none" dirty="0" smtClean="0">
                    <a:solidFill>
                      <a:schemeClr val="dk1"/>
                    </a:solidFill>
                    <a:latin typeface="Gill Sans"/>
                    <a:ea typeface="Gill Sans"/>
                    <a:cs typeface="Gill Sans"/>
                    <a:sym typeface="Gill Sans"/>
                  </a:rPr>
                  <a:t>أقلّ</a:t>
                </a:r>
              </a:p>
              <a:p>
                <a:pPr marL="0" marR="0" lvl="0" indent="0" algn="ctr" rtl="1">
                  <a:lnSpc>
                    <a:spcPct val="100000"/>
                  </a:lnSpc>
                  <a:spcBef>
                    <a:spcPts val="0"/>
                  </a:spcBef>
                  <a:spcAft>
                    <a:spcPts val="0"/>
                  </a:spcAft>
                  <a:buClr>
                    <a:srgbClr val="000000"/>
                  </a:buClr>
                  <a:buSzPts val="1400"/>
                  <a:buFont typeface="Arial"/>
                  <a:buNone/>
                </a:pPr>
                <a:r>
                  <a:rPr lang="ar-LB" b="1" dirty="0" smtClean="0">
                    <a:solidFill>
                      <a:schemeClr val="dk1"/>
                    </a:solidFill>
                    <a:latin typeface="Gill Sans"/>
                    <a:sym typeface="Gill Sans"/>
                  </a:rPr>
                  <a:t>صعوبة</a:t>
                </a:r>
                <a:endParaRPr sz="1400" b="0" i="0" u="none" strike="noStrike" cap="none" dirty="0">
                  <a:solidFill>
                    <a:srgbClr val="000000"/>
                  </a:solidFill>
                  <a:latin typeface="Arial"/>
                  <a:ea typeface="Arial"/>
                  <a:cs typeface="Arial"/>
                  <a:sym typeface="Arial"/>
                </a:endParaRPr>
              </a:p>
            </p:txBody>
          </p:sp>
          <p:sp>
            <p:nvSpPr>
              <p:cNvPr id="23" name="Google Shape;1408;p54"/>
              <p:cNvSpPr txBox="1"/>
              <p:nvPr/>
            </p:nvSpPr>
            <p:spPr>
              <a:xfrm>
                <a:off x="10646558" y="4648039"/>
                <a:ext cx="1372033" cy="523180"/>
              </a:xfrm>
              <a:prstGeom prst="rect">
                <a:avLst/>
              </a:prstGeom>
              <a:noFill/>
              <a:ln>
                <a:noFill/>
              </a:ln>
            </p:spPr>
            <p:txBody>
              <a:bodyPr spcFirstLastPara="1" wrap="square" lIns="91425" tIns="45700" rIns="91425" bIns="45700" anchor="t" anchorCtr="0">
                <a:spAutoFit/>
              </a:bodyPr>
              <a:lstStyle/>
              <a:p>
                <a:pPr marL="0" marR="0" lvl="0" indent="0" algn="ctr" rtl="1">
                  <a:lnSpc>
                    <a:spcPct val="100000"/>
                  </a:lnSpc>
                  <a:spcBef>
                    <a:spcPts val="0"/>
                  </a:spcBef>
                  <a:spcAft>
                    <a:spcPts val="0"/>
                  </a:spcAft>
                  <a:buClr>
                    <a:srgbClr val="000000"/>
                  </a:buClr>
                  <a:buSzPts val="1400"/>
                  <a:buFont typeface="Arial"/>
                  <a:buNone/>
                </a:pPr>
                <a:r>
                  <a:rPr lang="ar-LB" sz="1400" b="1" i="0" u="none" strike="noStrike" cap="none" dirty="0" smtClean="0">
                    <a:solidFill>
                      <a:schemeClr val="dk1"/>
                    </a:solidFill>
                    <a:latin typeface="Gill Sans"/>
                    <a:ea typeface="Gill Sans"/>
                    <a:cs typeface="Gill Sans"/>
                    <a:sym typeface="Gill Sans"/>
                  </a:rPr>
                  <a:t>أكثر</a:t>
                </a:r>
              </a:p>
              <a:p>
                <a:pPr marL="0" marR="0" lvl="0" indent="0" algn="ctr" rtl="1">
                  <a:lnSpc>
                    <a:spcPct val="100000"/>
                  </a:lnSpc>
                  <a:spcBef>
                    <a:spcPts val="0"/>
                  </a:spcBef>
                  <a:spcAft>
                    <a:spcPts val="0"/>
                  </a:spcAft>
                  <a:buClr>
                    <a:srgbClr val="000000"/>
                  </a:buClr>
                  <a:buSzPts val="1400"/>
                  <a:buFont typeface="Arial"/>
                  <a:buNone/>
                </a:pPr>
                <a:r>
                  <a:rPr lang="ar-LB" b="1" dirty="0" smtClean="0">
                    <a:solidFill>
                      <a:schemeClr val="dk1"/>
                    </a:solidFill>
                    <a:latin typeface="Gill Sans"/>
                    <a:sym typeface="Gill Sans"/>
                  </a:rPr>
                  <a:t>صعوبة</a:t>
                </a:r>
                <a:endParaRPr sz="1400" b="0" i="0" u="none" strike="noStrike" cap="none" dirty="0">
                  <a:solidFill>
                    <a:srgbClr val="000000"/>
                  </a:solidFill>
                  <a:latin typeface="Arial"/>
                  <a:ea typeface="Arial"/>
                  <a:cs typeface="Arial"/>
                  <a:sym typeface="Arial"/>
                </a:endParaRPr>
              </a:p>
            </p:txBody>
          </p:sp>
          <p:sp>
            <p:nvSpPr>
              <p:cNvPr id="24" name="Google Shape;1409;p54"/>
              <p:cNvSpPr txBox="1"/>
              <p:nvPr/>
            </p:nvSpPr>
            <p:spPr>
              <a:xfrm>
                <a:off x="10226276" y="3454474"/>
                <a:ext cx="1372033" cy="523180"/>
              </a:xfrm>
              <a:prstGeom prst="rect">
                <a:avLst/>
              </a:prstGeom>
              <a:noFill/>
              <a:ln>
                <a:noFill/>
              </a:ln>
            </p:spPr>
            <p:txBody>
              <a:bodyPr spcFirstLastPara="1" wrap="square" lIns="91425" tIns="45700" rIns="91425" bIns="45700" anchor="t" anchorCtr="0">
                <a:spAutoFit/>
              </a:bodyPr>
              <a:lstStyle/>
              <a:p>
                <a:pPr marL="0" marR="0" lvl="0" indent="0" algn="ctr" rtl="1">
                  <a:lnSpc>
                    <a:spcPct val="100000"/>
                  </a:lnSpc>
                  <a:spcBef>
                    <a:spcPts val="0"/>
                  </a:spcBef>
                  <a:spcAft>
                    <a:spcPts val="0"/>
                  </a:spcAft>
                  <a:buClr>
                    <a:srgbClr val="000000"/>
                  </a:buClr>
                  <a:buSzPts val="1400"/>
                  <a:buFont typeface="Arial"/>
                  <a:buNone/>
                </a:pPr>
                <a:r>
                  <a:rPr lang="ar-LB" sz="1400" b="1" i="0" u="none" strike="noStrike" cap="none" dirty="0" smtClean="0">
                    <a:solidFill>
                      <a:schemeClr val="dk1"/>
                    </a:solidFill>
                    <a:latin typeface="Gill Sans"/>
                    <a:ea typeface="Gill Sans"/>
                    <a:cs typeface="Gill Sans"/>
                    <a:sym typeface="Gill Sans"/>
                  </a:rPr>
                  <a:t>متوسط</a:t>
                </a:r>
              </a:p>
              <a:p>
                <a:pPr marL="0" marR="0" lvl="0" indent="0" algn="ctr" rtl="1">
                  <a:lnSpc>
                    <a:spcPct val="100000"/>
                  </a:lnSpc>
                  <a:spcBef>
                    <a:spcPts val="0"/>
                  </a:spcBef>
                  <a:spcAft>
                    <a:spcPts val="0"/>
                  </a:spcAft>
                  <a:buClr>
                    <a:srgbClr val="000000"/>
                  </a:buClr>
                  <a:buSzPts val="1400"/>
                  <a:buFont typeface="Arial"/>
                  <a:buNone/>
                </a:pPr>
                <a:r>
                  <a:rPr lang="ar-LB" b="1" dirty="0" smtClean="0">
                    <a:solidFill>
                      <a:schemeClr val="dk1"/>
                    </a:solidFill>
                    <a:latin typeface="Gill Sans"/>
                    <a:sym typeface="Gill Sans"/>
                  </a:rPr>
                  <a:t>الصعوبة</a:t>
                </a:r>
                <a:endParaRPr sz="1400" b="0" i="0" u="none" strike="noStrike" cap="none" dirty="0">
                  <a:solidFill>
                    <a:srgbClr val="000000"/>
                  </a:solidFill>
                  <a:latin typeface="Arial"/>
                  <a:ea typeface="Arial"/>
                  <a:cs typeface="Arial"/>
                  <a:sym typeface="Arial"/>
                </a:endParaRPr>
              </a:p>
            </p:txBody>
          </p:sp>
          <p:sp>
            <p:nvSpPr>
              <p:cNvPr id="25" name="Google Shape;1410;p54"/>
              <p:cNvSpPr txBox="1"/>
              <p:nvPr/>
            </p:nvSpPr>
            <p:spPr>
              <a:xfrm>
                <a:off x="5818959" y="3496229"/>
                <a:ext cx="664028"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Gill Sans"/>
                    <a:ea typeface="Gill Sans"/>
                    <a:cs typeface="Gill Sans"/>
                    <a:sym typeface="Gill Sans"/>
                  </a:rPr>
                  <a:t>50</a:t>
                </a:r>
                <a:endParaRPr sz="1400" b="0" i="0" u="none" strike="noStrike" cap="none">
                  <a:solidFill>
                    <a:srgbClr val="000000"/>
                  </a:solidFill>
                  <a:latin typeface="Arial"/>
                  <a:ea typeface="Arial"/>
                  <a:cs typeface="Arial"/>
                  <a:sym typeface="Arial"/>
                </a:endParaRPr>
              </a:p>
            </p:txBody>
          </p:sp>
          <p:sp>
            <p:nvSpPr>
              <p:cNvPr id="26" name="Google Shape;1411;p54"/>
              <p:cNvSpPr txBox="1"/>
              <p:nvPr/>
            </p:nvSpPr>
            <p:spPr>
              <a:xfrm>
                <a:off x="5818959" y="4080284"/>
                <a:ext cx="664028"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Gill Sans"/>
                    <a:ea typeface="Gill Sans"/>
                    <a:cs typeface="Gill Sans"/>
                    <a:sym typeface="Gill Sans"/>
                  </a:rPr>
                  <a:t>60</a:t>
                </a:r>
                <a:endParaRPr sz="1400" b="0" i="0" u="none" strike="noStrike" cap="none">
                  <a:solidFill>
                    <a:srgbClr val="000000"/>
                  </a:solidFill>
                  <a:latin typeface="Arial"/>
                  <a:ea typeface="Arial"/>
                  <a:cs typeface="Arial"/>
                  <a:sym typeface="Arial"/>
                </a:endParaRPr>
              </a:p>
            </p:txBody>
          </p:sp>
          <p:sp>
            <p:nvSpPr>
              <p:cNvPr id="27" name="Google Shape;1412;p54"/>
              <p:cNvSpPr txBox="1"/>
              <p:nvPr/>
            </p:nvSpPr>
            <p:spPr>
              <a:xfrm>
                <a:off x="5818959" y="4692508"/>
                <a:ext cx="664028"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Gill Sans"/>
                    <a:ea typeface="Gill Sans"/>
                    <a:cs typeface="Gill Sans"/>
                    <a:sym typeface="Gill Sans"/>
                  </a:rPr>
                  <a:t>40</a:t>
                </a:r>
                <a:endParaRPr sz="1400" b="0" i="0" u="none" strike="noStrike" cap="none">
                  <a:solidFill>
                    <a:srgbClr val="000000"/>
                  </a:solidFill>
                  <a:latin typeface="Arial"/>
                  <a:ea typeface="Arial"/>
                  <a:cs typeface="Arial"/>
                  <a:sym typeface="Arial"/>
                </a:endParaRPr>
              </a:p>
            </p:txBody>
          </p:sp>
          <p:sp>
            <p:nvSpPr>
              <p:cNvPr id="28" name="Google Shape;1406;p54"/>
              <p:cNvSpPr txBox="1"/>
              <p:nvPr/>
            </p:nvSpPr>
            <p:spPr>
              <a:xfrm>
                <a:off x="5007976" y="2913893"/>
                <a:ext cx="2285994" cy="523180"/>
              </a:xfrm>
              <a:prstGeom prst="rect">
                <a:avLst/>
              </a:prstGeom>
              <a:noFill/>
              <a:ln>
                <a:noFill/>
              </a:ln>
            </p:spPr>
            <p:txBody>
              <a:bodyPr spcFirstLastPara="1" wrap="square" lIns="91425" tIns="45700" rIns="91425" bIns="45700" anchor="t" anchorCtr="0">
                <a:spAutoFit/>
              </a:bodyPr>
              <a:lstStyle/>
              <a:p>
                <a:pPr marL="0" marR="0" lvl="0" indent="0" algn="ctr" rtl="1">
                  <a:lnSpc>
                    <a:spcPct val="100000"/>
                  </a:lnSpc>
                  <a:spcBef>
                    <a:spcPts val="0"/>
                  </a:spcBef>
                  <a:spcAft>
                    <a:spcPts val="0"/>
                  </a:spcAft>
                  <a:buClr>
                    <a:srgbClr val="000000"/>
                  </a:buClr>
                  <a:buSzPts val="1400"/>
                  <a:buFont typeface="Arial"/>
                  <a:buNone/>
                </a:pPr>
                <a:r>
                  <a:rPr lang="ar-LB" b="1" dirty="0" smtClean="0">
                    <a:solidFill>
                      <a:srgbClr val="651D32"/>
                    </a:solidFill>
                    <a:latin typeface="Gill Sans"/>
                    <a:sym typeface="Gill Sans"/>
                  </a:rPr>
                  <a:t>المؤشر المرجعي</a:t>
                </a:r>
              </a:p>
              <a:p>
                <a:pPr marL="0" marR="0" lvl="0" indent="0" algn="ctr" rtl="1">
                  <a:lnSpc>
                    <a:spcPct val="100000"/>
                  </a:lnSpc>
                  <a:spcBef>
                    <a:spcPts val="0"/>
                  </a:spcBef>
                  <a:spcAft>
                    <a:spcPts val="0"/>
                  </a:spcAft>
                  <a:buClr>
                    <a:srgbClr val="000000"/>
                  </a:buClr>
                  <a:buSzPts val="1400"/>
                  <a:buFont typeface="Arial"/>
                  <a:buNone/>
                </a:pPr>
                <a:r>
                  <a:rPr lang="ar-LB" sz="1400" b="1" i="0" u="none" strike="noStrike" cap="none" dirty="0" smtClean="0">
                    <a:solidFill>
                      <a:srgbClr val="651D32"/>
                    </a:solidFill>
                    <a:latin typeface="Gill Sans"/>
                    <a:sym typeface="Gill Sans"/>
                  </a:rPr>
                  <a:t>يحقق</a:t>
                </a:r>
                <a:endParaRPr sz="1400" b="0" i="0" u="none" strike="noStrike" cap="none" dirty="0">
                  <a:solidFill>
                    <a:srgbClr val="651D32"/>
                  </a:solidFill>
                  <a:sym typeface="Arial"/>
                </a:endParaRPr>
              </a:p>
            </p:txBody>
          </p:sp>
        </p:grpSp>
        <p:sp>
          <p:nvSpPr>
            <p:cNvPr id="9" name="Google Shape;1420;p55"/>
            <p:cNvSpPr txBox="1"/>
            <p:nvPr/>
          </p:nvSpPr>
          <p:spPr>
            <a:xfrm>
              <a:off x="4023451" y="4703902"/>
              <a:ext cx="664028"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dirty="0">
                  <a:solidFill>
                    <a:schemeClr val="lt2"/>
                  </a:solidFill>
                  <a:latin typeface="Gill Sans"/>
                  <a:ea typeface="Gill Sans"/>
                  <a:cs typeface="Gill Sans"/>
                  <a:sym typeface="Gill Sans"/>
                </a:rPr>
                <a:t>65%</a:t>
              </a:r>
              <a:endParaRPr sz="1400" b="0" i="0" u="none" strike="noStrike" cap="none" dirty="0">
                <a:solidFill>
                  <a:srgbClr val="000000"/>
                </a:solidFill>
                <a:latin typeface="Arial"/>
                <a:ea typeface="Arial"/>
                <a:cs typeface="Arial"/>
                <a:sym typeface="Arial"/>
              </a:endParaRPr>
            </a:p>
          </p:txBody>
        </p:sp>
        <p:sp>
          <p:nvSpPr>
            <p:cNvPr id="10" name="Google Shape;1421;p55"/>
            <p:cNvSpPr txBox="1"/>
            <p:nvPr/>
          </p:nvSpPr>
          <p:spPr>
            <a:xfrm>
              <a:off x="7870806" y="4703902"/>
              <a:ext cx="664028"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lt2"/>
                  </a:solidFill>
                  <a:latin typeface="Gill Sans"/>
                  <a:ea typeface="Gill Sans"/>
                  <a:cs typeface="Gill Sans"/>
                  <a:sym typeface="Gill Sans"/>
                </a:rPr>
                <a:t>35%</a:t>
              </a:r>
              <a:endParaRPr sz="1400" b="0" i="0" u="none" strike="noStrike" cap="none">
                <a:solidFill>
                  <a:srgbClr val="000000"/>
                </a:solidFill>
                <a:latin typeface="Arial"/>
                <a:ea typeface="Arial"/>
                <a:cs typeface="Arial"/>
                <a:sym typeface="Arial"/>
              </a:endParaRPr>
            </a:p>
          </p:txBody>
        </p:sp>
        <p:sp>
          <p:nvSpPr>
            <p:cNvPr id="11" name="Google Shape;1422;p55"/>
            <p:cNvSpPr txBox="1"/>
            <p:nvPr/>
          </p:nvSpPr>
          <p:spPr>
            <a:xfrm>
              <a:off x="7375402" y="4083780"/>
              <a:ext cx="664028"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lt2"/>
                  </a:solidFill>
                  <a:latin typeface="Gill Sans"/>
                  <a:ea typeface="Gill Sans"/>
                  <a:cs typeface="Gill Sans"/>
                  <a:sym typeface="Gill Sans"/>
                </a:rPr>
                <a:t>25%</a:t>
              </a:r>
              <a:endParaRPr sz="1400" b="0" i="0" u="none" strike="noStrike" cap="none">
                <a:solidFill>
                  <a:srgbClr val="000000"/>
                </a:solidFill>
                <a:latin typeface="Arial"/>
                <a:ea typeface="Arial"/>
                <a:cs typeface="Arial"/>
                <a:sym typeface="Arial"/>
              </a:endParaRPr>
            </a:p>
          </p:txBody>
        </p:sp>
        <p:sp>
          <p:nvSpPr>
            <p:cNvPr id="12" name="Google Shape;1423;p55"/>
            <p:cNvSpPr txBox="1"/>
            <p:nvPr/>
          </p:nvSpPr>
          <p:spPr>
            <a:xfrm>
              <a:off x="3482858" y="4083780"/>
              <a:ext cx="664028"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dirty="0">
                  <a:solidFill>
                    <a:schemeClr val="lt2"/>
                  </a:solidFill>
                  <a:latin typeface="Gill Sans"/>
                  <a:ea typeface="Gill Sans"/>
                  <a:cs typeface="Gill Sans"/>
                  <a:sym typeface="Gill Sans"/>
                </a:rPr>
                <a:t>75%</a:t>
              </a:r>
              <a:endParaRPr sz="1400" b="0" i="0" u="none" strike="noStrike" cap="none" dirty="0">
                <a:solidFill>
                  <a:srgbClr val="000000"/>
                </a:solidFill>
                <a:latin typeface="Arial"/>
                <a:ea typeface="Arial"/>
                <a:cs typeface="Arial"/>
                <a:sym typeface="Arial"/>
              </a:endParaRPr>
            </a:p>
          </p:txBody>
        </p:sp>
        <p:sp>
          <p:nvSpPr>
            <p:cNvPr id="13" name="Google Shape;1424;p55"/>
            <p:cNvSpPr txBox="1"/>
            <p:nvPr/>
          </p:nvSpPr>
          <p:spPr>
            <a:xfrm>
              <a:off x="3788086" y="3494991"/>
              <a:ext cx="664028"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dirty="0">
                  <a:solidFill>
                    <a:schemeClr val="lt2"/>
                  </a:solidFill>
                  <a:latin typeface="Gill Sans"/>
                  <a:ea typeface="Gill Sans"/>
                  <a:cs typeface="Gill Sans"/>
                  <a:sym typeface="Gill Sans"/>
                </a:rPr>
                <a:t>55%</a:t>
              </a:r>
              <a:endParaRPr sz="1400" b="0" i="0" u="none" strike="noStrike" cap="none" dirty="0">
                <a:solidFill>
                  <a:srgbClr val="000000"/>
                </a:solidFill>
                <a:latin typeface="Arial"/>
                <a:ea typeface="Arial"/>
                <a:cs typeface="Arial"/>
                <a:sym typeface="Arial"/>
              </a:endParaRPr>
            </a:p>
          </p:txBody>
        </p:sp>
        <p:sp>
          <p:nvSpPr>
            <p:cNvPr id="14" name="Google Shape;1425;p55"/>
            <p:cNvSpPr txBox="1"/>
            <p:nvPr/>
          </p:nvSpPr>
          <p:spPr>
            <a:xfrm>
              <a:off x="7595600" y="3494991"/>
              <a:ext cx="664028"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lt2"/>
                  </a:solidFill>
                  <a:latin typeface="Gill Sans"/>
                  <a:ea typeface="Gill Sans"/>
                  <a:cs typeface="Gill Sans"/>
                  <a:sym typeface="Gill Sans"/>
                </a:rPr>
                <a:t>45%</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1450"/>
        <p:cNvGrpSpPr/>
        <p:nvPr/>
      </p:nvGrpSpPr>
      <p:grpSpPr>
        <a:xfrm>
          <a:off x="0" y="0"/>
          <a:ext cx="0" cy="0"/>
          <a:chOff x="0" y="0"/>
          <a:chExt cx="0" cy="0"/>
        </a:xfrm>
      </p:grpSpPr>
      <p:sp>
        <p:nvSpPr>
          <p:cNvPr id="1451" name="Google Shape;1451;p57"/>
          <p:cNvSpPr txBox="1">
            <a:spLocks noGrp="1"/>
          </p:cNvSpPr>
          <p:nvPr>
            <p:ph type="title"/>
          </p:nvPr>
        </p:nvSpPr>
        <p:spPr>
          <a:xfrm>
            <a:off x="609600" y="832903"/>
            <a:ext cx="10871200" cy="584735"/>
          </a:xfrm>
        </p:spPr>
        <p:txBody>
          <a:bodyPr/>
          <a:lstStyle/>
          <a:p>
            <a:pPr lvl="0" algn="r" rtl="1"/>
            <a:r>
              <a:rPr lang="ar-LB" sz="3200" b="1" dirty="0"/>
              <a:t>مقارنة، تجميع، وتتبّع النتائج</a:t>
            </a:r>
            <a:endParaRPr lang="en-US" dirty="0"/>
          </a:p>
        </p:txBody>
      </p:sp>
      <p:graphicFrame>
        <p:nvGraphicFramePr>
          <p:cNvPr id="1454" name="Google Shape;1454;p57"/>
          <p:cNvGraphicFramePr/>
          <p:nvPr>
            <p:extLst>
              <p:ext uri="{D42A27DB-BD31-4B8C-83A1-F6EECF244321}">
                <p14:modId xmlns:p14="http://schemas.microsoft.com/office/powerpoint/2010/main" val="2906088885"/>
              </p:ext>
            </p:extLst>
          </p:nvPr>
        </p:nvGraphicFramePr>
        <p:xfrm>
          <a:off x="609600" y="1967046"/>
          <a:ext cx="10872215" cy="3763042"/>
        </p:xfrm>
        <a:graphic>
          <a:graphicData uri="http://schemas.openxmlformats.org/drawingml/2006/table">
            <a:tbl>
              <a:tblPr rtl="1" firstRow="1" bandRow="1">
                <a:noFill/>
                <a:tableStyleId>{AF71F6A6-84FC-4517-B84F-205E2E999F06}</a:tableStyleId>
              </a:tblPr>
              <a:tblGrid>
                <a:gridCol w="2263524">
                  <a:extLst>
                    <a:ext uri="{9D8B030D-6E8A-4147-A177-3AD203B41FA5}">
                      <a16:colId xmlns:a16="http://schemas.microsoft.com/office/drawing/2014/main" xmlns="" val="20000"/>
                    </a:ext>
                  </a:extLst>
                </a:gridCol>
                <a:gridCol w="2174762">
                  <a:extLst>
                    <a:ext uri="{9D8B030D-6E8A-4147-A177-3AD203B41FA5}">
                      <a16:colId xmlns:a16="http://schemas.microsoft.com/office/drawing/2014/main" xmlns="" val="20001"/>
                    </a:ext>
                  </a:extLst>
                </a:gridCol>
                <a:gridCol w="2068917">
                  <a:extLst>
                    <a:ext uri="{9D8B030D-6E8A-4147-A177-3AD203B41FA5}">
                      <a16:colId xmlns:a16="http://schemas.microsoft.com/office/drawing/2014/main" xmlns="" val="20002"/>
                    </a:ext>
                  </a:extLst>
                </a:gridCol>
                <a:gridCol w="2267489">
                  <a:extLst>
                    <a:ext uri="{9D8B030D-6E8A-4147-A177-3AD203B41FA5}">
                      <a16:colId xmlns:a16="http://schemas.microsoft.com/office/drawing/2014/main" xmlns="" val="20003"/>
                    </a:ext>
                  </a:extLst>
                </a:gridCol>
                <a:gridCol w="2097523">
                  <a:extLst>
                    <a:ext uri="{9D8B030D-6E8A-4147-A177-3AD203B41FA5}">
                      <a16:colId xmlns:a16="http://schemas.microsoft.com/office/drawing/2014/main" xmlns="" val="20004"/>
                    </a:ext>
                  </a:extLst>
                </a:gridCol>
              </a:tblGrid>
              <a:tr h="429840">
                <a:tc rowSpan="3">
                  <a:txBody>
                    <a:bodyPr/>
                    <a:lstStyle/>
                    <a:p>
                      <a:pPr marL="0" marR="0" lvl="0" indent="0" algn="l" rtl="0">
                        <a:lnSpc>
                          <a:spcPct val="100000"/>
                        </a:lnSpc>
                        <a:spcBef>
                          <a:spcPts val="0"/>
                        </a:spcBef>
                        <a:spcAft>
                          <a:spcPts val="0"/>
                        </a:spcAft>
                        <a:buClr>
                          <a:srgbClr val="000000"/>
                        </a:buClr>
                        <a:buSzPts val="1800"/>
                        <a:buFont typeface="Arial"/>
                        <a:buNone/>
                      </a:pPr>
                      <a:r>
                        <a:rPr lang="ar-LB" sz="1800" u="none" strike="noStrike" cap="none" dirty="0" smtClean="0">
                          <a:solidFill>
                            <a:schemeClr val="bg1"/>
                          </a:solidFill>
                          <a:latin typeface="+mj-lt"/>
                        </a:rPr>
                        <a:t>البلد والتقييم</a:t>
                      </a:r>
                      <a:endParaRPr sz="1800" u="none" strike="noStrike" cap="none" dirty="0">
                        <a:solidFill>
                          <a:schemeClr val="bg1"/>
                        </a:solidFill>
                        <a:latin typeface="+mj-lt"/>
                      </a:endParaRPr>
                    </a:p>
                  </a:txBody>
                  <a:tcPr marL="91230" marR="91230" marT="45615" marB="45615" anchor="ctr">
                    <a:lnL w="12700" cap="flat" cmpd="sng">
                      <a:noFill/>
                      <a:prstDash val="solid"/>
                      <a:round/>
                      <a:headEnd type="none" w="sm" len="sm"/>
                      <a:tailEnd type="none" w="sm" len="sm"/>
                    </a:lnL>
                    <a:lnR w="12700" cap="flat" cmpd="sng" algn="ctr">
                      <a:solidFill>
                        <a:schemeClr val="accent3"/>
                      </a:solidFill>
                      <a:prstDash val="solid"/>
                      <a:round/>
                      <a:headEnd type="none" w="med" len="med"/>
                      <a:tailEnd type="none" w="med" len="med"/>
                    </a:lnR>
                    <a:lnT w="12700" cap="flat" cmpd="sng">
                      <a:noFill/>
                      <a:prstDash val="solid"/>
                      <a:round/>
                      <a:headEnd type="none" w="sm" len="sm"/>
                      <a:tailEnd type="none" w="sm" len="sm"/>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651D32"/>
                    </a:solidFill>
                  </a:tcPr>
                </a:tc>
                <a:tc gridSpan="4">
                  <a:txBody>
                    <a:bodyPr/>
                    <a:lstStyle/>
                    <a:p>
                      <a:pPr marL="0" marR="0" lvl="0" indent="0" algn="ctr" rtl="1">
                        <a:lnSpc>
                          <a:spcPct val="100000"/>
                        </a:lnSpc>
                        <a:spcBef>
                          <a:spcPts val="0"/>
                        </a:spcBef>
                        <a:spcAft>
                          <a:spcPts val="0"/>
                        </a:spcAft>
                        <a:buClr>
                          <a:srgbClr val="000000"/>
                        </a:buClr>
                        <a:buSzPts val="1800"/>
                        <a:buFont typeface="Arial"/>
                        <a:buNone/>
                      </a:pPr>
                      <a:r>
                        <a:rPr lang="ar-LB" sz="1800" u="none" strike="noStrike" cap="none" dirty="0" smtClean="0">
                          <a:solidFill>
                            <a:schemeClr val="bg1"/>
                          </a:solidFill>
                          <a:latin typeface="+mj-lt"/>
                        </a:rPr>
                        <a:t>مستويات الحدّ الأدنى العالمي من الكفاءة</a:t>
                      </a:r>
                      <a:endParaRPr sz="1800" u="none" strike="noStrike" cap="none" dirty="0">
                        <a:solidFill>
                          <a:schemeClr val="bg1"/>
                        </a:solidFill>
                        <a:latin typeface="+mj-lt"/>
                      </a:endParaRPr>
                    </a:p>
                  </a:txBody>
                  <a:tcPr marL="91230" marR="91230" marT="45615" marB="45615" anchor="ctr">
                    <a:lnL w="12700" cap="flat" cmpd="sng" algn="ctr">
                      <a:solidFill>
                        <a:schemeClr val="accent3"/>
                      </a:solidFill>
                      <a:prstDash val="solid"/>
                      <a:round/>
                      <a:headEnd type="none" w="med" len="med"/>
                      <a:tailEnd type="none" w="med" len="med"/>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651D32"/>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741913">
                <a:tc vMerge="1">
                  <a:txBody>
                    <a:bodyPr/>
                    <a:lstStyle/>
                    <a:p>
                      <a:endParaRPr lang="en-US"/>
                    </a:p>
                  </a:txBody>
                  <a:tcPr/>
                </a:tc>
                <a:tc gridSpan="2">
                  <a:txBody>
                    <a:bodyPr/>
                    <a:lstStyle/>
                    <a:p>
                      <a:pPr marL="0" marR="0" lvl="0" indent="0" algn="ctr" rtl="0">
                        <a:lnSpc>
                          <a:spcPct val="100000"/>
                        </a:lnSpc>
                        <a:spcBef>
                          <a:spcPts val="0"/>
                        </a:spcBef>
                        <a:spcAft>
                          <a:spcPts val="0"/>
                        </a:spcAft>
                        <a:buClr>
                          <a:srgbClr val="000000"/>
                        </a:buClr>
                        <a:buSzPts val="1800"/>
                        <a:buFont typeface="Arial"/>
                        <a:buNone/>
                      </a:pPr>
                      <a:r>
                        <a:rPr lang="ar-LB" sz="1800" b="1" dirty="0" smtClean="0">
                          <a:solidFill>
                            <a:schemeClr val="bg1"/>
                          </a:solidFill>
                          <a:latin typeface="+mj-lt"/>
                        </a:rPr>
                        <a:t>أقلّ من مستوى التحقيق الجزئي/يحقق جزئيًّا</a:t>
                      </a:r>
                      <a:endParaRPr sz="1800" strike="noStrike" cap="none" dirty="0">
                        <a:solidFill>
                          <a:schemeClr val="bg1"/>
                        </a:solidFill>
                        <a:latin typeface="+mj-lt"/>
                      </a:endParaRPr>
                    </a:p>
                  </a:txBody>
                  <a:tcPr marL="91230" marR="91230" marT="45615" marB="45615"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651D32"/>
                    </a:solidFill>
                  </a:tcPr>
                </a:tc>
                <a:tc hMerge="1">
                  <a:txBody>
                    <a:bodyPr/>
                    <a:lstStyle/>
                    <a:p>
                      <a:endParaRPr lang="en-US"/>
                    </a:p>
                  </a:txBody>
                  <a:tcPr/>
                </a:tc>
                <a:tc gridSpan="2">
                  <a:txBody>
                    <a:bodyPr/>
                    <a:lstStyle/>
                    <a:p>
                      <a:pPr marL="0" marR="0" lvl="0" indent="0" algn="ctr" rtl="0">
                        <a:lnSpc>
                          <a:spcPct val="100000"/>
                        </a:lnSpc>
                        <a:spcBef>
                          <a:spcPts val="0"/>
                        </a:spcBef>
                        <a:spcAft>
                          <a:spcPts val="0"/>
                        </a:spcAft>
                        <a:buClr>
                          <a:srgbClr val="000000"/>
                        </a:buClr>
                        <a:buSzPts val="1800"/>
                        <a:buFont typeface="Arial"/>
                        <a:buNone/>
                      </a:pPr>
                      <a:r>
                        <a:rPr lang="ar-LB" sz="1800" b="1" strike="noStrike" cap="none" dirty="0" smtClean="0">
                          <a:solidFill>
                            <a:schemeClr val="bg1"/>
                          </a:solidFill>
                          <a:latin typeface="+mj-lt"/>
                        </a:rPr>
                        <a:t>يحقق/يتخطّى</a:t>
                      </a:r>
                      <a:endParaRPr sz="1800" strike="noStrike" cap="none" dirty="0">
                        <a:solidFill>
                          <a:schemeClr val="bg1"/>
                        </a:solidFill>
                        <a:latin typeface="+mj-lt"/>
                      </a:endParaRPr>
                    </a:p>
                  </a:txBody>
                  <a:tcPr marL="91230" marR="91230" marT="45615" marB="45615" anchor="ctr">
                    <a:lnL w="12700" cap="flat" cmpd="sng" algn="ctr">
                      <a:solidFill>
                        <a:schemeClr val="accent3"/>
                      </a:solidFill>
                      <a:prstDash val="solid"/>
                      <a:round/>
                      <a:headEnd type="none" w="med" len="med"/>
                      <a:tailEnd type="none" w="med" len="med"/>
                    </a:lnL>
                    <a:lnR w="12700" cap="flat" cmpd="sng">
                      <a:noFill/>
                      <a:prstDash val="solid"/>
                      <a:round/>
                      <a:headEnd type="none" w="sm" len="sm"/>
                      <a:tailEnd type="none" w="sm" len="sm"/>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651D32"/>
                    </a:solidFill>
                  </a:tcPr>
                </a:tc>
                <a:tc hMerge="1">
                  <a:txBody>
                    <a:bodyPr/>
                    <a:lstStyle/>
                    <a:p>
                      <a:endParaRPr lang="en-US"/>
                    </a:p>
                  </a:txBody>
                  <a:tcPr/>
                </a:tc>
                <a:extLst>
                  <a:ext uri="{0D108BD9-81ED-4DB2-BD59-A6C34878D82A}">
                    <a16:rowId xmlns:a16="http://schemas.microsoft.com/office/drawing/2014/main" xmlns="" val="10001"/>
                  </a:ext>
                </a:extLst>
              </a:tr>
              <a:tr h="364891">
                <a:tc vMerge="1">
                  <a:txBody>
                    <a:bodyPr/>
                    <a:lstStyle/>
                    <a:p>
                      <a:endParaRPr lang="en-US"/>
                    </a:p>
                  </a:txBody>
                  <a:tcPr/>
                </a:tc>
                <a:tc>
                  <a:txBody>
                    <a:bodyPr/>
                    <a:lstStyle/>
                    <a:p>
                      <a:pPr marL="0" marR="0" lvl="0" indent="0" algn="ctr" rtl="1">
                        <a:lnSpc>
                          <a:spcPct val="100000"/>
                        </a:lnSpc>
                        <a:spcBef>
                          <a:spcPts val="0"/>
                        </a:spcBef>
                        <a:spcAft>
                          <a:spcPts val="0"/>
                        </a:spcAft>
                        <a:buClr>
                          <a:srgbClr val="000000"/>
                        </a:buClr>
                        <a:buSzPts val="1800"/>
                        <a:buFont typeface="Arial"/>
                        <a:buNone/>
                      </a:pPr>
                      <a:r>
                        <a:rPr lang="ar-LB" sz="1800" b="1" u="none" strike="noStrike" cap="none" dirty="0" smtClean="0">
                          <a:solidFill>
                            <a:srgbClr val="000000"/>
                          </a:solidFill>
                          <a:latin typeface="+mj-lt"/>
                        </a:rPr>
                        <a:t>هامش مجموع</a:t>
                      </a:r>
                      <a:r>
                        <a:rPr lang="ar-LB" sz="1800" b="1" u="none" strike="noStrike" cap="none" baseline="0" dirty="0" smtClean="0">
                          <a:solidFill>
                            <a:srgbClr val="000000"/>
                          </a:solidFill>
                          <a:latin typeface="+mj-lt"/>
                        </a:rPr>
                        <a:t> النقاط</a:t>
                      </a:r>
                      <a:endParaRPr sz="1800" u="none" strike="noStrike" cap="none" dirty="0">
                        <a:solidFill>
                          <a:srgbClr val="000000"/>
                        </a:solidFill>
                        <a:latin typeface="+mj-lt"/>
                      </a:endParaRPr>
                    </a:p>
                  </a:txBody>
                  <a:tcPr marL="91230" marR="91230" marT="45615" marB="45615"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marR="0" lvl="0" indent="0" algn="ctr" rtl="1">
                        <a:lnSpc>
                          <a:spcPct val="100000"/>
                        </a:lnSpc>
                        <a:spcBef>
                          <a:spcPts val="0"/>
                        </a:spcBef>
                        <a:spcAft>
                          <a:spcPts val="0"/>
                        </a:spcAft>
                        <a:buClr>
                          <a:srgbClr val="000000"/>
                        </a:buClr>
                        <a:buSzPts val="1800"/>
                        <a:buFont typeface="Arial"/>
                        <a:buNone/>
                      </a:pPr>
                      <a:r>
                        <a:rPr lang="ar-LB" sz="1800" b="1" u="none" strike="noStrike" cap="none" dirty="0" smtClean="0">
                          <a:solidFill>
                            <a:srgbClr val="000000"/>
                          </a:solidFill>
                          <a:latin typeface="+mj-lt"/>
                        </a:rPr>
                        <a:t>النسبة المئوية</a:t>
                      </a:r>
                      <a:endParaRPr sz="1800" u="none" strike="noStrike" cap="none" dirty="0">
                        <a:solidFill>
                          <a:srgbClr val="000000"/>
                        </a:solidFill>
                        <a:latin typeface="+mj-lt"/>
                      </a:endParaRPr>
                    </a:p>
                  </a:txBody>
                  <a:tcPr marL="91230" marR="91230" marT="45615" marB="45615"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marR="0" lvl="0" indent="0" algn="ctr" rtl="1">
                        <a:lnSpc>
                          <a:spcPct val="100000"/>
                        </a:lnSpc>
                        <a:spcBef>
                          <a:spcPts val="0"/>
                        </a:spcBef>
                        <a:spcAft>
                          <a:spcPts val="0"/>
                        </a:spcAft>
                        <a:buClr>
                          <a:srgbClr val="000000"/>
                        </a:buClr>
                        <a:buSzPts val="1800"/>
                        <a:buFont typeface="Arial"/>
                        <a:buNone/>
                      </a:pPr>
                      <a:r>
                        <a:rPr lang="ar-LB" sz="1800" b="1" u="none" strike="noStrike" cap="none" dirty="0" smtClean="0">
                          <a:solidFill>
                            <a:srgbClr val="000000"/>
                          </a:solidFill>
                          <a:latin typeface="+mj-lt"/>
                        </a:rPr>
                        <a:t>هامش مجموع</a:t>
                      </a:r>
                      <a:r>
                        <a:rPr lang="ar-LB" sz="1800" b="1" u="none" strike="noStrike" cap="none" baseline="0" dirty="0" smtClean="0">
                          <a:solidFill>
                            <a:srgbClr val="000000"/>
                          </a:solidFill>
                          <a:latin typeface="+mj-lt"/>
                        </a:rPr>
                        <a:t> النقاط</a:t>
                      </a:r>
                      <a:endParaRPr sz="1800" u="none" strike="noStrike" cap="none" dirty="0">
                        <a:solidFill>
                          <a:srgbClr val="000000"/>
                        </a:solidFill>
                        <a:latin typeface="+mj-lt"/>
                      </a:endParaRPr>
                    </a:p>
                  </a:txBody>
                  <a:tcPr marL="91230" marR="91230" marT="45615" marB="45615"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marR="0" lvl="0" indent="0" algn="ctr" rtl="1">
                        <a:lnSpc>
                          <a:spcPct val="100000"/>
                        </a:lnSpc>
                        <a:spcBef>
                          <a:spcPts val="0"/>
                        </a:spcBef>
                        <a:spcAft>
                          <a:spcPts val="0"/>
                        </a:spcAft>
                        <a:buClr>
                          <a:srgbClr val="000000"/>
                        </a:buClr>
                        <a:buSzPts val="1800"/>
                        <a:buFont typeface="Arial"/>
                        <a:buNone/>
                      </a:pPr>
                      <a:r>
                        <a:rPr lang="ar-LB" sz="1800" b="1" u="none" strike="noStrike" cap="none" dirty="0" smtClean="0">
                          <a:solidFill>
                            <a:srgbClr val="000000"/>
                          </a:solidFill>
                          <a:latin typeface="+mj-lt"/>
                        </a:rPr>
                        <a:t>النسبة المئوية</a:t>
                      </a:r>
                      <a:endParaRPr sz="1800" u="none" strike="noStrike" cap="none" dirty="0">
                        <a:solidFill>
                          <a:srgbClr val="000000"/>
                        </a:solidFill>
                        <a:latin typeface="+mj-lt"/>
                      </a:endParaRPr>
                    </a:p>
                  </a:txBody>
                  <a:tcPr marL="91230" marR="91230" marT="45615" marB="45615" anchor="ctr">
                    <a:lnL w="12700" cap="flat" cmpd="sng" algn="ctr">
                      <a:solidFill>
                        <a:schemeClr val="accent3"/>
                      </a:solidFill>
                      <a:prstDash val="solid"/>
                      <a:round/>
                      <a:headEnd type="none" w="med" len="med"/>
                      <a:tailEnd type="none" w="med" len="med"/>
                    </a:lnL>
                    <a:lnR w="12700" cap="flat" cmpd="sng">
                      <a:noFill/>
                      <a:prstDash val="solid"/>
                      <a:round/>
                      <a:headEnd type="none" w="sm" len="sm"/>
                      <a:tailEnd type="none" w="sm" len="sm"/>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xmlns="" val="10002"/>
                  </a:ext>
                </a:extLst>
              </a:tr>
              <a:tr h="741913">
                <a:tc>
                  <a:txBody>
                    <a:bodyPr/>
                    <a:lstStyle/>
                    <a:p>
                      <a:pPr marL="0" marR="0" lvl="0" indent="0" algn="r" rtl="1">
                        <a:lnSpc>
                          <a:spcPct val="100000"/>
                        </a:lnSpc>
                        <a:spcBef>
                          <a:spcPts val="0"/>
                        </a:spcBef>
                        <a:spcAft>
                          <a:spcPts val="0"/>
                        </a:spcAft>
                        <a:buClr>
                          <a:srgbClr val="000000"/>
                        </a:buClr>
                        <a:buSzPts val="1800"/>
                        <a:buFont typeface="Arial"/>
                        <a:buNone/>
                      </a:pPr>
                      <a:r>
                        <a:rPr lang="ar-LB" sz="1800" u="none" strike="noStrike" cap="none" dirty="0" smtClean="0">
                          <a:solidFill>
                            <a:srgbClr val="000000"/>
                          </a:solidFill>
                          <a:latin typeface="+mj-lt"/>
                        </a:rPr>
                        <a:t>التقييم الوطني </a:t>
                      </a:r>
                      <a:r>
                        <a:rPr lang="en-US" sz="1800" u="none" strike="noStrike" cap="none" dirty="0" smtClean="0">
                          <a:solidFill>
                            <a:srgbClr val="000000"/>
                          </a:solidFill>
                          <a:latin typeface="+mj-lt"/>
                        </a:rPr>
                        <a:t> </a:t>
                      </a:r>
                      <a:r>
                        <a:rPr lang="en-US" sz="1800" u="none" strike="noStrike" cap="none" dirty="0">
                          <a:solidFill>
                            <a:srgbClr val="000000"/>
                          </a:solidFill>
                          <a:latin typeface="+mj-lt"/>
                        </a:rPr>
                        <a:t>X</a:t>
                      </a:r>
                      <a:endParaRPr sz="1800" u="none" strike="noStrike" cap="none" dirty="0">
                        <a:solidFill>
                          <a:srgbClr val="000000"/>
                        </a:solidFill>
                        <a:latin typeface="+mj-lt"/>
                      </a:endParaRPr>
                    </a:p>
                  </a:txBody>
                  <a:tcPr marL="91230" marR="91230" marT="45615" marB="45615" anchor="ctr">
                    <a:lnL w="12700" cap="flat" cmpd="sng">
                      <a:noFill/>
                      <a:prstDash val="solid"/>
                      <a:round/>
                      <a:headEnd type="none" w="sm" len="sm"/>
                      <a:tailEnd type="none" w="sm" len="sm"/>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dirty="0">
                          <a:solidFill>
                            <a:srgbClr val="000000"/>
                          </a:solidFill>
                          <a:latin typeface="+mj-lt"/>
                        </a:rPr>
                        <a:t>0-49</a:t>
                      </a:r>
                      <a:endParaRPr sz="1800" u="none" strike="noStrike" cap="none" dirty="0">
                        <a:solidFill>
                          <a:srgbClr val="000000"/>
                        </a:solidFill>
                        <a:latin typeface="+mj-lt"/>
                      </a:endParaRPr>
                    </a:p>
                  </a:txBody>
                  <a:tcPr marL="91230" marR="91230" marT="45615" marB="45615"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dirty="0">
                          <a:solidFill>
                            <a:srgbClr val="000000"/>
                          </a:solidFill>
                          <a:latin typeface="+mj-lt"/>
                        </a:rPr>
                        <a:t>55%</a:t>
                      </a:r>
                      <a:endParaRPr sz="1800" u="none" strike="noStrike" cap="none" dirty="0">
                        <a:solidFill>
                          <a:srgbClr val="000000"/>
                        </a:solidFill>
                        <a:latin typeface="+mj-lt"/>
                      </a:endParaRPr>
                    </a:p>
                  </a:txBody>
                  <a:tcPr marL="91230" marR="91230" marT="45615" marB="45615"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dirty="0">
                          <a:solidFill>
                            <a:srgbClr val="000000"/>
                          </a:solidFill>
                          <a:latin typeface="+mj-lt"/>
                        </a:rPr>
                        <a:t>50-100</a:t>
                      </a:r>
                      <a:endParaRPr sz="1800" u="none" strike="noStrike" cap="none" dirty="0">
                        <a:solidFill>
                          <a:srgbClr val="000000"/>
                        </a:solidFill>
                        <a:latin typeface="+mj-lt"/>
                      </a:endParaRPr>
                    </a:p>
                  </a:txBody>
                  <a:tcPr marL="91230" marR="91230" marT="45615" marB="45615"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dirty="0">
                          <a:solidFill>
                            <a:srgbClr val="000000"/>
                          </a:solidFill>
                          <a:latin typeface="+mj-lt"/>
                        </a:rPr>
                        <a:t>45%</a:t>
                      </a:r>
                      <a:endParaRPr sz="1800" u="none" strike="noStrike" cap="none" dirty="0">
                        <a:solidFill>
                          <a:srgbClr val="000000"/>
                        </a:solidFill>
                        <a:latin typeface="+mj-lt"/>
                      </a:endParaRPr>
                    </a:p>
                  </a:txBody>
                  <a:tcPr marL="91230" marR="91230" marT="45615" marB="45615" anchor="ctr">
                    <a:lnL w="12700" cap="flat" cmpd="sng" algn="ctr">
                      <a:solidFill>
                        <a:schemeClr val="accent3"/>
                      </a:solidFill>
                      <a:prstDash val="solid"/>
                      <a:round/>
                      <a:headEnd type="none" w="med" len="med"/>
                      <a:tailEnd type="none" w="med" len="med"/>
                    </a:lnL>
                    <a:lnR w="12700" cap="flat" cmpd="sng">
                      <a:noFill/>
                      <a:prstDash val="solid"/>
                      <a:round/>
                      <a:headEnd type="none" w="sm" len="sm"/>
                      <a:tailEnd type="none" w="sm" len="sm"/>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3"/>
                  </a:ext>
                </a:extLst>
              </a:tr>
              <a:tr h="741913">
                <a:tc>
                  <a:txBody>
                    <a:bodyPr/>
                    <a:lstStyle/>
                    <a:p>
                      <a:pPr marL="0" marR="0" lvl="0" indent="0" algn="r" rtl="1">
                        <a:lnSpc>
                          <a:spcPct val="100000"/>
                        </a:lnSpc>
                        <a:spcBef>
                          <a:spcPts val="0"/>
                        </a:spcBef>
                        <a:spcAft>
                          <a:spcPts val="0"/>
                        </a:spcAft>
                        <a:buClr>
                          <a:srgbClr val="000000"/>
                        </a:buClr>
                        <a:buSzPts val="1800"/>
                        <a:buFont typeface="Arial"/>
                        <a:buNone/>
                      </a:pPr>
                      <a:r>
                        <a:rPr lang="ar-LB" sz="1800" b="0" i="0" u="none" strike="noStrike" cap="none" dirty="0" smtClean="0">
                          <a:solidFill>
                            <a:srgbClr val="000000"/>
                          </a:solidFill>
                          <a:latin typeface="Gill Sans MT"/>
                          <a:ea typeface="Gill Sans MT"/>
                          <a:cs typeface="Gill Sans MT"/>
                          <a:sym typeface="Arial"/>
                        </a:rPr>
                        <a:t>التقييم الوطني </a:t>
                      </a:r>
                      <a:r>
                        <a:rPr lang="en-US" sz="1800" u="none" strike="noStrike" cap="none" dirty="0" smtClean="0">
                          <a:solidFill>
                            <a:srgbClr val="000000"/>
                          </a:solidFill>
                          <a:latin typeface="+mj-lt"/>
                        </a:rPr>
                        <a:t> </a:t>
                      </a:r>
                      <a:r>
                        <a:rPr lang="en-US" sz="1800" u="none" strike="noStrike" cap="none" dirty="0">
                          <a:solidFill>
                            <a:srgbClr val="000000"/>
                          </a:solidFill>
                          <a:latin typeface="+mj-lt"/>
                        </a:rPr>
                        <a:t>Y</a:t>
                      </a:r>
                      <a:endParaRPr sz="1800" u="none" strike="noStrike" cap="none" dirty="0">
                        <a:solidFill>
                          <a:srgbClr val="000000"/>
                        </a:solidFill>
                        <a:latin typeface="+mj-lt"/>
                      </a:endParaRPr>
                    </a:p>
                  </a:txBody>
                  <a:tcPr marL="91230" marR="91230" marT="45615" marB="45615" anchor="ctr">
                    <a:lnL w="12700" cap="flat" cmpd="sng">
                      <a:noFill/>
                      <a:prstDash val="solid"/>
                      <a:round/>
                      <a:headEnd type="none" w="sm" len="sm"/>
                      <a:tailEnd type="none" w="sm" len="sm"/>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solidFill>
                            <a:srgbClr val="000000"/>
                          </a:solidFill>
                          <a:latin typeface="+mj-lt"/>
                        </a:rPr>
                        <a:t>0-59</a:t>
                      </a:r>
                      <a:endParaRPr sz="1800" u="none" strike="noStrike" cap="none">
                        <a:solidFill>
                          <a:srgbClr val="000000"/>
                        </a:solidFill>
                        <a:latin typeface="+mj-lt"/>
                      </a:endParaRPr>
                    </a:p>
                  </a:txBody>
                  <a:tcPr marL="91230" marR="91230" marT="45615" marB="45615"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solidFill>
                            <a:srgbClr val="000000"/>
                          </a:solidFill>
                          <a:latin typeface="+mj-lt"/>
                        </a:rPr>
                        <a:t>75%</a:t>
                      </a:r>
                      <a:endParaRPr sz="1800" u="none" strike="noStrike" cap="none">
                        <a:solidFill>
                          <a:srgbClr val="000000"/>
                        </a:solidFill>
                        <a:latin typeface="+mj-lt"/>
                      </a:endParaRPr>
                    </a:p>
                  </a:txBody>
                  <a:tcPr marL="91230" marR="91230" marT="45615" marB="45615"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solidFill>
                            <a:srgbClr val="000000"/>
                          </a:solidFill>
                          <a:latin typeface="+mj-lt"/>
                        </a:rPr>
                        <a:t>60-100</a:t>
                      </a:r>
                      <a:endParaRPr sz="1800" u="none" strike="noStrike" cap="none">
                        <a:solidFill>
                          <a:srgbClr val="000000"/>
                        </a:solidFill>
                        <a:latin typeface="+mj-lt"/>
                      </a:endParaRPr>
                    </a:p>
                  </a:txBody>
                  <a:tcPr marL="91230" marR="91230" marT="45615" marB="45615"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dirty="0">
                          <a:solidFill>
                            <a:srgbClr val="000000"/>
                          </a:solidFill>
                          <a:latin typeface="+mj-lt"/>
                        </a:rPr>
                        <a:t>25%</a:t>
                      </a:r>
                      <a:endParaRPr sz="1800" u="none" strike="noStrike" cap="none" dirty="0">
                        <a:solidFill>
                          <a:srgbClr val="000000"/>
                        </a:solidFill>
                        <a:latin typeface="+mj-lt"/>
                      </a:endParaRPr>
                    </a:p>
                  </a:txBody>
                  <a:tcPr marL="91230" marR="91230" marT="45615" marB="45615" anchor="ctr">
                    <a:lnL w="12700" cap="flat" cmpd="sng" algn="ctr">
                      <a:solidFill>
                        <a:schemeClr val="accent3"/>
                      </a:solidFill>
                      <a:prstDash val="solid"/>
                      <a:round/>
                      <a:headEnd type="none" w="med" len="med"/>
                      <a:tailEnd type="none" w="med" len="med"/>
                    </a:lnL>
                    <a:lnR w="12700" cap="flat" cmpd="sng">
                      <a:noFill/>
                      <a:prstDash val="solid"/>
                      <a:round/>
                      <a:headEnd type="none" w="sm" len="sm"/>
                      <a:tailEnd type="none" w="sm" len="sm"/>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4"/>
                  </a:ext>
                </a:extLst>
              </a:tr>
              <a:tr h="741913">
                <a:tc>
                  <a:txBody>
                    <a:bodyPr/>
                    <a:lstStyle/>
                    <a:p>
                      <a:pPr marL="0" marR="0" lvl="0" indent="0" algn="r" rtl="1">
                        <a:lnSpc>
                          <a:spcPct val="100000"/>
                        </a:lnSpc>
                        <a:spcBef>
                          <a:spcPts val="0"/>
                        </a:spcBef>
                        <a:spcAft>
                          <a:spcPts val="0"/>
                        </a:spcAft>
                        <a:buClr>
                          <a:srgbClr val="000000"/>
                        </a:buClr>
                        <a:buSzPts val="1800"/>
                        <a:buFont typeface="Arial"/>
                        <a:buNone/>
                      </a:pPr>
                      <a:r>
                        <a:rPr lang="ar-LB" sz="1800" b="0" i="0" u="none" strike="noStrike" cap="none" dirty="0" smtClean="0">
                          <a:solidFill>
                            <a:srgbClr val="000000"/>
                          </a:solidFill>
                          <a:latin typeface="Gill Sans MT"/>
                          <a:ea typeface="Gill Sans MT"/>
                          <a:cs typeface="Gill Sans MT"/>
                          <a:sym typeface="Arial"/>
                        </a:rPr>
                        <a:t>التقييم الوطني </a:t>
                      </a:r>
                      <a:r>
                        <a:rPr lang="en-US" sz="1800" u="none" strike="noStrike" cap="none" dirty="0" smtClean="0">
                          <a:solidFill>
                            <a:srgbClr val="000000"/>
                          </a:solidFill>
                          <a:latin typeface="+mj-lt"/>
                        </a:rPr>
                        <a:t> </a:t>
                      </a:r>
                      <a:r>
                        <a:rPr lang="en-US" sz="1800" u="none" strike="noStrike" cap="none" dirty="0">
                          <a:solidFill>
                            <a:srgbClr val="000000"/>
                          </a:solidFill>
                          <a:latin typeface="+mj-lt"/>
                        </a:rPr>
                        <a:t>Z</a:t>
                      </a:r>
                      <a:endParaRPr sz="1800" u="none" strike="noStrike" cap="none" dirty="0">
                        <a:solidFill>
                          <a:srgbClr val="000000"/>
                        </a:solidFill>
                        <a:latin typeface="+mj-lt"/>
                      </a:endParaRPr>
                    </a:p>
                  </a:txBody>
                  <a:tcPr marL="91230" marR="91230" marT="45615" marB="45615" anchor="ctr">
                    <a:lnL w="12700" cap="flat" cmpd="sng">
                      <a:noFill/>
                      <a:prstDash val="solid"/>
                      <a:round/>
                      <a:headEnd type="none" w="sm" len="sm"/>
                      <a:tailEnd type="none" w="sm" len="sm"/>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noFill/>
                      <a:prstDash val="solid"/>
                      <a:round/>
                      <a:headEnd type="none" w="sm" len="sm"/>
                      <a:tailEnd type="none" w="sm" len="sm"/>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solidFill>
                            <a:srgbClr val="000000"/>
                          </a:solidFill>
                          <a:latin typeface="+mj-lt"/>
                        </a:rPr>
                        <a:t>0-39</a:t>
                      </a:r>
                      <a:endParaRPr sz="1800" u="none" strike="noStrike" cap="none">
                        <a:solidFill>
                          <a:srgbClr val="000000"/>
                        </a:solidFill>
                        <a:latin typeface="+mj-lt"/>
                      </a:endParaRPr>
                    </a:p>
                  </a:txBody>
                  <a:tcPr marL="91230" marR="91230" marT="45615" marB="45615"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noFill/>
                      <a:prstDash val="solid"/>
                      <a:round/>
                      <a:headEnd type="none" w="sm" len="sm"/>
                      <a:tailEnd type="none" w="sm" len="sm"/>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solidFill>
                            <a:srgbClr val="000000"/>
                          </a:solidFill>
                          <a:latin typeface="+mj-lt"/>
                        </a:rPr>
                        <a:t>65%</a:t>
                      </a:r>
                      <a:endParaRPr sz="1800" u="none" strike="noStrike" cap="none">
                        <a:solidFill>
                          <a:srgbClr val="000000"/>
                        </a:solidFill>
                        <a:latin typeface="+mj-lt"/>
                      </a:endParaRPr>
                    </a:p>
                  </a:txBody>
                  <a:tcPr marL="91230" marR="91230" marT="45615" marB="45615"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noFill/>
                      <a:prstDash val="solid"/>
                      <a:round/>
                      <a:headEnd type="none" w="sm" len="sm"/>
                      <a:tailEnd type="none" w="sm" len="sm"/>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solidFill>
                            <a:srgbClr val="000000"/>
                          </a:solidFill>
                          <a:latin typeface="+mj-lt"/>
                        </a:rPr>
                        <a:t>40-100</a:t>
                      </a:r>
                      <a:endParaRPr sz="1800" u="none" strike="noStrike" cap="none">
                        <a:solidFill>
                          <a:srgbClr val="000000"/>
                        </a:solidFill>
                        <a:latin typeface="+mj-lt"/>
                      </a:endParaRPr>
                    </a:p>
                  </a:txBody>
                  <a:tcPr marL="91230" marR="91230" marT="45615" marB="45615"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noFill/>
                      <a:prstDash val="solid"/>
                      <a:round/>
                      <a:headEnd type="none" w="sm" len="sm"/>
                      <a:tailEnd type="none" w="sm" len="sm"/>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dirty="0">
                          <a:solidFill>
                            <a:srgbClr val="000000"/>
                          </a:solidFill>
                          <a:latin typeface="+mj-lt"/>
                        </a:rPr>
                        <a:t>35%</a:t>
                      </a:r>
                      <a:endParaRPr sz="1800" u="none" strike="noStrike" cap="none" dirty="0">
                        <a:solidFill>
                          <a:srgbClr val="000000"/>
                        </a:solidFill>
                        <a:latin typeface="+mj-lt"/>
                      </a:endParaRPr>
                    </a:p>
                  </a:txBody>
                  <a:tcPr marL="91230" marR="91230" marT="45615" marB="45615" anchor="ctr">
                    <a:lnL w="12700" cap="flat" cmpd="sng" algn="ctr">
                      <a:solidFill>
                        <a:schemeClr val="accent3"/>
                      </a:solidFill>
                      <a:prstDash val="solid"/>
                      <a:round/>
                      <a:headEnd type="none" w="med" len="med"/>
                      <a:tailEnd type="none" w="med" len="med"/>
                    </a:lnL>
                    <a:lnR w="12700" cap="flat" cmpd="sng">
                      <a:noFill/>
                      <a:prstDash val="solid"/>
                      <a:round/>
                      <a:headEnd type="none" w="sm" len="sm"/>
                      <a:tailEnd type="none" w="sm" len="sm"/>
                    </a:lnR>
                    <a:lnT w="12700" cap="flat" cmpd="sng" algn="ctr">
                      <a:solidFill>
                        <a:schemeClr val="accent3"/>
                      </a:solidFill>
                      <a:prstDash val="solid"/>
                      <a:round/>
                      <a:headEnd type="none" w="med" len="med"/>
                      <a:tailEnd type="none" w="med" len="med"/>
                    </a:lnT>
                    <a:lnB w="12700" cap="flat" cmpd="sng">
                      <a:noFill/>
                      <a:prstDash val="solid"/>
                      <a:round/>
                      <a:headEnd type="none" w="sm" len="sm"/>
                      <a:tailEnd type="none" w="sm" len="sm"/>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5"/>
                  </a:ext>
                </a:extLst>
              </a:tr>
            </a:tbl>
          </a:graphicData>
        </a:graphic>
      </p:graphicFrame>
      <p:pic>
        <p:nvPicPr>
          <p:cNvPr id="2" name="Picture 1" descr="A black and white logo&#10;&#10;Description automatically generated with low confidence">
            <a:extLst>
              <a:ext uri="{FF2B5EF4-FFF2-40B4-BE49-F238E27FC236}">
                <a16:creationId xmlns:a16="http://schemas.microsoft.com/office/drawing/2014/main" xmlns="" id="{D2443E00-1DF4-8916-6B7D-23634B8CFF9D}"/>
              </a:ext>
            </a:extLst>
          </p:cNvPr>
          <p:cNvPicPr>
            <a:picLocks noChangeAspect="1"/>
          </p:cNvPicPr>
          <p:nvPr/>
        </p:nvPicPr>
        <p:blipFill rotWithShape="1">
          <a:blip r:embed="rId3"/>
          <a:srcRect l="56736" t="15091" r="16052" b="56378"/>
          <a:stretch/>
        </p:blipFill>
        <p:spPr>
          <a:xfrm>
            <a:off x="11085812" y="5960933"/>
            <a:ext cx="789975" cy="640080"/>
          </a:xfrm>
          <a:prstGeom prst="rect">
            <a:avLst/>
          </a:prstGeom>
        </p:spPr>
      </p:pic>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1459"/>
        <p:cNvGrpSpPr/>
        <p:nvPr/>
      </p:nvGrpSpPr>
      <p:grpSpPr>
        <a:xfrm>
          <a:off x="0" y="0"/>
          <a:ext cx="0" cy="0"/>
          <a:chOff x="0" y="0"/>
          <a:chExt cx="0" cy="0"/>
        </a:xfrm>
      </p:grpSpPr>
      <p:sp>
        <p:nvSpPr>
          <p:cNvPr id="1460" name="Google Shape;1460;p58"/>
          <p:cNvSpPr txBox="1">
            <a:spLocks noGrp="1"/>
          </p:cNvSpPr>
          <p:nvPr>
            <p:ph type="title"/>
          </p:nvPr>
        </p:nvSpPr>
        <p:spPr>
          <a:xfrm>
            <a:off x="609600" y="709792"/>
            <a:ext cx="10871200" cy="707846"/>
          </a:xfrm>
        </p:spPr>
        <p:txBody>
          <a:bodyPr/>
          <a:lstStyle/>
          <a:p>
            <a:pPr lvl="0" algn="r" rtl="1"/>
            <a:r>
              <a:rPr lang="ar-LB" sz="4000" dirty="0" smtClean="0"/>
              <a:t>وضع ثلاثة مؤشرات مرجعية عالمية</a:t>
            </a:r>
            <a:endParaRPr lang="en-US" sz="4000" dirty="0"/>
          </a:p>
        </p:txBody>
      </p:sp>
      <p:sp>
        <p:nvSpPr>
          <p:cNvPr id="1461" name="Google Shape;1461;p58"/>
          <p:cNvSpPr txBox="1">
            <a:spLocks noGrp="1"/>
          </p:cNvSpPr>
          <p:nvPr>
            <p:ph type="body" idx="1"/>
          </p:nvPr>
        </p:nvSpPr>
        <p:spPr/>
        <p:txBody>
          <a:bodyPr>
            <a:normAutofit/>
          </a:bodyPr>
          <a:lstStyle/>
          <a:p>
            <a:pPr lvl="0" algn="r" rtl="1"/>
            <a:r>
              <a:rPr lang="ar-LB" sz="2400" dirty="0" smtClean="0"/>
              <a:t>وضع </a:t>
            </a:r>
            <a:r>
              <a:rPr lang="ar-LB" sz="2400" b="1" dirty="0" smtClean="0"/>
              <a:t>ثلاثة مؤشرات مرجعية عالمية </a:t>
            </a:r>
            <a:r>
              <a:rPr lang="ar-LB" sz="2400" dirty="0" smtClean="0"/>
              <a:t>تصنّف المتعلّمين إلى </a:t>
            </a:r>
            <a:r>
              <a:rPr lang="ar-LB" sz="2400" b="1" dirty="0" smtClean="0"/>
              <a:t>أربعة مستويات كفاءة عالمية (</a:t>
            </a:r>
            <a:r>
              <a:rPr lang="en-US" sz="2400" b="1" dirty="0"/>
              <a:t>GPLs</a:t>
            </a:r>
            <a:r>
              <a:rPr lang="ar-LB" sz="2400" b="1" dirty="0" smtClean="0"/>
              <a:t>).</a:t>
            </a:r>
          </a:p>
          <a:p>
            <a:pPr lvl="0" algn="r" rtl="1"/>
            <a:r>
              <a:rPr lang="ar-LB" sz="2400" dirty="0" smtClean="0"/>
              <a:t>تحتسَب نسب المتعلّمين في مستويات الكفاءة العالمية الأربعة على أساس بيانات التقييم (توزيعات النقاط)</a:t>
            </a:r>
          </a:p>
          <a:p>
            <a:pPr lvl="0" algn="r" rtl="1"/>
            <a:r>
              <a:rPr lang="ar-LB" sz="2400" dirty="0" smtClean="0"/>
              <a:t>[تستلزم مؤشرات </a:t>
            </a:r>
            <a:r>
              <a:rPr lang="en-US" sz="2400" dirty="0"/>
              <a:t>“F”</a:t>
            </a:r>
            <a:r>
              <a:rPr lang="ar-LB" sz="2400" dirty="0" smtClean="0"/>
              <a:t> للوكالة الأميركية للتنمية الدولية </a:t>
            </a:r>
            <a:r>
              <a:rPr lang="en-US" sz="2400" dirty="0"/>
              <a:t>USAID</a:t>
            </a:r>
            <a:r>
              <a:rPr lang="ar-LB" sz="2400" dirty="0" smtClean="0"/>
              <a:t> التبليغ عن نسبة المتعلّمين الذين يحرزون تقدّمًا من مستوى كفاءة عالمية أدنى إلى مستوى أعلى مع الوقت]. </a:t>
            </a:r>
            <a:endParaRPr lang="en-US" sz="2400" dirty="0"/>
          </a:p>
        </p:txBody>
      </p:sp>
      <p:grpSp>
        <p:nvGrpSpPr>
          <p:cNvPr id="5" name="Group 4"/>
          <p:cNvGrpSpPr/>
          <p:nvPr/>
        </p:nvGrpSpPr>
        <p:grpSpPr>
          <a:xfrm>
            <a:off x="368124" y="4321237"/>
            <a:ext cx="10913076" cy="2232911"/>
            <a:chOff x="368124" y="4321237"/>
            <a:chExt cx="10913076" cy="2232911"/>
          </a:xfrm>
        </p:grpSpPr>
        <p:sp>
          <p:nvSpPr>
            <p:cNvPr id="32" name="Google Shape;1350;p53"/>
            <p:cNvSpPr txBox="1"/>
            <p:nvPr/>
          </p:nvSpPr>
          <p:spPr>
            <a:xfrm>
              <a:off x="2051508" y="4990539"/>
              <a:ext cx="8368135" cy="307777"/>
            </a:xfrm>
            <a:prstGeom prst="rect">
              <a:avLst/>
            </a:prstGeom>
            <a:solidFill>
              <a:schemeClr val="bg1"/>
            </a:solidFill>
            <a:ln w="9525" cap="flat" cmpd="sng">
              <a:no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dirty="0">
                  <a:solidFill>
                    <a:schemeClr val="dk1"/>
                  </a:solidFill>
                  <a:latin typeface="Gill Sans"/>
                  <a:ea typeface="Gill Sans"/>
                  <a:cs typeface="Gill Sans"/>
                  <a:sym typeface="Gill Sans"/>
                </a:rPr>
                <a:t>0-----------------------------------------------------------------------------------------------------------------------------100</a:t>
              </a:r>
              <a:endParaRPr sz="1400" b="0" i="0" u="none" strike="noStrike" cap="none" dirty="0">
                <a:solidFill>
                  <a:srgbClr val="000000"/>
                </a:solidFill>
                <a:latin typeface="Arial"/>
                <a:ea typeface="Arial"/>
                <a:cs typeface="Arial"/>
                <a:sym typeface="Arial"/>
              </a:endParaRPr>
            </a:p>
          </p:txBody>
        </p:sp>
        <p:cxnSp>
          <p:nvCxnSpPr>
            <p:cNvPr id="44" name="Google Shape;1484;gadaf0ff14e_0_3104"/>
            <p:cNvCxnSpPr/>
            <p:nvPr/>
          </p:nvCxnSpPr>
          <p:spPr>
            <a:xfrm>
              <a:off x="8388354" y="4843310"/>
              <a:ext cx="0" cy="1663200"/>
            </a:xfrm>
            <a:prstGeom prst="straightConnector1">
              <a:avLst/>
            </a:prstGeom>
            <a:noFill/>
            <a:ln w="28575" cap="flat" cmpd="sng">
              <a:solidFill>
                <a:schemeClr val="accent3"/>
              </a:solidFill>
              <a:prstDash val="dot"/>
              <a:round/>
              <a:headEnd type="none" w="sm" len="sm"/>
              <a:tailEnd type="none" w="sm" len="sm"/>
            </a:ln>
            <a:effectLst>
              <a:outerShdw blurRad="40000" dist="20000" dir="5400000" rotWithShape="0">
                <a:srgbClr val="000000">
                  <a:alpha val="36080"/>
                </a:srgbClr>
              </a:outerShdw>
            </a:effectLst>
          </p:spPr>
        </p:cxnSp>
        <p:cxnSp>
          <p:nvCxnSpPr>
            <p:cNvPr id="43" name="Google Shape;1483;gadaf0ff14e_0_3104"/>
            <p:cNvCxnSpPr/>
            <p:nvPr/>
          </p:nvCxnSpPr>
          <p:spPr>
            <a:xfrm>
              <a:off x="3871383" y="4843310"/>
              <a:ext cx="0" cy="1663200"/>
            </a:xfrm>
            <a:prstGeom prst="straightConnector1">
              <a:avLst/>
            </a:prstGeom>
            <a:noFill/>
            <a:ln w="28575" cap="flat" cmpd="sng">
              <a:solidFill>
                <a:schemeClr val="accent3"/>
              </a:solidFill>
              <a:prstDash val="dot"/>
              <a:round/>
              <a:headEnd type="none" w="sm" len="sm"/>
              <a:tailEnd type="none" w="sm" len="sm"/>
            </a:ln>
            <a:effectLst>
              <a:outerShdw blurRad="40000" dist="20000" dir="5400000" rotWithShape="0">
                <a:srgbClr val="000000">
                  <a:alpha val="36080"/>
                </a:srgbClr>
              </a:outerShdw>
            </a:effectLst>
          </p:spPr>
        </p:cxnSp>
        <p:cxnSp>
          <p:nvCxnSpPr>
            <p:cNvPr id="33" name="Google Shape;1351;p53"/>
            <p:cNvCxnSpPr/>
            <p:nvPr/>
          </p:nvCxnSpPr>
          <p:spPr>
            <a:xfrm>
              <a:off x="6150130" y="4843433"/>
              <a:ext cx="0" cy="1663077"/>
            </a:xfrm>
            <a:prstGeom prst="straightConnector1">
              <a:avLst/>
            </a:prstGeom>
            <a:noFill/>
            <a:ln w="28575" cap="flat" cmpd="sng">
              <a:solidFill>
                <a:srgbClr val="651D32"/>
              </a:solidFill>
              <a:prstDash val="dot"/>
              <a:round/>
              <a:headEnd type="none" w="sm" len="sm"/>
              <a:tailEnd type="none" w="sm" len="sm"/>
            </a:ln>
            <a:effectLst>
              <a:outerShdw blurRad="40000" dist="20000" dir="5400000" rotWithShape="0">
                <a:srgbClr val="000000">
                  <a:alpha val="36078"/>
                </a:srgbClr>
              </a:outerShdw>
            </a:effectLst>
          </p:spPr>
        </p:cxnSp>
        <p:sp>
          <p:nvSpPr>
            <p:cNvPr id="34" name="Google Shape;1352;p53"/>
            <p:cNvSpPr txBox="1"/>
            <p:nvPr/>
          </p:nvSpPr>
          <p:spPr>
            <a:xfrm>
              <a:off x="5000186" y="4321237"/>
              <a:ext cx="2285994" cy="523180"/>
            </a:xfrm>
            <a:prstGeom prst="rect">
              <a:avLst/>
            </a:prstGeom>
            <a:noFill/>
            <a:ln>
              <a:noFill/>
            </a:ln>
          </p:spPr>
          <p:txBody>
            <a:bodyPr spcFirstLastPara="1" wrap="square" lIns="91425" tIns="45700" rIns="91425" bIns="45700" anchor="t" anchorCtr="0">
              <a:spAutoFit/>
            </a:bodyPr>
            <a:lstStyle/>
            <a:p>
              <a:pPr marL="0" marR="0" lvl="0" indent="0" algn="ctr" rtl="1">
                <a:lnSpc>
                  <a:spcPct val="100000"/>
                </a:lnSpc>
                <a:spcBef>
                  <a:spcPts val="0"/>
                </a:spcBef>
                <a:spcAft>
                  <a:spcPts val="0"/>
                </a:spcAft>
                <a:buClr>
                  <a:srgbClr val="000000"/>
                </a:buClr>
                <a:buSzPts val="1400"/>
                <a:buFont typeface="Arial"/>
                <a:buNone/>
              </a:pPr>
              <a:r>
                <a:rPr lang="ar-LB" b="1" dirty="0" smtClean="0">
                  <a:solidFill>
                    <a:srgbClr val="651D32"/>
                  </a:solidFill>
                  <a:latin typeface="Gill Sans"/>
                  <a:sym typeface="Gill Sans"/>
                </a:rPr>
                <a:t>لمؤشر المرجعي</a:t>
              </a:r>
            </a:p>
            <a:p>
              <a:pPr marL="0" marR="0" lvl="0" indent="0" algn="ctr" rtl="1">
                <a:lnSpc>
                  <a:spcPct val="100000"/>
                </a:lnSpc>
                <a:spcBef>
                  <a:spcPts val="0"/>
                </a:spcBef>
                <a:spcAft>
                  <a:spcPts val="0"/>
                </a:spcAft>
                <a:buClr>
                  <a:srgbClr val="000000"/>
                </a:buClr>
                <a:buSzPts val="1400"/>
                <a:buFont typeface="Arial"/>
                <a:buNone/>
              </a:pPr>
              <a:r>
                <a:rPr lang="ar-LB" sz="1400" b="1" i="0" u="none" strike="noStrike" cap="none" dirty="0" smtClean="0">
                  <a:solidFill>
                    <a:srgbClr val="651D32"/>
                  </a:solidFill>
                  <a:latin typeface="Gill Sans"/>
                  <a:sym typeface="Gill Sans"/>
                </a:rPr>
                <a:t>يحقق</a:t>
              </a:r>
              <a:endParaRPr sz="1400" b="0" i="0" u="none" strike="noStrike" cap="none" dirty="0">
                <a:solidFill>
                  <a:srgbClr val="651D32"/>
                </a:solidFill>
                <a:sym typeface="Arial"/>
              </a:endParaRPr>
            </a:p>
          </p:txBody>
        </p:sp>
        <p:sp>
          <p:nvSpPr>
            <p:cNvPr id="35" name="Google Shape;1353;p53"/>
            <p:cNvSpPr txBox="1"/>
            <p:nvPr/>
          </p:nvSpPr>
          <p:spPr>
            <a:xfrm>
              <a:off x="5822458" y="4922060"/>
              <a:ext cx="664028"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dirty="0">
                  <a:solidFill>
                    <a:schemeClr val="dk1"/>
                  </a:solidFill>
                  <a:latin typeface="Gill Sans"/>
                  <a:ea typeface="Gill Sans"/>
                  <a:cs typeface="Gill Sans"/>
                  <a:sym typeface="Gill Sans"/>
                </a:rPr>
                <a:t>50</a:t>
              </a:r>
              <a:endParaRPr sz="1400" b="0" i="0" u="none" strike="noStrike" cap="none" dirty="0">
                <a:solidFill>
                  <a:srgbClr val="000000"/>
                </a:solidFill>
                <a:latin typeface="Arial"/>
                <a:ea typeface="Arial"/>
                <a:cs typeface="Arial"/>
                <a:sym typeface="Arial"/>
              </a:endParaRPr>
            </a:p>
          </p:txBody>
        </p:sp>
        <p:sp>
          <p:nvSpPr>
            <p:cNvPr id="36" name="Google Shape;1354;p53"/>
            <p:cNvSpPr txBox="1"/>
            <p:nvPr/>
          </p:nvSpPr>
          <p:spPr>
            <a:xfrm>
              <a:off x="368124" y="4882817"/>
              <a:ext cx="1527313" cy="523180"/>
            </a:xfrm>
            <a:prstGeom prst="rect">
              <a:avLst/>
            </a:prstGeom>
            <a:noFill/>
            <a:ln>
              <a:noFill/>
            </a:ln>
          </p:spPr>
          <p:txBody>
            <a:bodyPr spcFirstLastPara="1" wrap="square" lIns="91425" tIns="45700" rIns="91425" bIns="45700" anchor="t" anchorCtr="0">
              <a:spAutoFit/>
            </a:bodyPr>
            <a:lstStyle/>
            <a:p>
              <a:pPr marL="0" marR="0" lvl="0" indent="0" algn="ctr" rtl="1">
                <a:lnSpc>
                  <a:spcPct val="100000"/>
                </a:lnSpc>
                <a:spcBef>
                  <a:spcPts val="0"/>
                </a:spcBef>
                <a:spcAft>
                  <a:spcPts val="0"/>
                </a:spcAft>
                <a:buClr>
                  <a:srgbClr val="000000"/>
                </a:buClr>
                <a:buSzPts val="1400"/>
                <a:buFont typeface="Arial"/>
                <a:buNone/>
              </a:pPr>
              <a:r>
                <a:rPr lang="ar-LB" sz="1400" b="1" i="0" u="none" strike="noStrike" cap="none" dirty="0" smtClean="0">
                  <a:solidFill>
                    <a:schemeClr val="dk1"/>
                  </a:solidFill>
                  <a:latin typeface="Gill Sans"/>
                  <a:ea typeface="Gill Sans"/>
                  <a:cs typeface="Gill Sans"/>
                  <a:sym typeface="Gill Sans"/>
                </a:rPr>
                <a:t>التقييم</a:t>
              </a:r>
            </a:p>
            <a:p>
              <a:pPr marL="0" marR="0" lvl="0" indent="0" algn="ctr" rtl="1">
                <a:lnSpc>
                  <a:spcPct val="100000"/>
                </a:lnSpc>
                <a:spcBef>
                  <a:spcPts val="0"/>
                </a:spcBef>
                <a:spcAft>
                  <a:spcPts val="0"/>
                </a:spcAft>
                <a:buClr>
                  <a:srgbClr val="000000"/>
                </a:buClr>
                <a:buSzPts val="1400"/>
                <a:buFont typeface="Arial"/>
                <a:buNone/>
              </a:pPr>
              <a:r>
                <a:rPr lang="ar-LB" b="1" dirty="0" smtClean="0">
                  <a:solidFill>
                    <a:schemeClr val="dk1"/>
                  </a:solidFill>
                  <a:latin typeface="Gill Sans"/>
                  <a:ea typeface="Gill Sans"/>
                  <a:cs typeface="Gill Sans"/>
                  <a:sym typeface="Gill Sans"/>
                </a:rPr>
                <a:t>الوطني </a:t>
              </a:r>
              <a:r>
                <a:rPr lang="en-US" sz="1400" b="1" i="0" u="none" strike="noStrike" cap="none" dirty="0" smtClean="0">
                  <a:solidFill>
                    <a:schemeClr val="dk1"/>
                  </a:solidFill>
                  <a:latin typeface="Gill Sans"/>
                  <a:ea typeface="Gill Sans"/>
                  <a:cs typeface="Gill Sans"/>
                  <a:sym typeface="Gill Sans"/>
                </a:rPr>
                <a:t> </a:t>
              </a:r>
              <a:r>
                <a:rPr lang="en-US" sz="1400" b="1" i="0" u="none" strike="noStrike" cap="none" dirty="0">
                  <a:solidFill>
                    <a:schemeClr val="dk1"/>
                  </a:solidFill>
                  <a:latin typeface="Gill Sans"/>
                  <a:ea typeface="Gill Sans"/>
                  <a:cs typeface="Gill Sans"/>
                  <a:sym typeface="Gill Sans"/>
                </a:rPr>
                <a:t>X</a:t>
              </a:r>
              <a:endParaRPr sz="1400" b="0" i="0" u="none" strike="noStrike" cap="none" dirty="0">
                <a:solidFill>
                  <a:srgbClr val="000000"/>
                </a:solidFill>
                <a:latin typeface="Arial"/>
                <a:ea typeface="Arial"/>
                <a:cs typeface="Arial"/>
                <a:sym typeface="Arial"/>
              </a:endParaRPr>
            </a:p>
          </p:txBody>
        </p:sp>
        <p:grpSp>
          <p:nvGrpSpPr>
            <p:cNvPr id="37" name="Google Shape;591;g9e221870aa_0_0"/>
            <p:cNvGrpSpPr/>
            <p:nvPr/>
          </p:nvGrpSpPr>
          <p:grpSpPr>
            <a:xfrm>
              <a:off x="1565875" y="5182548"/>
              <a:ext cx="9715325" cy="1371600"/>
              <a:chOff x="-298419" y="1"/>
              <a:chExt cx="9220200" cy="1371600"/>
            </a:xfrm>
          </p:grpSpPr>
          <p:sp>
            <p:nvSpPr>
              <p:cNvPr id="38" name="Google Shape;592;g9e221870aa_0_0"/>
              <p:cNvSpPr/>
              <p:nvPr/>
            </p:nvSpPr>
            <p:spPr>
              <a:xfrm>
                <a:off x="-298419" y="1"/>
                <a:ext cx="9220200" cy="1371600"/>
              </a:xfrm>
              <a:prstGeom prst="rightArrow">
                <a:avLst>
                  <a:gd name="adj1" fmla="val 50000"/>
                  <a:gd name="adj2" fmla="val 50000"/>
                </a:avLst>
              </a:prstGeom>
              <a:solidFill>
                <a:srgbClr val="651D3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Google Shape;593;g9e221870aa_0_0"/>
              <p:cNvSpPr/>
              <p:nvPr/>
            </p:nvSpPr>
            <p:spPr>
              <a:xfrm>
                <a:off x="-170702" y="411451"/>
                <a:ext cx="1995938" cy="548700"/>
              </a:xfrm>
              <a:prstGeom prst="roundRect">
                <a:avLst>
                  <a:gd name="adj" fmla="val 16667"/>
                </a:avLst>
              </a:prstGeom>
              <a:solidFill>
                <a:schemeClr val="bg2">
                  <a:lumMod val="40000"/>
                  <a:lumOff val="60000"/>
                </a:schemeClr>
              </a:solidFill>
              <a:ln w="25400" cap="flat" cmpd="sng">
                <a:solidFill>
                  <a:srgbClr val="FFFFFF"/>
                </a:solidFill>
                <a:prstDash val="solid"/>
                <a:round/>
                <a:headEnd type="none" w="sm" len="sm"/>
                <a:tailEnd type="none" w="sm" len="sm"/>
              </a:ln>
            </p:spPr>
            <p:txBody>
              <a:bodyPr spcFirstLastPara="1" wrap="square" lIns="0" tIns="91425" rIns="0" bIns="91425" anchor="ctr" anchorCtr="0">
                <a:noAutofit/>
              </a:bodyPr>
              <a:lstStyle/>
              <a:p>
                <a:pPr lvl="0" algn="ctr" rtl="1"/>
                <a:r>
                  <a:rPr lang="ar-LB" sz="1200" b="1" dirty="0">
                    <a:solidFill>
                      <a:schemeClr val="bg1"/>
                    </a:solidFill>
                    <a:latin typeface="Simplified Arabic" panose="02020603050405020304" pitchFamily="18" charset="-78"/>
                    <a:cs typeface="Simplified Arabic" panose="02020603050405020304" pitchFamily="18" charset="-78"/>
                  </a:rPr>
                  <a:t>يحقق أقلّ من التحقيق الجزئي للحدّ الأدنى العالمي من الكفاءة</a:t>
                </a:r>
              </a:p>
            </p:txBody>
          </p:sp>
          <p:sp>
            <p:nvSpPr>
              <p:cNvPr id="40" name="Google Shape;595;g9e221870aa_0_0"/>
              <p:cNvSpPr/>
              <p:nvPr/>
            </p:nvSpPr>
            <p:spPr>
              <a:xfrm>
                <a:off x="1978560" y="411451"/>
                <a:ext cx="1995938" cy="548700"/>
              </a:xfrm>
              <a:prstGeom prst="roundRect">
                <a:avLst>
                  <a:gd name="adj" fmla="val 16667"/>
                </a:avLst>
              </a:prstGeom>
              <a:solidFill>
                <a:schemeClr val="bg2">
                  <a:lumMod val="60000"/>
                  <a:lumOff val="40000"/>
                </a:schemeClr>
              </a:solidFill>
              <a:ln w="25400" cap="flat" cmpd="sng">
                <a:solidFill>
                  <a:srgbClr val="FFFFFF"/>
                </a:solidFill>
                <a:prstDash val="solid"/>
                <a:round/>
                <a:headEnd type="none" w="sm" len="sm"/>
                <a:tailEnd type="none" w="sm" len="sm"/>
              </a:ln>
            </p:spPr>
            <p:txBody>
              <a:bodyPr spcFirstLastPara="1" wrap="square" lIns="0" tIns="91425" rIns="0" bIns="91425" anchor="ctr" anchorCtr="0">
                <a:noAutofit/>
              </a:bodyPr>
              <a:lstStyle/>
              <a:p>
                <a:pPr lvl="0" algn="ctr" rtl="1">
                  <a:lnSpc>
                    <a:spcPct val="90000"/>
                  </a:lnSpc>
                  <a:buClr>
                    <a:srgbClr val="FFFFFF"/>
                  </a:buClr>
                  <a:buSzPts val="1400"/>
                </a:pPr>
                <a:r>
                  <a:rPr lang="ar-LB" sz="1200" b="1" dirty="0">
                    <a:solidFill>
                      <a:schemeClr val="bg1"/>
                    </a:solidFill>
                    <a:latin typeface="Simplified Arabic" panose="02020603050405020304" pitchFamily="18" charset="-78"/>
                    <a:cs typeface="Simplified Arabic" panose="02020603050405020304" pitchFamily="18" charset="-78"/>
                  </a:rPr>
                  <a:t>يحقق جزئيًّا الحدّ الأدنى العالمي من الكفاءة</a:t>
                </a:r>
                <a:endParaRPr lang="en-US" sz="2000" b="1" dirty="0">
                  <a:solidFill>
                    <a:schemeClr val="bg1"/>
                  </a:solidFill>
                </a:endParaRPr>
              </a:p>
            </p:txBody>
          </p:sp>
          <p:sp>
            <p:nvSpPr>
              <p:cNvPr id="41" name="Google Shape;597;g9e221870aa_0_0"/>
              <p:cNvSpPr/>
              <p:nvPr/>
            </p:nvSpPr>
            <p:spPr>
              <a:xfrm>
                <a:off x="4127823" y="411451"/>
                <a:ext cx="1995938" cy="548700"/>
              </a:xfrm>
              <a:prstGeom prst="roundRect">
                <a:avLst>
                  <a:gd name="adj" fmla="val 16667"/>
                </a:avLst>
              </a:prstGeom>
              <a:solidFill>
                <a:schemeClr val="bg2"/>
              </a:solidFill>
              <a:ln w="25400" cap="flat" cmpd="sng">
                <a:solidFill>
                  <a:srgbClr val="FFFFFF"/>
                </a:solidFill>
                <a:prstDash val="solid"/>
                <a:round/>
                <a:headEnd type="none" w="sm" len="sm"/>
                <a:tailEnd type="none" w="sm" len="sm"/>
              </a:ln>
            </p:spPr>
            <p:txBody>
              <a:bodyPr spcFirstLastPara="1" wrap="square" lIns="0" tIns="91425" rIns="0" bIns="91425" anchor="ctr" anchorCtr="0">
                <a:noAutofit/>
              </a:bodyPr>
              <a:lstStyle/>
              <a:p>
                <a:pPr lvl="0" algn="ctr" rtl="1">
                  <a:lnSpc>
                    <a:spcPct val="90000"/>
                  </a:lnSpc>
                  <a:buClr>
                    <a:srgbClr val="FFFFFF"/>
                  </a:buClr>
                  <a:buSzPts val="1400"/>
                </a:pPr>
                <a:r>
                  <a:rPr lang="ar-LB" sz="1200" b="1" dirty="0">
                    <a:solidFill>
                      <a:schemeClr val="bg1"/>
                    </a:solidFill>
                    <a:latin typeface="Simplified Arabic" panose="02020603050405020304" pitchFamily="18" charset="-78"/>
                    <a:cs typeface="Simplified Arabic" panose="02020603050405020304" pitchFamily="18" charset="-78"/>
                  </a:rPr>
                  <a:t>يحقق الحدّ الأدنى العالمي من الكفاءة</a:t>
                </a:r>
                <a:endParaRPr lang="en-US" sz="1800" b="1" dirty="0">
                  <a:solidFill>
                    <a:schemeClr val="bg1"/>
                  </a:solidFill>
                </a:endParaRPr>
              </a:p>
            </p:txBody>
          </p:sp>
          <p:sp>
            <p:nvSpPr>
              <p:cNvPr id="42" name="Google Shape;599;g9e221870aa_0_0"/>
              <p:cNvSpPr/>
              <p:nvPr/>
            </p:nvSpPr>
            <p:spPr>
              <a:xfrm>
                <a:off x="6277085" y="411451"/>
                <a:ext cx="1995938" cy="548700"/>
              </a:xfrm>
              <a:prstGeom prst="roundRect">
                <a:avLst>
                  <a:gd name="adj" fmla="val 16667"/>
                </a:avLst>
              </a:prstGeom>
              <a:solidFill>
                <a:srgbClr val="000000"/>
              </a:solidFill>
              <a:ln w="25400" cap="flat" cmpd="sng">
                <a:solidFill>
                  <a:srgbClr val="FFFFFF"/>
                </a:solidFill>
                <a:prstDash val="solid"/>
                <a:round/>
                <a:headEnd type="none" w="sm" len="sm"/>
                <a:tailEnd type="none" w="sm" len="sm"/>
              </a:ln>
            </p:spPr>
            <p:txBody>
              <a:bodyPr spcFirstLastPara="1" wrap="square" lIns="0" tIns="91425" rIns="0" bIns="91425" anchor="ctr" anchorCtr="0">
                <a:noAutofit/>
              </a:bodyPr>
              <a:lstStyle/>
              <a:p>
                <a:pPr lvl="0" algn="ctr" rtl="1"/>
                <a:r>
                  <a:rPr lang="ar-LB" sz="1200" b="1" dirty="0">
                    <a:solidFill>
                      <a:schemeClr val="bg1"/>
                    </a:solidFill>
                    <a:latin typeface="Simplified Arabic" panose="02020603050405020304" pitchFamily="18" charset="-78"/>
                    <a:cs typeface="Simplified Arabic" panose="02020603050405020304" pitchFamily="18" charset="-78"/>
                  </a:rPr>
                  <a:t>يتخطّى الحدّ الأدنى العالمي من الكفاءة</a:t>
                </a:r>
                <a:endParaRPr lang="en-US" sz="1200" b="1" dirty="0">
                  <a:solidFill>
                    <a:schemeClr val="bg1"/>
                  </a:solidFill>
                  <a:latin typeface="Simplified Arabic" panose="02020603050405020304" pitchFamily="18" charset="-78"/>
                  <a:cs typeface="Simplified Arabic" panose="02020603050405020304" pitchFamily="18" charset="-78"/>
                </a:endParaRPr>
              </a:p>
            </p:txBody>
          </p:sp>
        </p:grpSp>
        <p:sp>
          <p:nvSpPr>
            <p:cNvPr id="45" name="Google Shape;1485;gadaf0ff14e_0_3104"/>
            <p:cNvSpPr txBox="1"/>
            <p:nvPr/>
          </p:nvSpPr>
          <p:spPr>
            <a:xfrm>
              <a:off x="8056407" y="4922037"/>
              <a:ext cx="663900" cy="307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accent3"/>
                  </a:solidFill>
                  <a:latin typeface="Gill Sans"/>
                  <a:ea typeface="Gill Sans"/>
                  <a:cs typeface="Gill Sans"/>
                  <a:sym typeface="Gill Sans"/>
                </a:rPr>
                <a:t>80</a:t>
              </a:r>
              <a:endParaRPr sz="1400" b="0" i="0" u="none" strike="noStrike" cap="none">
                <a:solidFill>
                  <a:schemeClr val="accent3"/>
                </a:solidFill>
                <a:sym typeface="Arial"/>
              </a:endParaRPr>
            </a:p>
          </p:txBody>
        </p:sp>
        <p:sp>
          <p:nvSpPr>
            <p:cNvPr id="46" name="Google Shape;1486;gadaf0ff14e_0_3104"/>
            <p:cNvSpPr txBox="1"/>
            <p:nvPr/>
          </p:nvSpPr>
          <p:spPr>
            <a:xfrm>
              <a:off x="3539436" y="4922037"/>
              <a:ext cx="663900" cy="307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dirty="0">
                  <a:solidFill>
                    <a:schemeClr val="accent3"/>
                  </a:solidFill>
                  <a:latin typeface="Gill Sans"/>
                  <a:ea typeface="Gill Sans"/>
                  <a:cs typeface="Gill Sans"/>
                  <a:sym typeface="Gill Sans"/>
                </a:rPr>
                <a:t>30</a:t>
              </a:r>
              <a:endParaRPr sz="1400" b="0" i="0" u="none" strike="noStrike" cap="none" dirty="0">
                <a:solidFill>
                  <a:schemeClr val="accent3"/>
                </a:solidFill>
                <a:sym typeface="Arial"/>
              </a:endParaRPr>
            </a:p>
          </p:txBody>
        </p:sp>
        <p:sp>
          <p:nvSpPr>
            <p:cNvPr id="47" name="Google Shape;1487;gadaf0ff14e_0_3104"/>
            <p:cNvSpPr txBox="1"/>
            <p:nvPr/>
          </p:nvSpPr>
          <p:spPr>
            <a:xfrm>
              <a:off x="2728386" y="4321257"/>
              <a:ext cx="2286000" cy="523200"/>
            </a:xfrm>
            <a:prstGeom prst="rect">
              <a:avLst/>
            </a:prstGeom>
            <a:noFill/>
            <a:ln>
              <a:noFill/>
            </a:ln>
          </p:spPr>
          <p:txBody>
            <a:bodyPr spcFirstLastPara="1" wrap="square" lIns="91425" tIns="45700" rIns="91425" bIns="45700" anchor="t" anchorCtr="0">
              <a:noAutofit/>
            </a:bodyPr>
            <a:lstStyle/>
            <a:p>
              <a:pPr marL="0" marR="0" lvl="0" indent="0" algn="ctr" rtl="1">
                <a:lnSpc>
                  <a:spcPct val="100000"/>
                </a:lnSpc>
                <a:spcBef>
                  <a:spcPts val="0"/>
                </a:spcBef>
                <a:spcAft>
                  <a:spcPts val="0"/>
                </a:spcAft>
                <a:buClr>
                  <a:srgbClr val="000000"/>
                </a:buClr>
                <a:buSzPts val="1400"/>
                <a:buFont typeface="Arial"/>
                <a:buNone/>
              </a:pPr>
              <a:r>
                <a:rPr lang="ar-LB" b="1" dirty="0" smtClean="0">
                  <a:solidFill>
                    <a:schemeClr val="accent3"/>
                  </a:solidFill>
                  <a:latin typeface="Gill Sans"/>
                  <a:sym typeface="Gill Sans"/>
                </a:rPr>
                <a:t>المؤشر المرجعي</a:t>
              </a:r>
            </a:p>
            <a:p>
              <a:pPr lvl="0" algn="ctr" rtl="1">
                <a:buSzPts val="1400"/>
              </a:pPr>
              <a:r>
                <a:rPr lang="ar-LB" b="1" dirty="0">
                  <a:solidFill>
                    <a:schemeClr val="accent3"/>
                  </a:solidFill>
                  <a:latin typeface="Gill Sans"/>
                  <a:ea typeface="Gill Sans"/>
                  <a:cs typeface="Gill Sans"/>
                  <a:sym typeface="Gill Sans"/>
                </a:rPr>
                <a:t>يحقق جزئيُّا</a:t>
              </a:r>
              <a:endParaRPr sz="1400" b="0" i="0" u="none" strike="noStrike" cap="none" dirty="0">
                <a:solidFill>
                  <a:schemeClr val="accent3"/>
                </a:solidFill>
                <a:sym typeface="Arial"/>
              </a:endParaRPr>
            </a:p>
          </p:txBody>
        </p:sp>
        <p:sp>
          <p:nvSpPr>
            <p:cNvPr id="48" name="Google Shape;1488;gadaf0ff14e_0_3104"/>
            <p:cNvSpPr txBox="1"/>
            <p:nvPr/>
          </p:nvSpPr>
          <p:spPr>
            <a:xfrm>
              <a:off x="7245357" y="4321257"/>
              <a:ext cx="2286000" cy="523200"/>
            </a:xfrm>
            <a:prstGeom prst="rect">
              <a:avLst/>
            </a:prstGeom>
            <a:noFill/>
            <a:ln>
              <a:noFill/>
            </a:ln>
          </p:spPr>
          <p:txBody>
            <a:bodyPr spcFirstLastPara="1" wrap="square" lIns="91425" tIns="45700" rIns="91425" bIns="45700" anchor="t" anchorCtr="0">
              <a:noAutofit/>
            </a:bodyPr>
            <a:lstStyle/>
            <a:p>
              <a:pPr marL="0" marR="0" lvl="0" indent="0" algn="ctr" rtl="1">
                <a:lnSpc>
                  <a:spcPct val="100000"/>
                </a:lnSpc>
                <a:spcBef>
                  <a:spcPts val="0"/>
                </a:spcBef>
                <a:spcAft>
                  <a:spcPts val="0"/>
                </a:spcAft>
                <a:buClr>
                  <a:srgbClr val="000000"/>
                </a:buClr>
                <a:buSzPts val="1400"/>
                <a:buFont typeface="Arial"/>
                <a:buNone/>
              </a:pPr>
              <a:r>
                <a:rPr lang="ar-LB" b="1" dirty="0" smtClean="0">
                  <a:solidFill>
                    <a:schemeClr val="accent3"/>
                  </a:solidFill>
                  <a:latin typeface="Gill Sans"/>
                  <a:sym typeface="Gill Sans"/>
                </a:rPr>
                <a:t>المؤشر المرجعي </a:t>
              </a:r>
            </a:p>
            <a:p>
              <a:pPr marL="0" marR="0" lvl="0" indent="0" algn="ctr" rtl="1">
                <a:lnSpc>
                  <a:spcPct val="100000"/>
                </a:lnSpc>
                <a:spcBef>
                  <a:spcPts val="0"/>
                </a:spcBef>
                <a:spcAft>
                  <a:spcPts val="0"/>
                </a:spcAft>
                <a:buClr>
                  <a:srgbClr val="000000"/>
                </a:buClr>
                <a:buSzPts val="1400"/>
                <a:buFont typeface="Arial"/>
                <a:buNone/>
              </a:pPr>
              <a:r>
                <a:rPr lang="ar-LB" b="1" dirty="0" smtClean="0">
                  <a:solidFill>
                    <a:schemeClr val="accent3"/>
                  </a:solidFill>
                  <a:latin typeface="Gill Sans"/>
                  <a:sym typeface="Gill Sans"/>
                </a:rPr>
                <a:t>يتخطّى</a:t>
              </a:r>
              <a:endParaRPr sz="1400" b="0" i="0" u="none" strike="noStrike" cap="none" dirty="0">
                <a:solidFill>
                  <a:schemeClr val="accent3"/>
                </a:solidFill>
                <a:sym typeface="Arial"/>
              </a:endParaRPr>
            </a:p>
          </p:txBody>
        </p:sp>
        <p:sp>
          <p:nvSpPr>
            <p:cNvPr id="49" name="Google Shape;1489;gadaf0ff14e_0_3104"/>
            <p:cNvSpPr txBox="1"/>
            <p:nvPr/>
          </p:nvSpPr>
          <p:spPr>
            <a:xfrm>
              <a:off x="2622316" y="4922037"/>
              <a:ext cx="663900" cy="307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dirty="0">
                  <a:solidFill>
                    <a:schemeClr val="lt2"/>
                  </a:solidFill>
                  <a:latin typeface="Gill Sans"/>
                  <a:ea typeface="Gill Sans"/>
                  <a:cs typeface="Gill Sans"/>
                  <a:sym typeface="Gill Sans"/>
                </a:rPr>
                <a:t>20%</a:t>
              </a:r>
              <a:endParaRPr sz="1400" b="0" i="0" u="none" strike="noStrike" cap="none" dirty="0">
                <a:solidFill>
                  <a:srgbClr val="000000"/>
                </a:solidFill>
                <a:latin typeface="Arial"/>
                <a:ea typeface="Arial"/>
                <a:cs typeface="Arial"/>
                <a:sym typeface="Arial"/>
              </a:endParaRPr>
            </a:p>
          </p:txBody>
        </p:sp>
        <p:sp>
          <p:nvSpPr>
            <p:cNvPr id="50" name="Google Shape;1490;gadaf0ff14e_0_3104"/>
            <p:cNvSpPr txBox="1"/>
            <p:nvPr/>
          </p:nvSpPr>
          <p:spPr>
            <a:xfrm>
              <a:off x="4713845" y="4922037"/>
              <a:ext cx="663900" cy="307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dirty="0">
                  <a:solidFill>
                    <a:schemeClr val="lt2"/>
                  </a:solidFill>
                  <a:latin typeface="Gill Sans"/>
                  <a:ea typeface="Gill Sans"/>
                  <a:cs typeface="Gill Sans"/>
                  <a:sym typeface="Gill Sans"/>
                </a:rPr>
                <a:t>35%</a:t>
              </a:r>
              <a:endParaRPr sz="1400" b="0" i="0" u="none" strike="noStrike" cap="none" dirty="0">
                <a:solidFill>
                  <a:srgbClr val="000000"/>
                </a:solidFill>
                <a:latin typeface="Arial"/>
                <a:ea typeface="Arial"/>
                <a:cs typeface="Arial"/>
                <a:sym typeface="Arial"/>
              </a:endParaRPr>
            </a:p>
          </p:txBody>
        </p:sp>
        <p:sp>
          <p:nvSpPr>
            <p:cNvPr id="51" name="Google Shape;1491;gadaf0ff14e_0_3104"/>
            <p:cNvSpPr txBox="1"/>
            <p:nvPr/>
          </p:nvSpPr>
          <p:spPr>
            <a:xfrm>
              <a:off x="7020444" y="4922037"/>
              <a:ext cx="663900" cy="307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dirty="0">
                  <a:solidFill>
                    <a:schemeClr val="lt2"/>
                  </a:solidFill>
                  <a:latin typeface="Gill Sans"/>
                  <a:ea typeface="Gill Sans"/>
                  <a:cs typeface="Gill Sans"/>
                  <a:sym typeface="Gill Sans"/>
                </a:rPr>
                <a:t>30%</a:t>
              </a:r>
              <a:endParaRPr sz="1400" b="0" i="0" u="none" strike="noStrike" cap="none" dirty="0">
                <a:solidFill>
                  <a:srgbClr val="000000"/>
                </a:solidFill>
                <a:latin typeface="Arial"/>
                <a:ea typeface="Arial"/>
                <a:cs typeface="Arial"/>
                <a:sym typeface="Arial"/>
              </a:endParaRPr>
            </a:p>
          </p:txBody>
        </p:sp>
        <p:sp>
          <p:nvSpPr>
            <p:cNvPr id="52" name="Google Shape;1492;gadaf0ff14e_0_3104"/>
            <p:cNvSpPr txBox="1"/>
            <p:nvPr/>
          </p:nvSpPr>
          <p:spPr>
            <a:xfrm>
              <a:off x="8874581" y="4922037"/>
              <a:ext cx="663900" cy="307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dirty="0">
                  <a:solidFill>
                    <a:schemeClr val="lt2"/>
                  </a:solidFill>
                  <a:latin typeface="Gill Sans"/>
                  <a:ea typeface="Gill Sans"/>
                  <a:cs typeface="Gill Sans"/>
                  <a:sym typeface="Gill Sans"/>
                </a:rPr>
                <a:t>15%</a:t>
              </a:r>
              <a:endParaRPr sz="1400" b="0" i="0" u="none" strike="noStrike" cap="none" dirty="0">
                <a:solidFill>
                  <a:srgbClr val="000000"/>
                </a:solidFill>
                <a:latin typeface="Arial"/>
                <a:ea typeface="Arial"/>
                <a:cs typeface="Arial"/>
                <a:sym typeface="Arial"/>
              </a:endParaRPr>
            </a:p>
          </p:txBody>
        </p:sp>
      </p:grpSp>
      <p:sp>
        <p:nvSpPr>
          <p:cNvPr id="26" name="Google Shape;1355;p53">
            <a:extLst>
              <a:ext uri="{FF2B5EF4-FFF2-40B4-BE49-F238E27FC236}">
                <a16:creationId xmlns:a16="http://schemas.microsoft.com/office/drawing/2014/main" xmlns="" id="{338A5BD3-B044-461D-A6ED-0FBFA302FFC8}"/>
              </a:ext>
            </a:extLst>
          </p:cNvPr>
          <p:cNvSpPr/>
          <p:nvPr/>
        </p:nvSpPr>
        <p:spPr>
          <a:xfrm>
            <a:off x="654953" y="586894"/>
            <a:ext cx="670200" cy="692400"/>
          </a:xfrm>
          <a:prstGeom prst="plus">
            <a:avLst>
              <a:gd name="adj" fmla="val 25000"/>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 name="Picture 1" descr="A black and white logo&#10;&#10;Description automatically generated with low confidence">
            <a:extLst>
              <a:ext uri="{FF2B5EF4-FFF2-40B4-BE49-F238E27FC236}">
                <a16:creationId xmlns:a16="http://schemas.microsoft.com/office/drawing/2014/main" xmlns="" id="{09D858B4-8BF7-385B-4348-77F4D145BB12}"/>
              </a:ext>
            </a:extLst>
          </p:cNvPr>
          <p:cNvPicPr>
            <a:picLocks noChangeAspect="1"/>
          </p:cNvPicPr>
          <p:nvPr/>
        </p:nvPicPr>
        <p:blipFill rotWithShape="1">
          <a:blip r:embed="rId3"/>
          <a:srcRect l="56736" t="15091" r="16052" b="56378"/>
          <a:stretch/>
        </p:blipFill>
        <p:spPr>
          <a:xfrm>
            <a:off x="11085812" y="5960933"/>
            <a:ext cx="789975" cy="640080"/>
          </a:xfrm>
          <a:prstGeom prst="rect">
            <a:avLst/>
          </a:prstGeom>
        </p:spPr>
      </p:pic>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6991A4-9D34-4F22-BD88-5411F7942DD5}"/>
              </a:ext>
            </a:extLst>
          </p:cNvPr>
          <p:cNvSpPr>
            <a:spLocks noGrp="1"/>
          </p:cNvSpPr>
          <p:nvPr>
            <p:ph type="title"/>
          </p:nvPr>
        </p:nvSpPr>
        <p:spPr>
          <a:xfrm>
            <a:off x="838200" y="365125"/>
            <a:ext cx="10515600" cy="5472967"/>
          </a:xfrm>
        </p:spPr>
        <p:txBody>
          <a:bodyPr>
            <a:normAutofit/>
          </a:bodyPr>
          <a:lstStyle/>
          <a:p>
            <a:pPr algn="ctr" rtl="1"/>
            <a:r>
              <a:rPr lang="ar-LB" dirty="0" smtClean="0"/>
              <a:t>المحاضرة 12</a:t>
            </a:r>
            <a:br>
              <a:rPr lang="ar-LB" dirty="0" smtClean="0"/>
            </a:br>
            <a:r>
              <a:rPr lang="ar-LB" dirty="0"/>
              <a:t/>
            </a:r>
            <a:br>
              <a:rPr lang="ar-LB" dirty="0"/>
            </a:br>
            <a:r>
              <a:rPr lang="ar-LB" dirty="0" smtClean="0"/>
              <a:t>تدريب أعضاء الهيئة على مهمّة وضع المؤشرات المرجعية</a:t>
            </a:r>
            <a:endParaRPr lang="en-US" dirty="0"/>
          </a:p>
        </p:txBody>
      </p:sp>
    </p:spTree>
    <p:extLst>
      <p:ext uri="{BB962C8B-B14F-4D97-AF65-F5344CB8AC3E}">
        <p14:creationId xmlns:p14="http://schemas.microsoft.com/office/powerpoint/2010/main" val="256998976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1499"/>
        <p:cNvGrpSpPr/>
        <p:nvPr/>
      </p:nvGrpSpPr>
      <p:grpSpPr>
        <a:xfrm>
          <a:off x="0" y="0"/>
          <a:ext cx="0" cy="0"/>
          <a:chOff x="0" y="0"/>
          <a:chExt cx="0" cy="0"/>
        </a:xfrm>
      </p:grpSpPr>
      <p:sp>
        <p:nvSpPr>
          <p:cNvPr id="1500" name="Google Shape;1500;p59"/>
          <p:cNvSpPr txBox="1">
            <a:spLocks noGrp="1"/>
          </p:cNvSpPr>
          <p:nvPr>
            <p:ph type="ctrTitle"/>
          </p:nvPr>
        </p:nvSpPr>
        <p:spPr>
          <a:xfrm>
            <a:off x="659892" y="1571011"/>
            <a:ext cx="10872216" cy="1938952"/>
          </a:xfrm>
          <a:prstGeom prst="rect">
            <a:avLst/>
          </a:prstGeom>
          <a:noFill/>
          <a:ln>
            <a:noFill/>
          </a:ln>
        </p:spPr>
        <p:txBody>
          <a:bodyPr spcFirstLastPara="1" wrap="square" lIns="91425" tIns="45700" rIns="91425" bIns="45700" anchor="b" anchorCtr="0">
            <a:spAutoFit/>
          </a:bodyPr>
          <a:lstStyle/>
          <a:p>
            <a:pPr marL="0" lvl="0" indent="0" algn="ctr" rtl="1">
              <a:lnSpc>
                <a:spcPct val="100000"/>
              </a:lnSpc>
              <a:spcBef>
                <a:spcPts val="0"/>
              </a:spcBef>
              <a:spcAft>
                <a:spcPts val="0"/>
              </a:spcAft>
              <a:buClr>
                <a:schemeClr val="lt2"/>
              </a:buClr>
              <a:buSzPts val="2800"/>
              <a:buFont typeface="Gill Sans"/>
              <a:buNone/>
            </a:pPr>
            <a:r>
              <a:rPr lang="ar-LB" sz="4000" b="1" cap="none" dirty="0" smtClean="0">
                <a:solidFill>
                  <a:srgbClr val="F3F3F3"/>
                </a:solidFill>
              </a:rPr>
              <a:t>محاضرة</a:t>
            </a:r>
            <a:endParaRPr sz="4000" b="1" dirty="0">
              <a:solidFill>
                <a:srgbClr val="F3F3F3"/>
              </a:solidFill>
            </a:endParaRPr>
          </a:p>
          <a:p>
            <a:pPr marL="0" lvl="0" indent="0" algn="ctr" rtl="1">
              <a:lnSpc>
                <a:spcPct val="100000"/>
              </a:lnSpc>
              <a:spcBef>
                <a:spcPts val="0"/>
              </a:spcBef>
              <a:spcAft>
                <a:spcPts val="0"/>
              </a:spcAft>
              <a:buClr>
                <a:schemeClr val="lt2"/>
              </a:buClr>
              <a:buSzPts val="2800"/>
              <a:buFont typeface="Gill Sans"/>
              <a:buNone/>
            </a:pPr>
            <a:r>
              <a:rPr lang="en-US" sz="4000" b="1" cap="none" dirty="0">
                <a:solidFill>
                  <a:srgbClr val="F3F3F3"/>
                </a:solidFill>
              </a:rPr>
              <a:t> </a:t>
            </a:r>
            <a:endParaRPr sz="4000" b="1" cap="none" dirty="0">
              <a:solidFill>
                <a:srgbClr val="F3F3F3"/>
              </a:solidFill>
            </a:endParaRPr>
          </a:p>
          <a:p>
            <a:pPr marL="0" lvl="0" indent="0" algn="ctr" rtl="1">
              <a:lnSpc>
                <a:spcPct val="100000"/>
              </a:lnSpc>
              <a:spcBef>
                <a:spcPts val="0"/>
              </a:spcBef>
              <a:spcAft>
                <a:spcPts val="0"/>
              </a:spcAft>
              <a:buClr>
                <a:schemeClr val="lt2"/>
              </a:buClr>
              <a:buSzPts val="2800"/>
              <a:buFont typeface="Gill Sans"/>
              <a:buNone/>
            </a:pPr>
            <a:r>
              <a:rPr lang="ar-LB" sz="4000" cap="none" dirty="0" smtClean="0">
                <a:solidFill>
                  <a:srgbClr val="F3F3F3"/>
                </a:solidFill>
              </a:rPr>
              <a:t>طريقة أنغوف لوضع المؤشرات المرجعية</a:t>
            </a:r>
            <a:endParaRPr sz="4000" dirty="0">
              <a:solidFill>
                <a:srgbClr val="F3F3F3"/>
              </a:solidFill>
            </a:endParaRPr>
          </a:p>
        </p:txBody>
      </p:sp>
      <p:pic>
        <p:nvPicPr>
          <p:cNvPr id="2" name="Picture 1" descr="A black and white logo&#10;&#10;Description automatically generated with low confidence">
            <a:extLst>
              <a:ext uri="{FF2B5EF4-FFF2-40B4-BE49-F238E27FC236}">
                <a16:creationId xmlns:a16="http://schemas.microsoft.com/office/drawing/2014/main" xmlns="" id="{AB80735D-8A7B-ACEA-2A85-C8FA30EEAB89}"/>
              </a:ext>
            </a:extLst>
          </p:cNvPr>
          <p:cNvPicPr>
            <a:picLocks noChangeAspect="1"/>
          </p:cNvPicPr>
          <p:nvPr/>
        </p:nvPicPr>
        <p:blipFill rotWithShape="1">
          <a:blip r:embed="rId3"/>
          <a:srcRect l="56736" t="15091" r="16052" b="56378"/>
          <a:stretch/>
        </p:blipFill>
        <p:spPr>
          <a:xfrm>
            <a:off x="426867" y="370654"/>
            <a:ext cx="789975" cy="640080"/>
          </a:xfrm>
          <a:prstGeom prst="rect">
            <a:avLst/>
          </a:prstGeom>
        </p:spPr>
      </p:pic>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1506"/>
        <p:cNvGrpSpPr/>
        <p:nvPr/>
      </p:nvGrpSpPr>
      <p:grpSpPr>
        <a:xfrm>
          <a:off x="0" y="0"/>
          <a:ext cx="0" cy="0"/>
          <a:chOff x="0" y="0"/>
          <a:chExt cx="0" cy="0"/>
        </a:xfrm>
      </p:grpSpPr>
      <p:sp>
        <p:nvSpPr>
          <p:cNvPr id="1507" name="Google Shape;1507;p60"/>
          <p:cNvSpPr txBox="1">
            <a:spLocks noGrp="1"/>
          </p:cNvSpPr>
          <p:nvPr>
            <p:ph type="title"/>
          </p:nvPr>
        </p:nvSpPr>
        <p:spPr>
          <a:xfrm>
            <a:off x="609600" y="836878"/>
            <a:ext cx="10871200" cy="580760"/>
          </a:xfrm>
        </p:spPr>
        <p:txBody>
          <a:bodyPr/>
          <a:lstStyle/>
          <a:p>
            <a:pPr lvl="0" algn="r" rtl="1"/>
            <a:r>
              <a:rPr lang="ar-LB" dirty="0" smtClean="0"/>
              <a:t>تطبيق طريقة أنغوف لوضع المؤشرات المرجعية</a:t>
            </a:r>
            <a:endParaRPr lang="en-US" dirty="0"/>
          </a:p>
        </p:txBody>
      </p:sp>
      <p:sp>
        <p:nvSpPr>
          <p:cNvPr id="1508" name="Google Shape;1508;p60"/>
          <p:cNvSpPr txBox="1">
            <a:spLocks noGrp="1"/>
          </p:cNvSpPr>
          <p:nvPr>
            <p:ph type="body" idx="1"/>
          </p:nvPr>
        </p:nvSpPr>
        <p:spPr/>
        <p:txBody>
          <a:bodyPr>
            <a:normAutofit/>
          </a:bodyPr>
          <a:lstStyle/>
          <a:p>
            <a:pPr lvl="0" algn="r" rtl="1"/>
            <a:r>
              <a:rPr lang="ar-LB" sz="2400" dirty="0" smtClean="0"/>
              <a:t>تستخدَم </a:t>
            </a:r>
            <a:r>
              <a:rPr lang="ar-LB" sz="2400" b="1" dirty="0" smtClean="0"/>
              <a:t>طريقة أنغوف المعدّلة </a:t>
            </a:r>
            <a:r>
              <a:rPr lang="ar-LB" sz="2400" dirty="0" smtClean="0"/>
              <a:t>لوضع </a:t>
            </a:r>
            <a:r>
              <a:rPr lang="ar-LB" sz="2400" dirty="0" smtClean="0"/>
              <a:t>مؤشرات مرجعية:</a:t>
            </a:r>
            <a:endParaRPr lang="en-US" sz="2400" dirty="0"/>
          </a:p>
          <a:p>
            <a:pPr lvl="1" algn="r" rtl="1"/>
            <a:r>
              <a:rPr lang="ar-LB" sz="2400" dirty="0" smtClean="0"/>
              <a:t>طريقة واسعة النطاق </a:t>
            </a:r>
            <a:r>
              <a:rPr lang="ar-LB" sz="2400" dirty="0" smtClean="0"/>
              <a:t>لوضع </a:t>
            </a:r>
            <a:r>
              <a:rPr lang="ar-LB" sz="2400" dirty="0" smtClean="0"/>
              <a:t>المؤشرات المرجعية</a:t>
            </a:r>
          </a:p>
          <a:p>
            <a:pPr lvl="1" algn="r" rtl="1"/>
            <a:r>
              <a:rPr lang="ar-LB" sz="2400" dirty="0" smtClean="0"/>
              <a:t>تعتمد على أحكام أعضاء الهيئة الخبراء</a:t>
            </a:r>
          </a:p>
          <a:p>
            <a:pPr lvl="1" algn="r" rtl="1"/>
            <a:r>
              <a:rPr lang="ar-LB" sz="2400" dirty="0" smtClean="0"/>
              <a:t>طريقة متمحورة حول </a:t>
            </a:r>
            <a:r>
              <a:rPr lang="ar-LB" sz="2400" dirty="0" smtClean="0"/>
              <a:t>البند، </a:t>
            </a:r>
            <a:r>
              <a:rPr lang="ar-LB" sz="2400" dirty="0" smtClean="0"/>
              <a:t>أي أنّ أعضاء الهيئة يصنّفون بعضهم بعضًا، ويقدّرون ما إذا كان المتعلّمون ذوو الحدّ الأدنى من الكفاءة في كل مستوى كفاءة عالمي قادرين على الإجابة عن البند بشكل صحيح</a:t>
            </a:r>
            <a:endParaRPr lang="en-US" sz="2400" dirty="0"/>
          </a:p>
          <a:p>
            <a:pPr lvl="0" algn="r" rtl="1"/>
            <a:r>
              <a:rPr lang="ar-LB" sz="2400" dirty="0" smtClean="0"/>
              <a:t>إنّها حيوية للتركيز على </a:t>
            </a:r>
            <a:r>
              <a:rPr lang="ar-LB" sz="2400" b="1" dirty="0" smtClean="0"/>
              <a:t>تعريفات الحدّ الأدنى من الكفاءة من أدوات وصف الكفاءة العالمية </a:t>
            </a:r>
            <a:r>
              <a:rPr lang="ar-LB" sz="2400" dirty="0" smtClean="0"/>
              <a:t>في إطار الكفاءة العالمي في [</a:t>
            </a:r>
            <a:r>
              <a:rPr lang="ar-LB" sz="2400" dirty="0"/>
              <a:t>الصف 2 للهدف 4.1.1.(أ)، الصف 5 للهدف 4.1.1. (ب)، والصف 8 للهدف 4.1.1.(ج</a:t>
            </a:r>
            <a:r>
              <a:rPr lang="ar-LB" sz="2400" dirty="0" smtClean="0"/>
              <a:t>)]</a:t>
            </a:r>
            <a:endParaRPr lang="en-US" sz="2400" dirty="0"/>
          </a:p>
        </p:txBody>
      </p:sp>
      <p:sp>
        <p:nvSpPr>
          <p:cNvPr id="4" name="Google Shape;1617;p66">
            <a:extLst>
              <a:ext uri="{FF2B5EF4-FFF2-40B4-BE49-F238E27FC236}">
                <a16:creationId xmlns:a16="http://schemas.microsoft.com/office/drawing/2014/main" xmlns="" id="{9B77E1F9-A26B-4345-93AE-14F3A879AEF8}"/>
              </a:ext>
            </a:extLst>
          </p:cNvPr>
          <p:cNvSpPr/>
          <p:nvPr/>
        </p:nvSpPr>
        <p:spPr>
          <a:xfrm>
            <a:off x="747086" y="672788"/>
            <a:ext cx="670200" cy="692400"/>
          </a:xfrm>
          <a:prstGeom prst="plus">
            <a:avLst>
              <a:gd name="adj" fmla="val 25000"/>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 name="Picture 1" descr="A black and white logo&#10;&#10;Description automatically generated with low confidence">
            <a:extLst>
              <a:ext uri="{FF2B5EF4-FFF2-40B4-BE49-F238E27FC236}">
                <a16:creationId xmlns:a16="http://schemas.microsoft.com/office/drawing/2014/main" xmlns="" id="{C0AC98E6-1BD5-2109-243F-E4798DB38431}"/>
              </a:ext>
            </a:extLst>
          </p:cNvPr>
          <p:cNvPicPr>
            <a:picLocks noChangeAspect="1"/>
          </p:cNvPicPr>
          <p:nvPr/>
        </p:nvPicPr>
        <p:blipFill rotWithShape="1">
          <a:blip r:embed="rId3"/>
          <a:srcRect l="56736" t="15091" r="16052" b="56378"/>
          <a:stretch/>
        </p:blipFill>
        <p:spPr>
          <a:xfrm>
            <a:off x="11085812" y="5960933"/>
            <a:ext cx="789975" cy="640080"/>
          </a:xfrm>
          <a:prstGeom prst="rect">
            <a:avLst/>
          </a:prstGeom>
        </p:spPr>
      </p:pic>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Shape 1514"/>
        <p:cNvGrpSpPr/>
        <p:nvPr/>
      </p:nvGrpSpPr>
      <p:grpSpPr>
        <a:xfrm>
          <a:off x="0" y="0"/>
          <a:ext cx="0" cy="0"/>
          <a:chOff x="0" y="0"/>
          <a:chExt cx="0" cy="0"/>
        </a:xfrm>
      </p:grpSpPr>
      <p:sp>
        <p:nvSpPr>
          <p:cNvPr id="1515" name="Google Shape;1515;g9c7fbe508c_0_1735"/>
          <p:cNvSpPr txBox="1">
            <a:spLocks noGrp="1"/>
          </p:cNvSpPr>
          <p:nvPr>
            <p:ph type="title"/>
          </p:nvPr>
        </p:nvSpPr>
        <p:spPr/>
        <p:txBody>
          <a:bodyPr/>
          <a:lstStyle/>
          <a:p>
            <a:pPr lvl="0" algn="r" rtl="1"/>
            <a:r>
              <a:rPr lang="ar-LB" dirty="0"/>
              <a:t>تطبيق طريقة أنغوف </a:t>
            </a:r>
            <a:r>
              <a:rPr lang="ar-LB" dirty="0" smtClean="0"/>
              <a:t>لوضع </a:t>
            </a:r>
            <a:r>
              <a:rPr lang="ar-LB" dirty="0"/>
              <a:t>المؤشرات المرجعية</a:t>
            </a:r>
            <a:endParaRPr lang="en-US" dirty="0"/>
          </a:p>
        </p:txBody>
      </p:sp>
      <p:sp>
        <p:nvSpPr>
          <p:cNvPr id="1516" name="Google Shape;1516;g9c7fbe508c_0_1735"/>
          <p:cNvSpPr txBox="1">
            <a:spLocks noGrp="1"/>
          </p:cNvSpPr>
          <p:nvPr>
            <p:ph type="body" idx="1"/>
          </p:nvPr>
        </p:nvSpPr>
        <p:spPr/>
        <p:txBody>
          <a:bodyPr>
            <a:normAutofit/>
          </a:bodyPr>
          <a:lstStyle/>
          <a:p>
            <a:pPr lvl="0" algn="r" rtl="1"/>
            <a:r>
              <a:rPr lang="ar-LB" sz="2400" dirty="0" smtClean="0"/>
              <a:t>تكون التصنيفات للمهمة 3 </a:t>
            </a:r>
            <a:r>
              <a:rPr lang="ar-LB" sz="2400" b="1" dirty="0" smtClean="0"/>
              <a:t>فردية ومستقلة</a:t>
            </a:r>
          </a:p>
          <a:p>
            <a:pPr lvl="0" algn="r" rtl="1"/>
            <a:r>
              <a:rPr lang="ar-LB" sz="2400" b="1" dirty="0" smtClean="0"/>
              <a:t>ليس توافق الآراء حول التصنيفات ضروريًا، </a:t>
            </a:r>
            <a:r>
              <a:rPr lang="ar-LB" sz="2400" dirty="0" smtClean="0"/>
              <a:t>مع أنّ الاتساق أمر محبَّذ.</a:t>
            </a:r>
          </a:p>
          <a:p>
            <a:pPr lvl="0" algn="r" rtl="1"/>
            <a:r>
              <a:rPr lang="ar-LB" sz="2400" b="1" dirty="0" smtClean="0"/>
              <a:t>تمثّل المؤشرات المرجعية تقديرات الهيئة المحكِّمة للعلامات </a:t>
            </a:r>
            <a:r>
              <a:rPr lang="ar-LB" sz="2400" dirty="0" smtClean="0"/>
              <a:t>التي يحصل عليها كل </a:t>
            </a:r>
            <a:r>
              <a:rPr lang="ar-LB" sz="2400" dirty="0" smtClean="0"/>
              <a:t>متعلّم </a:t>
            </a:r>
            <a:r>
              <a:rPr lang="ar-LB" sz="2400" dirty="0" smtClean="0"/>
              <a:t>ذو الحدّ الأدنى من الكفاءة في كلّ مستوى في التقييم. </a:t>
            </a:r>
          </a:p>
          <a:p>
            <a:pPr lvl="0" algn="r" rtl="1"/>
            <a:r>
              <a:rPr lang="ar-LB" sz="2400" dirty="0" smtClean="0"/>
              <a:t>تستخدم طريقة أنغوف </a:t>
            </a:r>
            <a:r>
              <a:rPr lang="ar-LB" sz="2400" b="1" dirty="0" smtClean="0"/>
              <a:t>جولتين </a:t>
            </a:r>
            <a:r>
              <a:rPr lang="ar-LB" sz="2400" dirty="0" smtClean="0"/>
              <a:t>من تصنيفات البنود، مع مناقشات وتغذية رجعية ما بين الجولتين. </a:t>
            </a:r>
          </a:p>
          <a:p>
            <a:pPr lvl="0" algn="r" rtl="1"/>
            <a:r>
              <a:rPr lang="ar-LB" sz="2400" dirty="0" smtClean="0"/>
              <a:t>تُحتَسَب </a:t>
            </a:r>
            <a:r>
              <a:rPr lang="ar-LB" sz="2400" b="1" dirty="0" smtClean="0"/>
              <a:t>المؤشرات المرجعية العالمية </a:t>
            </a:r>
            <a:r>
              <a:rPr lang="ar-LB" sz="2400" dirty="0" smtClean="0"/>
              <a:t>على أساس مجموع التصنيفات من جانب كل عضو في الهيئة والمعدّلات ما بين أعضاء الهيئة جميعًا. </a:t>
            </a:r>
            <a:endParaRPr lang="en-US" sz="2400" dirty="0"/>
          </a:p>
        </p:txBody>
      </p:sp>
      <p:pic>
        <p:nvPicPr>
          <p:cNvPr id="2" name="Picture 1" descr="A black and white logo&#10;&#10;Description automatically generated with low confidence">
            <a:extLst>
              <a:ext uri="{FF2B5EF4-FFF2-40B4-BE49-F238E27FC236}">
                <a16:creationId xmlns:a16="http://schemas.microsoft.com/office/drawing/2014/main" xmlns="" id="{1892BA50-D40A-F95E-FF8C-06649AEE72F0}"/>
              </a:ext>
            </a:extLst>
          </p:cNvPr>
          <p:cNvPicPr>
            <a:picLocks noChangeAspect="1"/>
          </p:cNvPicPr>
          <p:nvPr/>
        </p:nvPicPr>
        <p:blipFill rotWithShape="1">
          <a:blip r:embed="rId3"/>
          <a:srcRect l="56736" t="15091" r="16052" b="56378"/>
          <a:stretch/>
        </p:blipFill>
        <p:spPr>
          <a:xfrm>
            <a:off x="11085812" y="5960933"/>
            <a:ext cx="789975" cy="640080"/>
          </a:xfrm>
          <a:prstGeom prst="rect">
            <a:avLst/>
          </a:prstGeom>
        </p:spPr>
      </p:pic>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Shape 1522"/>
        <p:cNvGrpSpPr/>
        <p:nvPr/>
      </p:nvGrpSpPr>
      <p:grpSpPr>
        <a:xfrm>
          <a:off x="0" y="0"/>
          <a:ext cx="0" cy="0"/>
          <a:chOff x="0" y="0"/>
          <a:chExt cx="0" cy="0"/>
        </a:xfrm>
      </p:grpSpPr>
      <p:sp>
        <p:nvSpPr>
          <p:cNvPr id="1524" name="Google Shape;1524;p61"/>
          <p:cNvSpPr txBox="1">
            <a:spLocks noGrp="1"/>
          </p:cNvSpPr>
          <p:nvPr>
            <p:ph type="title"/>
          </p:nvPr>
        </p:nvSpPr>
        <p:spPr/>
        <p:txBody>
          <a:bodyPr/>
          <a:lstStyle/>
          <a:p>
            <a:pPr lvl="0" algn="r" rtl="1"/>
            <a:r>
              <a:rPr lang="ar-LB" dirty="0"/>
              <a:t>تطبيق طريقة أنغوف </a:t>
            </a:r>
            <a:r>
              <a:rPr lang="ar-LB" dirty="0" smtClean="0"/>
              <a:t>لوضع </a:t>
            </a:r>
            <a:r>
              <a:rPr lang="ar-LB" dirty="0"/>
              <a:t>المؤشرات المرجعية</a:t>
            </a:r>
            <a:endParaRPr lang="en-US" dirty="0"/>
          </a:p>
        </p:txBody>
      </p:sp>
      <p:sp>
        <p:nvSpPr>
          <p:cNvPr id="1523" name="Google Shape;1523;p61"/>
          <p:cNvSpPr txBox="1">
            <a:spLocks noGrp="1"/>
          </p:cNvSpPr>
          <p:nvPr>
            <p:ph type="body" idx="1"/>
          </p:nvPr>
        </p:nvSpPr>
        <p:spPr>
          <a:xfrm>
            <a:off x="609600" y="1600201"/>
            <a:ext cx="10871200" cy="4981221"/>
          </a:xfrm>
        </p:spPr>
        <p:txBody>
          <a:bodyPr>
            <a:normAutofit/>
          </a:bodyPr>
          <a:lstStyle/>
          <a:p>
            <a:pPr marL="94234" lvl="0" indent="0">
              <a:buNone/>
            </a:pPr>
            <a:endParaRPr lang="en-US" dirty="0"/>
          </a:p>
          <a:p>
            <a:pPr marL="94234" lvl="0" indent="0">
              <a:buNone/>
            </a:pPr>
            <a:endParaRPr lang="en-US" dirty="0"/>
          </a:p>
          <a:p>
            <a:pPr marL="94234" lvl="0" indent="0">
              <a:buNone/>
            </a:pPr>
            <a:endParaRPr lang="en-US" dirty="0"/>
          </a:p>
          <a:p>
            <a:pPr marL="94234" lvl="0" indent="0" algn="r" rtl="1">
              <a:buNone/>
            </a:pPr>
            <a:r>
              <a:rPr lang="ar-LB" dirty="0" smtClean="0"/>
              <a:t>جولتان:</a:t>
            </a:r>
            <a:endParaRPr lang="ar-LB" sz="2400" dirty="0" smtClean="0"/>
          </a:p>
          <a:p>
            <a:pPr lvl="0" algn="r" rtl="1"/>
            <a:r>
              <a:rPr lang="ar-LB" sz="2400" b="1" dirty="0" smtClean="0"/>
              <a:t>جولة 1: </a:t>
            </a:r>
            <a:r>
              <a:rPr lang="ar-LB" sz="2400" dirty="0" smtClean="0"/>
              <a:t>صنع </a:t>
            </a:r>
            <a:r>
              <a:rPr lang="ar-LB" sz="2400" b="1" dirty="0" smtClean="0"/>
              <a:t>تصنيفات بداية </a:t>
            </a:r>
            <a:r>
              <a:rPr lang="ar-LB" sz="2400" dirty="0" smtClean="0"/>
              <a:t>لكلّ بند في التقييم</a:t>
            </a:r>
            <a:r>
              <a:rPr lang="ar-LB" sz="2400" b="1" dirty="0" smtClean="0"/>
              <a:t>.</a:t>
            </a:r>
            <a:endParaRPr lang="en-US" sz="2400" dirty="0"/>
          </a:p>
          <a:p>
            <a:pPr lvl="1" algn="r" rtl="1"/>
            <a:r>
              <a:rPr lang="ar-LB" sz="2400" dirty="0" smtClean="0"/>
              <a:t>بعد الجولة 1، احسب مجموع التصنيفات لاحتساب </a:t>
            </a:r>
            <a:r>
              <a:rPr lang="ar-LB" sz="2400" b="1" dirty="0" smtClean="0"/>
              <a:t>المؤشرات المرجعية العالمية الأولية </a:t>
            </a:r>
            <a:r>
              <a:rPr lang="ar-LB" sz="2400" dirty="0" smtClean="0"/>
              <a:t>لكلّ من أعضاء الهيئة، وثم احتساب معدّلها لاحتساب المؤشرات المرجعية الأولية للهيئة ككلّ. </a:t>
            </a:r>
            <a:endParaRPr lang="en-US" sz="2400" dirty="0"/>
          </a:p>
          <a:p>
            <a:pPr algn="r" rtl="1"/>
            <a:r>
              <a:rPr lang="ar-LB" sz="2400" b="1" dirty="0" smtClean="0"/>
              <a:t>الجولة 2: </a:t>
            </a:r>
            <a:r>
              <a:rPr lang="ar-LB" sz="2400" dirty="0" smtClean="0"/>
              <a:t>صنع </a:t>
            </a:r>
            <a:r>
              <a:rPr lang="ar-LB" sz="2400" b="1" dirty="0" smtClean="0"/>
              <a:t>تصنيفات منقّحة </a:t>
            </a:r>
            <a:r>
              <a:rPr lang="ar-LB" sz="2400" dirty="0" smtClean="0"/>
              <a:t>لكلّ بند في التقييم.</a:t>
            </a:r>
            <a:endParaRPr lang="en-US" sz="2400" dirty="0"/>
          </a:p>
          <a:p>
            <a:pPr lvl="1" algn="r" rtl="1"/>
            <a:r>
              <a:rPr lang="ar-LB" sz="2400" dirty="0" smtClean="0"/>
              <a:t>بعد الجولة 2، احسب مجموع التصنيفات لاحتساب </a:t>
            </a:r>
            <a:r>
              <a:rPr lang="ar-LB" sz="2400" b="1" dirty="0" smtClean="0"/>
              <a:t>المؤشرات المرجعية العالمية النهائية </a:t>
            </a:r>
            <a:r>
              <a:rPr lang="ar-LB" sz="2400" dirty="0" smtClean="0"/>
              <a:t>لكلّ من أعضاء الهيئة، ثم احتساب معدّلها لاحتساب المؤشرات المرجعية النهائية للهيئة.</a:t>
            </a:r>
            <a:endParaRPr lang="en-US" sz="2400" dirty="0"/>
          </a:p>
        </p:txBody>
      </p:sp>
      <p:grpSp>
        <p:nvGrpSpPr>
          <p:cNvPr id="22" name="Group 21"/>
          <p:cNvGrpSpPr/>
          <p:nvPr/>
        </p:nvGrpSpPr>
        <p:grpSpPr>
          <a:xfrm>
            <a:off x="1565875" y="1453858"/>
            <a:ext cx="9715325" cy="1736197"/>
            <a:chOff x="1565875" y="4817951"/>
            <a:chExt cx="9715325" cy="1736197"/>
          </a:xfrm>
        </p:grpSpPr>
        <p:cxnSp>
          <p:nvCxnSpPr>
            <p:cNvPr id="24" name="Google Shape;1484;gadaf0ff14e_0_3104"/>
            <p:cNvCxnSpPr/>
            <p:nvPr/>
          </p:nvCxnSpPr>
          <p:spPr>
            <a:xfrm>
              <a:off x="8388354" y="5340024"/>
              <a:ext cx="0" cy="1005840"/>
            </a:xfrm>
            <a:prstGeom prst="straightConnector1">
              <a:avLst/>
            </a:prstGeom>
            <a:noFill/>
            <a:ln w="28575" cap="flat" cmpd="sng">
              <a:solidFill>
                <a:schemeClr val="accent3"/>
              </a:solidFill>
              <a:prstDash val="dot"/>
              <a:round/>
              <a:headEnd type="none" w="sm" len="sm"/>
              <a:tailEnd type="none" w="sm" len="sm"/>
            </a:ln>
            <a:effectLst>
              <a:outerShdw blurRad="40000" dist="20000" dir="5400000" rotWithShape="0">
                <a:srgbClr val="000000">
                  <a:alpha val="36080"/>
                </a:srgbClr>
              </a:outerShdw>
            </a:effectLst>
          </p:spPr>
        </p:cxnSp>
        <p:cxnSp>
          <p:nvCxnSpPr>
            <p:cNvPr id="25" name="Google Shape;1483;gadaf0ff14e_0_3104"/>
            <p:cNvCxnSpPr/>
            <p:nvPr/>
          </p:nvCxnSpPr>
          <p:spPr>
            <a:xfrm>
              <a:off x="3871383" y="5340024"/>
              <a:ext cx="0" cy="1005840"/>
            </a:xfrm>
            <a:prstGeom prst="straightConnector1">
              <a:avLst/>
            </a:prstGeom>
            <a:noFill/>
            <a:ln w="28575" cap="flat" cmpd="sng">
              <a:solidFill>
                <a:schemeClr val="accent3"/>
              </a:solidFill>
              <a:prstDash val="dot"/>
              <a:round/>
              <a:headEnd type="none" w="sm" len="sm"/>
              <a:tailEnd type="none" w="sm" len="sm"/>
            </a:ln>
            <a:effectLst>
              <a:outerShdw blurRad="40000" dist="20000" dir="5400000" rotWithShape="0">
                <a:srgbClr val="000000">
                  <a:alpha val="36080"/>
                </a:srgbClr>
              </a:outerShdw>
            </a:effectLst>
          </p:spPr>
        </p:cxnSp>
        <p:cxnSp>
          <p:nvCxnSpPr>
            <p:cNvPr id="26" name="Google Shape;1351;p53"/>
            <p:cNvCxnSpPr/>
            <p:nvPr/>
          </p:nvCxnSpPr>
          <p:spPr>
            <a:xfrm>
              <a:off x="6150130" y="5340147"/>
              <a:ext cx="0" cy="1005840"/>
            </a:xfrm>
            <a:prstGeom prst="straightConnector1">
              <a:avLst/>
            </a:prstGeom>
            <a:noFill/>
            <a:ln w="28575" cap="flat" cmpd="sng">
              <a:solidFill>
                <a:srgbClr val="651D32"/>
              </a:solidFill>
              <a:prstDash val="dot"/>
              <a:round/>
              <a:headEnd type="none" w="sm" len="sm"/>
              <a:tailEnd type="none" w="sm" len="sm"/>
            </a:ln>
            <a:effectLst>
              <a:outerShdw blurRad="40000" dist="20000" dir="5400000" rotWithShape="0">
                <a:srgbClr val="000000">
                  <a:alpha val="36078"/>
                </a:srgbClr>
              </a:outerShdw>
            </a:effectLst>
          </p:spPr>
        </p:cxnSp>
        <p:sp>
          <p:nvSpPr>
            <p:cNvPr id="27" name="Google Shape;1352;p53"/>
            <p:cNvSpPr txBox="1"/>
            <p:nvPr/>
          </p:nvSpPr>
          <p:spPr>
            <a:xfrm>
              <a:off x="5000186" y="4817951"/>
              <a:ext cx="2285994" cy="523180"/>
            </a:xfrm>
            <a:prstGeom prst="rect">
              <a:avLst/>
            </a:prstGeom>
            <a:noFill/>
            <a:ln>
              <a:noFill/>
            </a:ln>
          </p:spPr>
          <p:txBody>
            <a:bodyPr spcFirstLastPara="1" wrap="square" lIns="91425" tIns="45700" rIns="91425" bIns="45700" anchor="t" anchorCtr="0">
              <a:spAutoFit/>
            </a:bodyPr>
            <a:lstStyle/>
            <a:p>
              <a:pPr marL="0" marR="0" lvl="0" indent="0" algn="ctr" rtl="1">
                <a:lnSpc>
                  <a:spcPct val="100000"/>
                </a:lnSpc>
                <a:spcBef>
                  <a:spcPts val="0"/>
                </a:spcBef>
                <a:spcAft>
                  <a:spcPts val="0"/>
                </a:spcAft>
                <a:buClr>
                  <a:srgbClr val="000000"/>
                </a:buClr>
                <a:buSzPts val="1400"/>
                <a:buFont typeface="Arial"/>
                <a:buNone/>
              </a:pPr>
              <a:r>
                <a:rPr lang="ar-LB" sz="1400" b="1" i="0" u="none" strike="noStrike" cap="none" dirty="0" smtClean="0">
                  <a:solidFill>
                    <a:srgbClr val="651D32"/>
                  </a:solidFill>
                  <a:latin typeface="Gill Sans"/>
                  <a:ea typeface="Gill Sans"/>
                  <a:cs typeface="Gill Sans"/>
                  <a:sym typeface="Gill Sans"/>
                </a:rPr>
                <a:t>المؤشر المرجعي</a:t>
              </a:r>
            </a:p>
            <a:p>
              <a:pPr marL="0" marR="0" lvl="0" indent="0" algn="ctr" rtl="1">
                <a:lnSpc>
                  <a:spcPct val="100000"/>
                </a:lnSpc>
                <a:spcBef>
                  <a:spcPts val="0"/>
                </a:spcBef>
                <a:spcAft>
                  <a:spcPts val="0"/>
                </a:spcAft>
                <a:buClr>
                  <a:srgbClr val="000000"/>
                </a:buClr>
                <a:buSzPts val="1400"/>
                <a:buFont typeface="Arial"/>
                <a:buNone/>
              </a:pPr>
              <a:r>
                <a:rPr lang="ar-LB" b="1" dirty="0" smtClean="0">
                  <a:solidFill>
                    <a:srgbClr val="651D32"/>
                  </a:solidFill>
                  <a:latin typeface="Gill Sans"/>
                  <a:sym typeface="Gill Sans"/>
                </a:rPr>
                <a:t>يحقق</a:t>
              </a:r>
              <a:endParaRPr sz="1400" b="0" i="0" u="none" strike="noStrike" cap="none" dirty="0">
                <a:solidFill>
                  <a:srgbClr val="651D32"/>
                </a:solidFill>
                <a:sym typeface="Arial"/>
              </a:endParaRPr>
            </a:p>
          </p:txBody>
        </p:sp>
        <p:grpSp>
          <p:nvGrpSpPr>
            <p:cNvPr id="30" name="Google Shape;591;g9e221870aa_0_0"/>
            <p:cNvGrpSpPr/>
            <p:nvPr/>
          </p:nvGrpSpPr>
          <p:grpSpPr>
            <a:xfrm>
              <a:off x="1565875" y="5182548"/>
              <a:ext cx="9715325" cy="1371600"/>
              <a:chOff x="-298419" y="1"/>
              <a:chExt cx="9220200" cy="1371600"/>
            </a:xfrm>
          </p:grpSpPr>
          <p:sp>
            <p:nvSpPr>
              <p:cNvPr id="39" name="Google Shape;592;g9e221870aa_0_0"/>
              <p:cNvSpPr/>
              <p:nvPr/>
            </p:nvSpPr>
            <p:spPr>
              <a:xfrm>
                <a:off x="-298419" y="1"/>
                <a:ext cx="9220200" cy="1371600"/>
              </a:xfrm>
              <a:prstGeom prst="rightArrow">
                <a:avLst>
                  <a:gd name="adj1" fmla="val 50000"/>
                  <a:gd name="adj2" fmla="val 50000"/>
                </a:avLst>
              </a:prstGeom>
              <a:solidFill>
                <a:srgbClr val="651D3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 name="Google Shape;593;g9e221870aa_0_0"/>
              <p:cNvSpPr/>
              <p:nvPr/>
            </p:nvSpPr>
            <p:spPr>
              <a:xfrm>
                <a:off x="-170702" y="411451"/>
                <a:ext cx="1995938" cy="548700"/>
              </a:xfrm>
              <a:prstGeom prst="roundRect">
                <a:avLst>
                  <a:gd name="adj" fmla="val 16667"/>
                </a:avLst>
              </a:prstGeom>
              <a:solidFill>
                <a:schemeClr val="bg2">
                  <a:lumMod val="40000"/>
                  <a:lumOff val="60000"/>
                </a:schemeClr>
              </a:solidFill>
              <a:ln w="25400" cap="flat" cmpd="sng">
                <a:solidFill>
                  <a:srgbClr val="FFFFFF"/>
                </a:solidFill>
                <a:prstDash val="solid"/>
                <a:round/>
                <a:headEnd type="none" w="sm" len="sm"/>
                <a:tailEnd type="none" w="sm" len="sm"/>
              </a:ln>
            </p:spPr>
            <p:txBody>
              <a:bodyPr spcFirstLastPara="1" wrap="square" lIns="0" tIns="91425" rIns="0" bIns="91425" anchor="ctr" anchorCtr="0">
                <a:noAutofit/>
              </a:bodyPr>
              <a:lstStyle/>
              <a:p>
                <a:pPr lvl="0" algn="ctr" rtl="1"/>
                <a:r>
                  <a:rPr lang="ar-LB" sz="1200" b="1" dirty="0">
                    <a:solidFill>
                      <a:schemeClr val="bg1"/>
                    </a:solidFill>
                    <a:latin typeface="Simplified Arabic" panose="02020603050405020304" pitchFamily="18" charset="-78"/>
                    <a:cs typeface="Simplified Arabic" panose="02020603050405020304" pitchFamily="18" charset="-78"/>
                  </a:rPr>
                  <a:t>يحقق أقلّ من التحقيق الجزئي للحدّ الأدنى العالمي من الكفاءة</a:t>
                </a:r>
              </a:p>
            </p:txBody>
          </p:sp>
          <p:sp>
            <p:nvSpPr>
              <p:cNvPr id="41" name="Google Shape;595;g9e221870aa_0_0"/>
              <p:cNvSpPr/>
              <p:nvPr/>
            </p:nvSpPr>
            <p:spPr>
              <a:xfrm>
                <a:off x="1978560" y="411451"/>
                <a:ext cx="1995938" cy="548700"/>
              </a:xfrm>
              <a:prstGeom prst="roundRect">
                <a:avLst>
                  <a:gd name="adj" fmla="val 16667"/>
                </a:avLst>
              </a:prstGeom>
              <a:solidFill>
                <a:schemeClr val="bg2">
                  <a:lumMod val="60000"/>
                  <a:lumOff val="40000"/>
                </a:schemeClr>
              </a:solidFill>
              <a:ln w="25400" cap="flat" cmpd="sng">
                <a:solidFill>
                  <a:srgbClr val="FFFFFF"/>
                </a:solidFill>
                <a:prstDash val="solid"/>
                <a:round/>
                <a:headEnd type="none" w="sm" len="sm"/>
                <a:tailEnd type="none" w="sm" len="sm"/>
              </a:ln>
            </p:spPr>
            <p:txBody>
              <a:bodyPr spcFirstLastPara="1" wrap="square" lIns="0" tIns="91425" rIns="0" bIns="91425" anchor="ctr" anchorCtr="0">
                <a:noAutofit/>
              </a:bodyPr>
              <a:lstStyle/>
              <a:p>
                <a:pPr lvl="0" algn="ctr" rtl="1">
                  <a:lnSpc>
                    <a:spcPct val="90000"/>
                  </a:lnSpc>
                  <a:buClr>
                    <a:srgbClr val="FFFFFF"/>
                  </a:buClr>
                  <a:buSzPts val="1400"/>
                </a:pPr>
                <a:r>
                  <a:rPr lang="ar-LB" sz="1200" b="1" dirty="0">
                    <a:solidFill>
                      <a:schemeClr val="bg1"/>
                    </a:solidFill>
                    <a:latin typeface="Simplified Arabic" panose="02020603050405020304" pitchFamily="18" charset="-78"/>
                    <a:cs typeface="Simplified Arabic" panose="02020603050405020304" pitchFamily="18" charset="-78"/>
                  </a:rPr>
                  <a:t>يحقق جزئيًّا الحدّ الأدنى العالمي من الكفاءة</a:t>
                </a:r>
                <a:endParaRPr lang="en-US" sz="2000" b="1" dirty="0">
                  <a:solidFill>
                    <a:schemeClr val="bg1"/>
                  </a:solidFill>
                </a:endParaRPr>
              </a:p>
            </p:txBody>
          </p:sp>
          <p:sp>
            <p:nvSpPr>
              <p:cNvPr id="42" name="Google Shape;597;g9e221870aa_0_0"/>
              <p:cNvSpPr/>
              <p:nvPr/>
            </p:nvSpPr>
            <p:spPr>
              <a:xfrm>
                <a:off x="4127823" y="411451"/>
                <a:ext cx="1995938" cy="548700"/>
              </a:xfrm>
              <a:prstGeom prst="roundRect">
                <a:avLst>
                  <a:gd name="adj" fmla="val 16667"/>
                </a:avLst>
              </a:prstGeom>
              <a:solidFill>
                <a:schemeClr val="bg2"/>
              </a:solidFill>
              <a:ln w="25400" cap="flat" cmpd="sng">
                <a:solidFill>
                  <a:srgbClr val="FFFFFF"/>
                </a:solidFill>
                <a:prstDash val="solid"/>
                <a:round/>
                <a:headEnd type="none" w="sm" len="sm"/>
                <a:tailEnd type="none" w="sm" len="sm"/>
              </a:ln>
            </p:spPr>
            <p:txBody>
              <a:bodyPr spcFirstLastPara="1" wrap="square" lIns="0" tIns="91425" rIns="0" bIns="91425" anchor="ctr" anchorCtr="0">
                <a:noAutofit/>
              </a:bodyPr>
              <a:lstStyle/>
              <a:p>
                <a:pPr lvl="0" algn="ctr" rtl="1">
                  <a:lnSpc>
                    <a:spcPct val="90000"/>
                  </a:lnSpc>
                  <a:buClr>
                    <a:srgbClr val="FFFFFF"/>
                  </a:buClr>
                  <a:buSzPts val="1400"/>
                </a:pPr>
                <a:r>
                  <a:rPr lang="ar-LB" sz="1200" b="1" dirty="0">
                    <a:solidFill>
                      <a:schemeClr val="bg1"/>
                    </a:solidFill>
                    <a:latin typeface="Simplified Arabic" panose="02020603050405020304" pitchFamily="18" charset="-78"/>
                    <a:cs typeface="Simplified Arabic" panose="02020603050405020304" pitchFamily="18" charset="-78"/>
                  </a:rPr>
                  <a:t>يحقق الحدّ الأدنى العالمي من الكفاءة</a:t>
                </a:r>
                <a:endParaRPr lang="en-US" sz="1800" b="1" dirty="0">
                  <a:solidFill>
                    <a:schemeClr val="bg1"/>
                  </a:solidFill>
                </a:endParaRPr>
              </a:p>
            </p:txBody>
          </p:sp>
          <p:sp>
            <p:nvSpPr>
              <p:cNvPr id="43" name="Google Shape;599;g9e221870aa_0_0"/>
              <p:cNvSpPr/>
              <p:nvPr/>
            </p:nvSpPr>
            <p:spPr>
              <a:xfrm>
                <a:off x="6277085" y="411451"/>
                <a:ext cx="1995938" cy="548700"/>
              </a:xfrm>
              <a:prstGeom prst="roundRect">
                <a:avLst>
                  <a:gd name="adj" fmla="val 16667"/>
                </a:avLst>
              </a:prstGeom>
              <a:solidFill>
                <a:srgbClr val="000000"/>
              </a:solidFill>
              <a:ln w="25400" cap="flat" cmpd="sng">
                <a:solidFill>
                  <a:srgbClr val="FFFFFF"/>
                </a:solidFill>
                <a:prstDash val="solid"/>
                <a:round/>
                <a:headEnd type="none" w="sm" len="sm"/>
                <a:tailEnd type="none" w="sm" len="sm"/>
              </a:ln>
            </p:spPr>
            <p:txBody>
              <a:bodyPr spcFirstLastPara="1" wrap="square" lIns="0" tIns="91425" rIns="0" bIns="91425" anchor="ctr" anchorCtr="0">
                <a:noAutofit/>
              </a:bodyPr>
              <a:lstStyle/>
              <a:p>
                <a:pPr lvl="0" algn="ctr" rtl="1"/>
                <a:r>
                  <a:rPr lang="ar-LB" sz="1200" b="1" dirty="0">
                    <a:solidFill>
                      <a:schemeClr val="bg1"/>
                    </a:solidFill>
                    <a:latin typeface="Simplified Arabic" panose="02020603050405020304" pitchFamily="18" charset="-78"/>
                    <a:cs typeface="Simplified Arabic" panose="02020603050405020304" pitchFamily="18" charset="-78"/>
                  </a:rPr>
                  <a:t>يتخطّى الحدّ الأدنى العالمي من الكفاءة</a:t>
                </a:r>
                <a:endParaRPr lang="en-US" sz="1200" b="1" dirty="0">
                  <a:solidFill>
                    <a:schemeClr val="bg1"/>
                  </a:solidFill>
                  <a:latin typeface="Simplified Arabic" panose="02020603050405020304" pitchFamily="18" charset="-78"/>
                  <a:cs typeface="Simplified Arabic" panose="02020603050405020304" pitchFamily="18" charset="-78"/>
                </a:endParaRPr>
              </a:p>
            </p:txBody>
          </p:sp>
        </p:grpSp>
        <p:sp>
          <p:nvSpPr>
            <p:cNvPr id="33" name="Google Shape;1487;gadaf0ff14e_0_3104"/>
            <p:cNvSpPr txBox="1"/>
            <p:nvPr/>
          </p:nvSpPr>
          <p:spPr>
            <a:xfrm>
              <a:off x="2728386" y="4817971"/>
              <a:ext cx="2286000" cy="523200"/>
            </a:xfrm>
            <a:prstGeom prst="rect">
              <a:avLst/>
            </a:prstGeom>
            <a:noFill/>
            <a:ln>
              <a:noFill/>
            </a:ln>
          </p:spPr>
          <p:txBody>
            <a:bodyPr spcFirstLastPara="1" wrap="square" lIns="91425" tIns="45700" rIns="91425" bIns="45700" anchor="t" anchorCtr="0">
              <a:noAutofit/>
            </a:bodyPr>
            <a:lstStyle/>
            <a:p>
              <a:pPr marL="0" marR="0" lvl="0" indent="0" algn="ctr" rtl="1">
                <a:lnSpc>
                  <a:spcPct val="100000"/>
                </a:lnSpc>
                <a:spcBef>
                  <a:spcPts val="0"/>
                </a:spcBef>
                <a:spcAft>
                  <a:spcPts val="0"/>
                </a:spcAft>
                <a:buClr>
                  <a:srgbClr val="000000"/>
                </a:buClr>
                <a:buSzPts val="1400"/>
                <a:buFont typeface="Arial"/>
                <a:buNone/>
              </a:pPr>
              <a:r>
                <a:rPr lang="ar-LB" sz="1400" b="1" i="0" u="none" strike="noStrike" cap="none" dirty="0" smtClean="0">
                  <a:solidFill>
                    <a:schemeClr val="accent3"/>
                  </a:solidFill>
                  <a:latin typeface="Gill Sans"/>
                  <a:ea typeface="Gill Sans"/>
                  <a:cs typeface="Gill Sans"/>
                  <a:sym typeface="Gill Sans"/>
                </a:rPr>
                <a:t>المؤشر المرجعي</a:t>
              </a:r>
            </a:p>
            <a:p>
              <a:pPr marL="0" marR="0" lvl="0" indent="0" algn="ctr" rtl="1">
                <a:lnSpc>
                  <a:spcPct val="100000"/>
                </a:lnSpc>
                <a:spcBef>
                  <a:spcPts val="0"/>
                </a:spcBef>
                <a:spcAft>
                  <a:spcPts val="0"/>
                </a:spcAft>
                <a:buClr>
                  <a:srgbClr val="000000"/>
                </a:buClr>
                <a:buSzPts val="1400"/>
                <a:buFont typeface="Arial"/>
                <a:buNone/>
              </a:pPr>
              <a:r>
                <a:rPr lang="ar-LB" b="1" dirty="0" smtClean="0">
                  <a:solidFill>
                    <a:schemeClr val="accent3"/>
                  </a:solidFill>
                  <a:latin typeface="Gill Sans"/>
                  <a:sym typeface="Gill Sans"/>
                </a:rPr>
                <a:t>يحقق جزئيًّا</a:t>
              </a:r>
              <a:endParaRPr sz="1400" b="0" i="0" u="none" strike="noStrike" cap="none" dirty="0">
                <a:solidFill>
                  <a:schemeClr val="accent3"/>
                </a:solidFill>
                <a:sym typeface="Arial"/>
              </a:endParaRPr>
            </a:p>
          </p:txBody>
        </p:sp>
        <p:sp>
          <p:nvSpPr>
            <p:cNvPr id="34" name="Google Shape;1488;gadaf0ff14e_0_3104"/>
            <p:cNvSpPr txBox="1"/>
            <p:nvPr/>
          </p:nvSpPr>
          <p:spPr>
            <a:xfrm>
              <a:off x="7245357" y="4817971"/>
              <a:ext cx="2286000" cy="523200"/>
            </a:xfrm>
            <a:prstGeom prst="rect">
              <a:avLst/>
            </a:prstGeom>
            <a:noFill/>
            <a:ln>
              <a:noFill/>
            </a:ln>
          </p:spPr>
          <p:txBody>
            <a:bodyPr spcFirstLastPara="1" wrap="square" lIns="91425" tIns="45700" rIns="91425" bIns="45700" anchor="t" anchorCtr="0">
              <a:noAutofit/>
            </a:bodyPr>
            <a:lstStyle/>
            <a:p>
              <a:pPr marL="0" marR="0" lvl="0" indent="0" algn="ctr" rtl="1">
                <a:lnSpc>
                  <a:spcPct val="100000"/>
                </a:lnSpc>
                <a:spcBef>
                  <a:spcPts val="0"/>
                </a:spcBef>
                <a:spcAft>
                  <a:spcPts val="0"/>
                </a:spcAft>
                <a:buClr>
                  <a:srgbClr val="000000"/>
                </a:buClr>
                <a:buSzPts val="1400"/>
                <a:buFont typeface="Arial"/>
                <a:buNone/>
              </a:pPr>
              <a:r>
                <a:rPr lang="ar-LB" sz="1400" b="1" i="0" u="none" strike="noStrike" cap="none" dirty="0" smtClean="0">
                  <a:solidFill>
                    <a:schemeClr val="accent3"/>
                  </a:solidFill>
                  <a:latin typeface="Gill Sans"/>
                  <a:ea typeface="Gill Sans"/>
                  <a:cs typeface="Gill Sans"/>
                  <a:sym typeface="Gill Sans"/>
                </a:rPr>
                <a:t>المؤشر المرجعي</a:t>
              </a:r>
            </a:p>
            <a:p>
              <a:pPr marL="0" marR="0" lvl="0" indent="0" algn="ctr" rtl="1">
                <a:lnSpc>
                  <a:spcPct val="100000"/>
                </a:lnSpc>
                <a:spcBef>
                  <a:spcPts val="0"/>
                </a:spcBef>
                <a:spcAft>
                  <a:spcPts val="0"/>
                </a:spcAft>
                <a:buClr>
                  <a:srgbClr val="000000"/>
                </a:buClr>
                <a:buSzPts val="1400"/>
                <a:buFont typeface="Arial"/>
                <a:buNone/>
              </a:pPr>
              <a:r>
                <a:rPr lang="ar-LB" b="1" dirty="0" smtClean="0">
                  <a:solidFill>
                    <a:schemeClr val="accent3"/>
                  </a:solidFill>
                  <a:latin typeface="Gill Sans"/>
                  <a:sym typeface="Gill Sans"/>
                </a:rPr>
                <a:t>يتخطّى</a:t>
              </a:r>
              <a:endParaRPr sz="1400" b="0" i="0" u="none" strike="noStrike" cap="none" dirty="0">
                <a:solidFill>
                  <a:schemeClr val="accent3"/>
                </a:solidFill>
                <a:sym typeface="Arial"/>
              </a:endParaRPr>
            </a:p>
          </p:txBody>
        </p:sp>
      </p:grpSp>
      <p:pic>
        <p:nvPicPr>
          <p:cNvPr id="2" name="Picture 1" descr="A black and white logo&#10;&#10;Description automatically generated with low confidence">
            <a:extLst>
              <a:ext uri="{FF2B5EF4-FFF2-40B4-BE49-F238E27FC236}">
                <a16:creationId xmlns:a16="http://schemas.microsoft.com/office/drawing/2014/main" xmlns="" id="{6C9D0269-701A-1895-B41D-54A2B51C88D0}"/>
              </a:ext>
            </a:extLst>
          </p:cNvPr>
          <p:cNvPicPr>
            <a:picLocks noChangeAspect="1"/>
          </p:cNvPicPr>
          <p:nvPr/>
        </p:nvPicPr>
        <p:blipFill rotWithShape="1">
          <a:blip r:embed="rId3"/>
          <a:srcRect l="56736" t="15091" r="16052" b="56378"/>
          <a:stretch/>
        </p:blipFill>
        <p:spPr>
          <a:xfrm>
            <a:off x="11085812" y="5960933"/>
            <a:ext cx="789975" cy="640080"/>
          </a:xfrm>
          <a:prstGeom prst="rect">
            <a:avLst/>
          </a:prstGeom>
        </p:spPr>
      </p:pic>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Shape 1545"/>
        <p:cNvGrpSpPr/>
        <p:nvPr/>
      </p:nvGrpSpPr>
      <p:grpSpPr>
        <a:xfrm>
          <a:off x="0" y="0"/>
          <a:ext cx="0" cy="0"/>
          <a:chOff x="0" y="0"/>
          <a:chExt cx="0" cy="0"/>
        </a:xfrm>
      </p:grpSpPr>
      <p:sp>
        <p:nvSpPr>
          <p:cNvPr id="1546" name="Google Shape;1546;p62"/>
          <p:cNvSpPr txBox="1"/>
          <p:nvPr/>
        </p:nvSpPr>
        <p:spPr>
          <a:xfrm>
            <a:off x="6310484" y="3606480"/>
            <a:ext cx="5276700" cy="3023400"/>
          </a:xfrm>
          <a:prstGeom prst="rect">
            <a:avLst/>
          </a:prstGeom>
          <a:noFill/>
          <a:ln>
            <a:noFill/>
          </a:ln>
        </p:spPr>
        <p:txBody>
          <a:bodyPr spcFirstLastPara="1" wrap="square" lIns="91425" tIns="45700" rIns="91425" bIns="45700" anchor="t" anchorCtr="0">
            <a:noAutofit/>
          </a:bodyPr>
          <a:lstStyle/>
          <a:p>
            <a:pPr lvl="0" algn="r" rtl="1">
              <a:buClr>
                <a:srgbClr val="6C6463"/>
              </a:buClr>
              <a:buSzPts val="2000"/>
            </a:pPr>
            <a:r>
              <a:rPr lang="ar-LB" sz="2000" b="0" i="0" u="none" strike="noStrike" cap="none" dirty="0" smtClean="0">
                <a:latin typeface="Gill Sans"/>
                <a:ea typeface="Gill Sans"/>
                <a:cs typeface="Gill Sans"/>
                <a:sym typeface="Gill Sans"/>
              </a:rPr>
              <a:t>عند أو بالكاد فوق مستوى يحقق جزئيًّا الحدّ الأدنى العالمي من الكفاءة (بالكاد يحقق جزئيًّا أو </a:t>
            </a:r>
            <a:r>
              <a:rPr lang="en-US" sz="2000" dirty="0">
                <a:latin typeface="Gill Sans"/>
                <a:ea typeface="Gill Sans"/>
                <a:cs typeface="Gill Sans"/>
                <a:sym typeface="Gill Sans"/>
              </a:rPr>
              <a:t> </a:t>
            </a:r>
            <a:r>
              <a:rPr lang="en-US" sz="2000" b="1" dirty="0">
                <a:latin typeface="Gill Sans"/>
                <a:ea typeface="Gill Sans"/>
                <a:cs typeface="Gill Sans"/>
                <a:sym typeface="Gill Sans"/>
              </a:rPr>
              <a:t>JP</a:t>
            </a:r>
            <a:r>
              <a:rPr lang="ar-LB" sz="2000" b="0" i="0" u="none" strike="noStrike" cap="none" dirty="0" smtClean="0">
                <a:latin typeface="Gill Sans"/>
                <a:ea typeface="Gill Sans"/>
                <a:cs typeface="Gill Sans"/>
                <a:sym typeface="Gill Sans"/>
              </a:rPr>
              <a:t>)</a:t>
            </a:r>
          </a:p>
          <a:p>
            <a:pPr marL="0" marR="0" lvl="0" indent="0" algn="l" rtl="0">
              <a:lnSpc>
                <a:spcPct val="100000"/>
              </a:lnSpc>
              <a:spcBef>
                <a:spcPts val="0"/>
              </a:spcBef>
              <a:spcAft>
                <a:spcPts val="0"/>
              </a:spcAft>
              <a:buClr>
                <a:srgbClr val="6C6463"/>
              </a:buClr>
              <a:buSzPts val="2000"/>
              <a:buFont typeface="Arial"/>
              <a:buNone/>
            </a:pPr>
            <a:endParaRPr lang="ar-LB" sz="2000" dirty="0">
              <a:latin typeface="Gill Sans"/>
              <a:ea typeface="Gill Sans"/>
              <a:cs typeface="Gill Sans"/>
              <a:sym typeface="Gill Sans"/>
            </a:endParaRPr>
          </a:p>
          <a:p>
            <a:pPr lvl="0" algn="r" rtl="1">
              <a:buClr>
                <a:srgbClr val="6C6463"/>
              </a:buClr>
              <a:buSzPts val="2000"/>
            </a:pPr>
            <a:r>
              <a:rPr lang="ar-LB" sz="2000" dirty="0">
                <a:latin typeface="Gill Sans"/>
                <a:ea typeface="Gill Sans"/>
                <a:cs typeface="Gill Sans"/>
                <a:sym typeface="Gill Sans"/>
              </a:rPr>
              <a:t>عند أو بالكاد فوق مستوى </a:t>
            </a:r>
            <a:r>
              <a:rPr lang="ar-LB" sz="2000" dirty="0" smtClean="0">
                <a:latin typeface="Gill Sans"/>
                <a:ea typeface="Gill Sans"/>
                <a:cs typeface="Gill Sans"/>
                <a:sym typeface="Gill Sans"/>
              </a:rPr>
              <a:t>يحقق الحدّ </a:t>
            </a:r>
            <a:r>
              <a:rPr lang="ar-LB" sz="2000" dirty="0">
                <a:latin typeface="Gill Sans"/>
                <a:ea typeface="Gill Sans"/>
                <a:cs typeface="Gill Sans"/>
                <a:sym typeface="Gill Sans"/>
              </a:rPr>
              <a:t>الأدنى العالمي من الكفاءة (بالكاد يحقق </a:t>
            </a:r>
            <a:r>
              <a:rPr lang="ar-LB" sz="2000" dirty="0" smtClean="0">
                <a:latin typeface="Gill Sans"/>
                <a:ea typeface="Gill Sans"/>
                <a:cs typeface="Gill Sans"/>
                <a:sym typeface="Gill Sans"/>
              </a:rPr>
              <a:t>أو </a:t>
            </a:r>
            <a:r>
              <a:rPr lang="en-US" sz="2000" b="1" dirty="0" smtClean="0">
                <a:latin typeface="Gill Sans"/>
                <a:ea typeface="Gill Sans"/>
                <a:cs typeface="Gill Sans"/>
                <a:sym typeface="Gill Sans"/>
              </a:rPr>
              <a:t>JM</a:t>
            </a:r>
            <a:r>
              <a:rPr lang="ar-LB" sz="2000" dirty="0" smtClean="0">
                <a:latin typeface="Gill Sans"/>
                <a:ea typeface="Gill Sans"/>
                <a:cs typeface="Gill Sans"/>
                <a:sym typeface="Gill Sans"/>
              </a:rPr>
              <a:t>)</a:t>
            </a:r>
            <a:endParaRPr sz="2000" b="1" i="0" u="none" strike="noStrike" cap="none" dirty="0">
              <a:latin typeface="Gill Sans"/>
              <a:ea typeface="Gill Sans"/>
              <a:cs typeface="Gill Sans"/>
              <a:sym typeface="Gill Sans"/>
            </a:endParaRPr>
          </a:p>
          <a:p>
            <a:pPr lvl="0">
              <a:buClr>
                <a:srgbClr val="6C6463"/>
              </a:buClr>
              <a:buSzPts val="2000"/>
            </a:pPr>
            <a:endParaRPr lang="ar-LB" sz="2000" dirty="0">
              <a:latin typeface="Gill Sans"/>
              <a:ea typeface="Gill Sans"/>
              <a:cs typeface="Gill Sans"/>
              <a:sym typeface="Gill Sans"/>
            </a:endParaRPr>
          </a:p>
          <a:p>
            <a:pPr lvl="0" algn="r" rtl="1">
              <a:buClr>
                <a:srgbClr val="6C6463"/>
              </a:buClr>
              <a:buSzPts val="2000"/>
            </a:pPr>
            <a:r>
              <a:rPr lang="ar-LB" sz="2000" dirty="0">
                <a:latin typeface="Gill Sans"/>
                <a:ea typeface="Gill Sans"/>
                <a:cs typeface="Gill Sans"/>
                <a:sym typeface="Gill Sans"/>
              </a:rPr>
              <a:t>عند أو بالكاد فوق مستوى </a:t>
            </a:r>
            <a:r>
              <a:rPr lang="ar-LB" sz="2000" dirty="0" smtClean="0">
                <a:latin typeface="Gill Sans"/>
                <a:ea typeface="Gill Sans"/>
                <a:cs typeface="Gill Sans"/>
                <a:sym typeface="Gill Sans"/>
              </a:rPr>
              <a:t>يتخطّى </a:t>
            </a:r>
            <a:r>
              <a:rPr lang="ar-LB" sz="2000" dirty="0">
                <a:latin typeface="Gill Sans"/>
                <a:ea typeface="Gill Sans"/>
                <a:cs typeface="Gill Sans"/>
                <a:sym typeface="Gill Sans"/>
              </a:rPr>
              <a:t>الحدّ الأدنى العالمي من الكفاءة (بالكاد </a:t>
            </a:r>
            <a:r>
              <a:rPr lang="ar-LB" sz="2000" dirty="0" smtClean="0">
                <a:latin typeface="Gill Sans"/>
                <a:ea typeface="Gill Sans"/>
                <a:cs typeface="Gill Sans"/>
                <a:sym typeface="Gill Sans"/>
              </a:rPr>
              <a:t>يتخطّى </a:t>
            </a:r>
            <a:r>
              <a:rPr lang="ar-LB" sz="2000" dirty="0">
                <a:latin typeface="Gill Sans"/>
                <a:ea typeface="Gill Sans"/>
                <a:cs typeface="Gill Sans"/>
                <a:sym typeface="Gill Sans"/>
              </a:rPr>
              <a:t>أو </a:t>
            </a:r>
            <a:r>
              <a:rPr lang="en-US" sz="2000" dirty="0">
                <a:latin typeface="Gill Sans"/>
                <a:ea typeface="Gill Sans"/>
                <a:cs typeface="Gill Sans"/>
                <a:sym typeface="Gill Sans"/>
              </a:rPr>
              <a:t> </a:t>
            </a:r>
            <a:r>
              <a:rPr lang="en-US" sz="2000" b="1" dirty="0" smtClean="0">
                <a:latin typeface="Gill Sans"/>
                <a:ea typeface="Gill Sans"/>
                <a:cs typeface="Gill Sans"/>
                <a:sym typeface="Gill Sans"/>
              </a:rPr>
              <a:t>JE</a:t>
            </a:r>
            <a:r>
              <a:rPr lang="ar-LB" sz="2000" b="1" dirty="0" smtClean="0">
                <a:latin typeface="Gill Sans"/>
                <a:ea typeface="Gill Sans"/>
                <a:cs typeface="Gill Sans"/>
                <a:sym typeface="Gill Sans"/>
              </a:rPr>
              <a:t>)</a:t>
            </a:r>
            <a:endParaRPr lang="ar-LB" sz="2000" dirty="0">
              <a:latin typeface="Gill Sans"/>
              <a:ea typeface="Gill Sans"/>
              <a:cs typeface="Gill Sans"/>
              <a:sym typeface="Gill Sans"/>
            </a:endParaRPr>
          </a:p>
          <a:p>
            <a:pPr marL="0" marR="0" lvl="0" indent="0" algn="l" rtl="0">
              <a:lnSpc>
                <a:spcPct val="100000"/>
              </a:lnSpc>
              <a:spcBef>
                <a:spcPts val="3600"/>
              </a:spcBef>
              <a:spcAft>
                <a:spcPts val="0"/>
              </a:spcAft>
              <a:buClr>
                <a:srgbClr val="6C6463"/>
              </a:buClr>
              <a:buSzPts val="2000"/>
              <a:buFont typeface="Arial"/>
              <a:buNone/>
            </a:pPr>
            <a:endParaRPr sz="1800" b="0" i="0" u="none" strike="noStrike" cap="none" dirty="0">
              <a:latin typeface="Gill Sans"/>
              <a:ea typeface="Gill Sans"/>
              <a:cs typeface="Gill Sans"/>
              <a:sym typeface="Gill Sans"/>
            </a:endParaRPr>
          </a:p>
        </p:txBody>
      </p:sp>
      <p:sp>
        <p:nvSpPr>
          <p:cNvPr id="1554" name="Google Shape;1554;p62"/>
          <p:cNvSpPr txBox="1">
            <a:spLocks noGrp="1"/>
          </p:cNvSpPr>
          <p:nvPr>
            <p:ph type="title"/>
          </p:nvPr>
        </p:nvSpPr>
        <p:spPr>
          <a:xfrm>
            <a:off x="609600" y="836838"/>
            <a:ext cx="10871200" cy="580800"/>
          </a:xfrm>
        </p:spPr>
        <p:txBody>
          <a:bodyPr/>
          <a:lstStyle/>
          <a:p>
            <a:pPr lvl="0" algn="r" rtl="1"/>
            <a:r>
              <a:rPr lang="ar-LB" dirty="0"/>
              <a:t>تطبيق طريقة أنغوف </a:t>
            </a:r>
            <a:r>
              <a:rPr lang="ar-LB" dirty="0" smtClean="0"/>
              <a:t>لوضع </a:t>
            </a:r>
            <a:r>
              <a:rPr lang="ar-LB" dirty="0"/>
              <a:t>المؤشرات المرجعية</a:t>
            </a:r>
            <a:endParaRPr lang="en-US" dirty="0"/>
          </a:p>
        </p:txBody>
      </p:sp>
      <p:grpSp>
        <p:nvGrpSpPr>
          <p:cNvPr id="1550" name="Google Shape;1550;p62"/>
          <p:cNvGrpSpPr/>
          <p:nvPr/>
        </p:nvGrpSpPr>
        <p:grpSpPr>
          <a:xfrm>
            <a:off x="5627807" y="3880550"/>
            <a:ext cx="537549" cy="2385467"/>
            <a:chOff x="7581205" y="3479913"/>
            <a:chExt cx="537549" cy="1603179"/>
          </a:xfrm>
        </p:grpSpPr>
        <p:sp>
          <p:nvSpPr>
            <p:cNvPr id="1551" name="Google Shape;1551;p62"/>
            <p:cNvSpPr/>
            <p:nvPr/>
          </p:nvSpPr>
          <p:spPr>
            <a:xfrm>
              <a:off x="7581207" y="3479913"/>
              <a:ext cx="515389" cy="245225"/>
            </a:xfrm>
            <a:prstGeom prst="rightArrow">
              <a:avLst>
                <a:gd name="adj1" fmla="val 50000"/>
                <a:gd name="adj2" fmla="val 50000"/>
              </a:avLst>
            </a:prstGeom>
            <a:solidFill>
              <a:srgbClr val="651D32"/>
            </a:solidFill>
            <a:ln w="9525" cap="flat" cmpd="sng">
              <a:noFill/>
              <a:prstDash val="solid"/>
              <a:round/>
              <a:headEnd type="none" w="sm" len="sm"/>
              <a:tailEnd type="none" w="sm" len="sm"/>
            </a:ln>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ill Sans"/>
                <a:ea typeface="Gill Sans"/>
                <a:cs typeface="Gill Sans"/>
                <a:sym typeface="Gill Sans"/>
              </a:endParaRPr>
            </a:p>
          </p:txBody>
        </p:sp>
        <p:sp>
          <p:nvSpPr>
            <p:cNvPr id="1552" name="Google Shape;1552;p62"/>
            <p:cNvSpPr/>
            <p:nvPr/>
          </p:nvSpPr>
          <p:spPr>
            <a:xfrm>
              <a:off x="7581205" y="4145987"/>
              <a:ext cx="515389" cy="245225"/>
            </a:xfrm>
            <a:prstGeom prst="rightArrow">
              <a:avLst>
                <a:gd name="adj1" fmla="val 50000"/>
                <a:gd name="adj2" fmla="val 50000"/>
              </a:avLst>
            </a:prstGeom>
            <a:solidFill>
              <a:srgbClr val="651D32"/>
            </a:solidFill>
            <a:ln w="9525" cap="flat" cmpd="sng">
              <a:noFill/>
              <a:prstDash val="solid"/>
              <a:round/>
              <a:headEnd type="none" w="sm" len="sm"/>
              <a:tailEnd type="none" w="sm" len="sm"/>
            </a:ln>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ill Sans"/>
                <a:ea typeface="Gill Sans"/>
                <a:cs typeface="Gill Sans"/>
                <a:sym typeface="Gill Sans"/>
              </a:endParaRPr>
            </a:p>
          </p:txBody>
        </p:sp>
        <p:sp>
          <p:nvSpPr>
            <p:cNvPr id="1553" name="Google Shape;1553;p62"/>
            <p:cNvSpPr/>
            <p:nvPr/>
          </p:nvSpPr>
          <p:spPr>
            <a:xfrm>
              <a:off x="7603365" y="4837867"/>
              <a:ext cx="515389" cy="245225"/>
            </a:xfrm>
            <a:prstGeom prst="rightArrow">
              <a:avLst>
                <a:gd name="adj1" fmla="val 50000"/>
                <a:gd name="adj2" fmla="val 50000"/>
              </a:avLst>
            </a:prstGeom>
            <a:solidFill>
              <a:srgbClr val="651D32"/>
            </a:solidFill>
            <a:ln w="9525" cap="flat" cmpd="sng">
              <a:noFill/>
              <a:prstDash val="solid"/>
              <a:round/>
              <a:headEnd type="none" w="sm" len="sm"/>
              <a:tailEnd type="none" w="sm" len="sm"/>
            </a:ln>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ill Sans"/>
                <a:ea typeface="Gill Sans"/>
                <a:cs typeface="Gill Sans"/>
                <a:sym typeface="Gill Sans"/>
              </a:endParaRPr>
            </a:p>
          </p:txBody>
        </p:sp>
      </p:grpSp>
      <p:sp>
        <p:nvSpPr>
          <p:cNvPr id="32" name="Google Shape;1548;p62"/>
          <p:cNvSpPr txBox="1">
            <a:spLocks noGrp="1"/>
          </p:cNvSpPr>
          <p:nvPr>
            <p:ph type="body" idx="1"/>
          </p:nvPr>
        </p:nvSpPr>
        <p:spPr>
          <a:xfrm>
            <a:off x="609600" y="3595329"/>
            <a:ext cx="4985969" cy="3008672"/>
          </a:xfrm>
          <a:prstGeom prst="rect">
            <a:avLst/>
          </a:prstGeom>
          <a:noFill/>
          <a:ln>
            <a:noFill/>
          </a:ln>
        </p:spPr>
        <p:txBody>
          <a:bodyPr spcFirstLastPara="1" wrap="square" lIns="91425" tIns="45700" rIns="91425" bIns="45700" anchor="t" anchorCtr="0">
            <a:noAutofit/>
          </a:bodyPr>
          <a:lstStyle/>
          <a:p>
            <a:pPr marL="0" lvl="0" indent="0" algn="just" rtl="1">
              <a:lnSpc>
                <a:spcPct val="100000"/>
              </a:lnSpc>
              <a:spcBef>
                <a:spcPts val="0"/>
              </a:spcBef>
              <a:spcAft>
                <a:spcPts val="0"/>
              </a:spcAft>
              <a:buClr>
                <a:srgbClr val="6C6463"/>
              </a:buClr>
              <a:buSzPts val="2000"/>
              <a:buNone/>
            </a:pPr>
            <a:r>
              <a:rPr lang="ar-LB" sz="2000" dirty="0" smtClean="0"/>
              <a:t>بين أقل من التحقيق الجزئي ويحقق جزئيًّا الحدّ الأدنى العالمي من الكفاءة (</a:t>
            </a:r>
            <a:r>
              <a:rPr lang="ar-LB" sz="2000" b="1" dirty="0" smtClean="0"/>
              <a:t>المؤشر المرجعي يحقق جزئيًّا</a:t>
            </a:r>
            <a:r>
              <a:rPr lang="ar-LB" sz="2000" dirty="0" smtClean="0"/>
              <a:t>)</a:t>
            </a:r>
            <a:endParaRPr dirty="0"/>
          </a:p>
          <a:p>
            <a:pPr marL="0" lvl="0" indent="0" algn="just" rtl="1">
              <a:lnSpc>
                <a:spcPct val="100000"/>
              </a:lnSpc>
              <a:spcBef>
                <a:spcPts val="1800"/>
              </a:spcBef>
              <a:spcAft>
                <a:spcPts val="0"/>
              </a:spcAft>
              <a:buClr>
                <a:srgbClr val="6C6463"/>
              </a:buClr>
              <a:buSzPts val="2000"/>
              <a:buNone/>
            </a:pPr>
            <a:r>
              <a:rPr lang="ar-LB" sz="2000" dirty="0" smtClean="0"/>
              <a:t>بين يحقق جزئيًّا ويحقق الحدّ الأدنى العالمي من الكفاءة (</a:t>
            </a:r>
            <a:r>
              <a:rPr lang="ar-LB" sz="2000" b="1" dirty="0" smtClean="0"/>
              <a:t>المؤشر المرجعي يحقق</a:t>
            </a:r>
            <a:r>
              <a:rPr lang="ar-LB" sz="2000" dirty="0" smtClean="0"/>
              <a:t>)</a:t>
            </a:r>
            <a:endParaRPr dirty="0"/>
          </a:p>
          <a:p>
            <a:pPr marL="0" lvl="0" indent="0" algn="just" rtl="1">
              <a:lnSpc>
                <a:spcPct val="100000"/>
              </a:lnSpc>
              <a:spcBef>
                <a:spcPts val="1800"/>
              </a:spcBef>
              <a:spcAft>
                <a:spcPts val="0"/>
              </a:spcAft>
              <a:buClr>
                <a:srgbClr val="6C6463"/>
              </a:buClr>
              <a:buSzPts val="2000"/>
              <a:buNone/>
            </a:pPr>
            <a:endParaRPr lang="ar-LB" sz="2000" dirty="0" smtClean="0"/>
          </a:p>
          <a:p>
            <a:pPr marL="0" lvl="0" indent="0" algn="just" rtl="1">
              <a:lnSpc>
                <a:spcPct val="100000"/>
              </a:lnSpc>
              <a:spcBef>
                <a:spcPts val="1800"/>
              </a:spcBef>
              <a:spcAft>
                <a:spcPts val="0"/>
              </a:spcAft>
              <a:buClr>
                <a:srgbClr val="6C6463"/>
              </a:buClr>
              <a:buSzPts val="2000"/>
              <a:buNone/>
            </a:pPr>
            <a:r>
              <a:rPr lang="ar-LB" sz="2000" dirty="0" smtClean="0"/>
              <a:t>بين يحقق ويتخطّى الحدّ الأدنى العالمي من الكفاءة (</a:t>
            </a:r>
            <a:r>
              <a:rPr lang="ar-LB" sz="2000" b="1" dirty="0" smtClean="0"/>
              <a:t>المؤشر المرجعي يتخطّى</a:t>
            </a:r>
            <a:r>
              <a:rPr lang="ar-LB" sz="2000" dirty="0" smtClean="0"/>
              <a:t>)</a:t>
            </a:r>
            <a:endParaRPr dirty="0"/>
          </a:p>
        </p:txBody>
      </p:sp>
      <p:grpSp>
        <p:nvGrpSpPr>
          <p:cNvPr id="8" name="Group 7"/>
          <p:cNvGrpSpPr/>
          <p:nvPr/>
        </p:nvGrpSpPr>
        <p:grpSpPr>
          <a:xfrm>
            <a:off x="1565875" y="1395514"/>
            <a:ext cx="9715325" cy="2031610"/>
            <a:chOff x="1565875" y="1395514"/>
            <a:chExt cx="9715325" cy="2031610"/>
          </a:xfrm>
        </p:grpSpPr>
        <p:grpSp>
          <p:nvGrpSpPr>
            <p:cNvPr id="33" name="Group 32"/>
            <p:cNvGrpSpPr/>
            <p:nvPr/>
          </p:nvGrpSpPr>
          <p:grpSpPr>
            <a:xfrm>
              <a:off x="1565875" y="1690927"/>
              <a:ext cx="9715325" cy="1736197"/>
              <a:chOff x="1565875" y="4817951"/>
              <a:chExt cx="9715325" cy="1736197"/>
            </a:xfrm>
          </p:grpSpPr>
          <p:cxnSp>
            <p:nvCxnSpPr>
              <p:cNvPr id="34" name="Google Shape;1484;gadaf0ff14e_0_3104"/>
              <p:cNvCxnSpPr/>
              <p:nvPr/>
            </p:nvCxnSpPr>
            <p:spPr>
              <a:xfrm>
                <a:off x="8388354" y="5340024"/>
                <a:ext cx="0" cy="1005840"/>
              </a:xfrm>
              <a:prstGeom prst="straightConnector1">
                <a:avLst/>
              </a:prstGeom>
              <a:noFill/>
              <a:ln w="28575" cap="flat" cmpd="sng">
                <a:solidFill>
                  <a:schemeClr val="accent3"/>
                </a:solidFill>
                <a:prstDash val="dot"/>
                <a:round/>
                <a:headEnd type="none" w="sm" len="sm"/>
                <a:tailEnd type="none" w="sm" len="sm"/>
              </a:ln>
              <a:effectLst>
                <a:outerShdw blurRad="40000" dist="20000" dir="5400000" rotWithShape="0">
                  <a:srgbClr val="000000">
                    <a:alpha val="36080"/>
                  </a:srgbClr>
                </a:outerShdw>
              </a:effectLst>
            </p:spPr>
          </p:cxnSp>
          <p:cxnSp>
            <p:nvCxnSpPr>
              <p:cNvPr id="35" name="Google Shape;1483;gadaf0ff14e_0_3104"/>
              <p:cNvCxnSpPr/>
              <p:nvPr/>
            </p:nvCxnSpPr>
            <p:spPr>
              <a:xfrm>
                <a:off x="3871383" y="5340024"/>
                <a:ext cx="0" cy="1005840"/>
              </a:xfrm>
              <a:prstGeom prst="straightConnector1">
                <a:avLst/>
              </a:prstGeom>
              <a:noFill/>
              <a:ln w="28575" cap="flat" cmpd="sng">
                <a:solidFill>
                  <a:schemeClr val="accent3"/>
                </a:solidFill>
                <a:prstDash val="dot"/>
                <a:round/>
                <a:headEnd type="none" w="sm" len="sm"/>
                <a:tailEnd type="none" w="sm" len="sm"/>
              </a:ln>
              <a:effectLst>
                <a:outerShdw blurRad="40000" dist="20000" dir="5400000" rotWithShape="0">
                  <a:srgbClr val="000000">
                    <a:alpha val="36080"/>
                  </a:srgbClr>
                </a:outerShdw>
              </a:effectLst>
            </p:spPr>
          </p:cxnSp>
          <p:cxnSp>
            <p:nvCxnSpPr>
              <p:cNvPr id="36" name="Google Shape;1351;p53"/>
              <p:cNvCxnSpPr/>
              <p:nvPr/>
            </p:nvCxnSpPr>
            <p:spPr>
              <a:xfrm>
                <a:off x="6150130" y="5340147"/>
                <a:ext cx="0" cy="1005840"/>
              </a:xfrm>
              <a:prstGeom prst="straightConnector1">
                <a:avLst/>
              </a:prstGeom>
              <a:noFill/>
              <a:ln w="28575" cap="flat" cmpd="sng">
                <a:solidFill>
                  <a:srgbClr val="651D32"/>
                </a:solidFill>
                <a:prstDash val="dot"/>
                <a:round/>
                <a:headEnd type="none" w="sm" len="sm"/>
                <a:tailEnd type="none" w="sm" len="sm"/>
              </a:ln>
              <a:effectLst>
                <a:outerShdw blurRad="40000" dist="20000" dir="5400000" rotWithShape="0">
                  <a:srgbClr val="000000">
                    <a:alpha val="36078"/>
                  </a:srgbClr>
                </a:outerShdw>
              </a:effectLst>
            </p:spPr>
          </p:cxnSp>
          <p:sp>
            <p:nvSpPr>
              <p:cNvPr id="37" name="Google Shape;1352;p53"/>
              <p:cNvSpPr txBox="1"/>
              <p:nvPr/>
            </p:nvSpPr>
            <p:spPr>
              <a:xfrm>
                <a:off x="5000186" y="4817951"/>
                <a:ext cx="2285994" cy="523180"/>
              </a:xfrm>
              <a:prstGeom prst="rect">
                <a:avLst/>
              </a:prstGeom>
              <a:noFill/>
              <a:ln>
                <a:noFill/>
              </a:ln>
            </p:spPr>
            <p:txBody>
              <a:bodyPr spcFirstLastPara="1" wrap="square" lIns="91425" tIns="45700" rIns="91425" bIns="45700" anchor="t" anchorCtr="0">
                <a:spAutoFit/>
              </a:bodyPr>
              <a:lstStyle/>
              <a:p>
                <a:pPr marL="0" marR="0" lvl="0" indent="0" algn="ctr" rtl="1">
                  <a:lnSpc>
                    <a:spcPct val="100000"/>
                  </a:lnSpc>
                  <a:spcBef>
                    <a:spcPts val="0"/>
                  </a:spcBef>
                  <a:spcAft>
                    <a:spcPts val="0"/>
                  </a:spcAft>
                  <a:buClr>
                    <a:srgbClr val="000000"/>
                  </a:buClr>
                  <a:buSzPts val="1400"/>
                  <a:buFont typeface="Arial"/>
                  <a:buNone/>
                </a:pPr>
                <a:r>
                  <a:rPr lang="ar-LB" sz="1400" b="1" i="0" u="none" strike="noStrike" cap="none" dirty="0" smtClean="0">
                    <a:solidFill>
                      <a:srgbClr val="651D32"/>
                    </a:solidFill>
                    <a:latin typeface="Gill Sans"/>
                    <a:ea typeface="Gill Sans"/>
                    <a:cs typeface="Gill Sans"/>
                    <a:sym typeface="Gill Sans"/>
                  </a:rPr>
                  <a:t>مؤشر مرجعي </a:t>
                </a:r>
              </a:p>
              <a:p>
                <a:pPr marL="0" marR="0" lvl="0" indent="0" algn="ctr" rtl="1">
                  <a:lnSpc>
                    <a:spcPct val="100000"/>
                  </a:lnSpc>
                  <a:spcBef>
                    <a:spcPts val="0"/>
                  </a:spcBef>
                  <a:spcAft>
                    <a:spcPts val="0"/>
                  </a:spcAft>
                  <a:buClr>
                    <a:srgbClr val="000000"/>
                  </a:buClr>
                  <a:buSzPts val="1400"/>
                  <a:buFont typeface="Arial"/>
                  <a:buNone/>
                </a:pPr>
                <a:r>
                  <a:rPr lang="ar-LB" b="1" dirty="0" smtClean="0">
                    <a:solidFill>
                      <a:srgbClr val="651D32"/>
                    </a:solidFill>
                    <a:latin typeface="Gill Sans"/>
                    <a:sym typeface="Gill Sans"/>
                  </a:rPr>
                  <a:t>يحقق</a:t>
                </a:r>
                <a:endParaRPr sz="1400" b="0" i="0" u="none" strike="noStrike" cap="none" dirty="0">
                  <a:solidFill>
                    <a:srgbClr val="651D32"/>
                  </a:solidFill>
                  <a:sym typeface="Arial"/>
                </a:endParaRPr>
              </a:p>
            </p:txBody>
          </p:sp>
          <p:grpSp>
            <p:nvGrpSpPr>
              <p:cNvPr id="38" name="Google Shape;591;g9e221870aa_0_0"/>
              <p:cNvGrpSpPr/>
              <p:nvPr/>
            </p:nvGrpSpPr>
            <p:grpSpPr>
              <a:xfrm>
                <a:off x="1565875" y="5182548"/>
                <a:ext cx="9715325" cy="1371600"/>
                <a:chOff x="-298419" y="1"/>
                <a:chExt cx="9220200" cy="1371600"/>
              </a:xfrm>
            </p:grpSpPr>
            <p:sp>
              <p:nvSpPr>
                <p:cNvPr id="41" name="Google Shape;592;g9e221870aa_0_0"/>
                <p:cNvSpPr/>
                <p:nvPr/>
              </p:nvSpPr>
              <p:spPr>
                <a:xfrm>
                  <a:off x="-298419" y="1"/>
                  <a:ext cx="9220200" cy="1371600"/>
                </a:xfrm>
                <a:prstGeom prst="rightArrow">
                  <a:avLst>
                    <a:gd name="adj1" fmla="val 50000"/>
                    <a:gd name="adj2" fmla="val 50000"/>
                  </a:avLst>
                </a:prstGeom>
                <a:solidFill>
                  <a:srgbClr val="651D3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 name="Google Shape;593;g9e221870aa_0_0"/>
                <p:cNvSpPr/>
                <p:nvPr/>
              </p:nvSpPr>
              <p:spPr>
                <a:xfrm>
                  <a:off x="-170702" y="411451"/>
                  <a:ext cx="1995938" cy="548700"/>
                </a:xfrm>
                <a:prstGeom prst="roundRect">
                  <a:avLst>
                    <a:gd name="adj" fmla="val 16667"/>
                  </a:avLst>
                </a:prstGeom>
                <a:solidFill>
                  <a:schemeClr val="bg2">
                    <a:lumMod val="40000"/>
                    <a:lumOff val="60000"/>
                  </a:schemeClr>
                </a:solidFill>
                <a:ln w="25400" cap="flat" cmpd="sng">
                  <a:solidFill>
                    <a:srgbClr val="FFFFFF"/>
                  </a:solidFill>
                  <a:prstDash val="solid"/>
                  <a:round/>
                  <a:headEnd type="none" w="sm" len="sm"/>
                  <a:tailEnd type="none" w="sm" len="sm"/>
                </a:ln>
              </p:spPr>
              <p:txBody>
                <a:bodyPr spcFirstLastPara="1" wrap="square" lIns="0" tIns="91425" rIns="0" bIns="91425" anchor="ctr" anchorCtr="0">
                  <a:noAutofit/>
                </a:bodyPr>
                <a:lstStyle/>
                <a:p>
                  <a:pPr lvl="0" algn="ctr" rtl="1"/>
                  <a:r>
                    <a:rPr lang="ar-LB" sz="1200" b="1" dirty="0">
                      <a:solidFill>
                        <a:schemeClr val="bg1"/>
                      </a:solidFill>
                      <a:latin typeface="Simplified Arabic" panose="02020603050405020304" pitchFamily="18" charset="-78"/>
                      <a:cs typeface="Simplified Arabic" panose="02020603050405020304" pitchFamily="18" charset="-78"/>
                    </a:rPr>
                    <a:t>يحقق أقلّ من التحقيق الجزئي للحدّ الأدنى العالمي من الكفاءة</a:t>
                  </a:r>
                </a:p>
              </p:txBody>
            </p:sp>
            <p:sp>
              <p:nvSpPr>
                <p:cNvPr id="43" name="Google Shape;595;g9e221870aa_0_0"/>
                <p:cNvSpPr/>
                <p:nvPr/>
              </p:nvSpPr>
              <p:spPr>
                <a:xfrm>
                  <a:off x="1978560" y="411451"/>
                  <a:ext cx="1995938" cy="548700"/>
                </a:xfrm>
                <a:prstGeom prst="roundRect">
                  <a:avLst>
                    <a:gd name="adj" fmla="val 16667"/>
                  </a:avLst>
                </a:prstGeom>
                <a:solidFill>
                  <a:schemeClr val="bg2">
                    <a:lumMod val="60000"/>
                    <a:lumOff val="40000"/>
                  </a:schemeClr>
                </a:solidFill>
                <a:ln w="25400" cap="flat" cmpd="sng">
                  <a:solidFill>
                    <a:srgbClr val="FFFFFF"/>
                  </a:solidFill>
                  <a:prstDash val="solid"/>
                  <a:round/>
                  <a:headEnd type="none" w="sm" len="sm"/>
                  <a:tailEnd type="none" w="sm" len="sm"/>
                </a:ln>
              </p:spPr>
              <p:txBody>
                <a:bodyPr spcFirstLastPara="1" wrap="square" lIns="0" tIns="91425" rIns="0" bIns="91425" anchor="ctr" anchorCtr="0">
                  <a:noAutofit/>
                </a:bodyPr>
                <a:lstStyle/>
                <a:p>
                  <a:pPr lvl="0" algn="ctr" rtl="1">
                    <a:lnSpc>
                      <a:spcPct val="90000"/>
                    </a:lnSpc>
                    <a:buClr>
                      <a:srgbClr val="FFFFFF"/>
                    </a:buClr>
                    <a:buSzPts val="1400"/>
                  </a:pPr>
                  <a:r>
                    <a:rPr lang="ar-LB" sz="1200" b="1" dirty="0">
                      <a:solidFill>
                        <a:schemeClr val="bg1"/>
                      </a:solidFill>
                      <a:latin typeface="Simplified Arabic" panose="02020603050405020304" pitchFamily="18" charset="-78"/>
                      <a:cs typeface="Simplified Arabic" panose="02020603050405020304" pitchFamily="18" charset="-78"/>
                    </a:rPr>
                    <a:t>يحقق جزئيًّا الحدّ الأدنى العالمي من الكفاءة</a:t>
                  </a:r>
                  <a:endParaRPr lang="en-US" sz="2000" b="1" dirty="0">
                    <a:solidFill>
                      <a:schemeClr val="bg1"/>
                    </a:solidFill>
                  </a:endParaRPr>
                </a:p>
              </p:txBody>
            </p:sp>
            <p:sp>
              <p:nvSpPr>
                <p:cNvPr id="44" name="Google Shape;597;g9e221870aa_0_0"/>
                <p:cNvSpPr/>
                <p:nvPr/>
              </p:nvSpPr>
              <p:spPr>
                <a:xfrm>
                  <a:off x="4127823" y="411451"/>
                  <a:ext cx="1995938" cy="548700"/>
                </a:xfrm>
                <a:prstGeom prst="roundRect">
                  <a:avLst>
                    <a:gd name="adj" fmla="val 16667"/>
                  </a:avLst>
                </a:prstGeom>
                <a:solidFill>
                  <a:schemeClr val="bg2"/>
                </a:solidFill>
                <a:ln w="25400" cap="flat" cmpd="sng">
                  <a:solidFill>
                    <a:srgbClr val="FFFFFF"/>
                  </a:solidFill>
                  <a:prstDash val="solid"/>
                  <a:round/>
                  <a:headEnd type="none" w="sm" len="sm"/>
                  <a:tailEnd type="none" w="sm" len="sm"/>
                </a:ln>
              </p:spPr>
              <p:txBody>
                <a:bodyPr spcFirstLastPara="1" wrap="square" lIns="0" tIns="91425" rIns="0" bIns="91425" anchor="ctr" anchorCtr="0">
                  <a:noAutofit/>
                </a:bodyPr>
                <a:lstStyle/>
                <a:p>
                  <a:pPr lvl="0" algn="ctr" rtl="1">
                    <a:lnSpc>
                      <a:spcPct val="90000"/>
                    </a:lnSpc>
                    <a:buClr>
                      <a:srgbClr val="FFFFFF"/>
                    </a:buClr>
                    <a:buSzPts val="1400"/>
                  </a:pPr>
                  <a:r>
                    <a:rPr lang="ar-LB" sz="1200" b="1" dirty="0">
                      <a:solidFill>
                        <a:schemeClr val="bg1"/>
                      </a:solidFill>
                      <a:latin typeface="Simplified Arabic" panose="02020603050405020304" pitchFamily="18" charset="-78"/>
                      <a:cs typeface="Simplified Arabic" panose="02020603050405020304" pitchFamily="18" charset="-78"/>
                    </a:rPr>
                    <a:t>يحقق الحدّ الأدنى العالمي من الكفاءة</a:t>
                  </a:r>
                  <a:endParaRPr lang="en-US" sz="1800" b="1" dirty="0">
                    <a:solidFill>
                      <a:schemeClr val="bg1"/>
                    </a:solidFill>
                  </a:endParaRPr>
                </a:p>
              </p:txBody>
            </p:sp>
            <p:sp>
              <p:nvSpPr>
                <p:cNvPr id="45" name="Google Shape;599;g9e221870aa_0_0"/>
                <p:cNvSpPr/>
                <p:nvPr/>
              </p:nvSpPr>
              <p:spPr>
                <a:xfrm>
                  <a:off x="6277085" y="411451"/>
                  <a:ext cx="1995938" cy="548700"/>
                </a:xfrm>
                <a:prstGeom prst="roundRect">
                  <a:avLst>
                    <a:gd name="adj" fmla="val 16667"/>
                  </a:avLst>
                </a:prstGeom>
                <a:solidFill>
                  <a:srgbClr val="000000"/>
                </a:solidFill>
                <a:ln w="25400" cap="flat" cmpd="sng">
                  <a:solidFill>
                    <a:srgbClr val="FFFFFF"/>
                  </a:solidFill>
                  <a:prstDash val="solid"/>
                  <a:round/>
                  <a:headEnd type="none" w="sm" len="sm"/>
                  <a:tailEnd type="none" w="sm" len="sm"/>
                </a:ln>
              </p:spPr>
              <p:txBody>
                <a:bodyPr spcFirstLastPara="1" wrap="square" lIns="0" tIns="91425" rIns="0" bIns="91425" anchor="ctr" anchorCtr="0">
                  <a:noAutofit/>
                </a:bodyPr>
                <a:lstStyle/>
                <a:p>
                  <a:pPr lvl="0" algn="ctr" rtl="1"/>
                  <a:r>
                    <a:rPr lang="ar-LB" sz="1200" b="1" dirty="0">
                      <a:solidFill>
                        <a:schemeClr val="bg1"/>
                      </a:solidFill>
                      <a:latin typeface="Simplified Arabic" panose="02020603050405020304" pitchFamily="18" charset="-78"/>
                      <a:cs typeface="Simplified Arabic" panose="02020603050405020304" pitchFamily="18" charset="-78"/>
                    </a:rPr>
                    <a:t>يتخطّى الحدّ الأدنى العالمي من الكفاءة</a:t>
                  </a:r>
                  <a:endParaRPr lang="en-US" sz="1200" b="1" dirty="0">
                    <a:solidFill>
                      <a:schemeClr val="bg1"/>
                    </a:solidFill>
                    <a:latin typeface="Simplified Arabic" panose="02020603050405020304" pitchFamily="18" charset="-78"/>
                    <a:cs typeface="Simplified Arabic" panose="02020603050405020304" pitchFamily="18" charset="-78"/>
                  </a:endParaRPr>
                </a:p>
              </p:txBody>
            </p:sp>
          </p:grpSp>
          <p:sp>
            <p:nvSpPr>
              <p:cNvPr id="39" name="Google Shape;1487;gadaf0ff14e_0_3104"/>
              <p:cNvSpPr txBox="1"/>
              <p:nvPr/>
            </p:nvSpPr>
            <p:spPr>
              <a:xfrm>
                <a:off x="2728386" y="4817971"/>
                <a:ext cx="2286000" cy="523200"/>
              </a:xfrm>
              <a:prstGeom prst="rect">
                <a:avLst/>
              </a:prstGeom>
              <a:noFill/>
              <a:ln>
                <a:noFill/>
              </a:ln>
            </p:spPr>
            <p:txBody>
              <a:bodyPr spcFirstLastPara="1" wrap="square" lIns="91425" tIns="45700" rIns="91425" bIns="45700" anchor="t" anchorCtr="0">
                <a:noAutofit/>
              </a:bodyPr>
              <a:lstStyle/>
              <a:p>
                <a:pPr marL="0" marR="0" lvl="0" indent="0" algn="ctr" rtl="1">
                  <a:lnSpc>
                    <a:spcPct val="100000"/>
                  </a:lnSpc>
                  <a:spcBef>
                    <a:spcPts val="0"/>
                  </a:spcBef>
                  <a:spcAft>
                    <a:spcPts val="0"/>
                  </a:spcAft>
                  <a:buClr>
                    <a:srgbClr val="000000"/>
                  </a:buClr>
                  <a:buSzPts val="1400"/>
                  <a:buFont typeface="Arial"/>
                  <a:buNone/>
                </a:pPr>
                <a:r>
                  <a:rPr lang="ar-LB" sz="1400" b="1" i="0" u="none" strike="noStrike" cap="none" dirty="0" smtClean="0">
                    <a:solidFill>
                      <a:schemeClr val="accent3"/>
                    </a:solidFill>
                    <a:latin typeface="Gill Sans"/>
                    <a:ea typeface="Gill Sans"/>
                    <a:cs typeface="Gill Sans"/>
                    <a:sym typeface="Gill Sans"/>
                  </a:rPr>
                  <a:t>مؤشر مرجعي</a:t>
                </a:r>
              </a:p>
              <a:p>
                <a:pPr marL="0" marR="0" lvl="0" indent="0" algn="ctr" rtl="1">
                  <a:lnSpc>
                    <a:spcPct val="100000"/>
                  </a:lnSpc>
                  <a:spcBef>
                    <a:spcPts val="0"/>
                  </a:spcBef>
                  <a:spcAft>
                    <a:spcPts val="0"/>
                  </a:spcAft>
                  <a:buClr>
                    <a:srgbClr val="000000"/>
                  </a:buClr>
                  <a:buSzPts val="1400"/>
                  <a:buFont typeface="Arial"/>
                  <a:buNone/>
                </a:pPr>
                <a:r>
                  <a:rPr lang="ar-LB" b="1" dirty="0" smtClean="0">
                    <a:solidFill>
                      <a:schemeClr val="accent3"/>
                    </a:solidFill>
                    <a:latin typeface="Gill Sans"/>
                    <a:sym typeface="Gill Sans"/>
                  </a:rPr>
                  <a:t>يحقق جزئيًّا</a:t>
                </a:r>
                <a:endParaRPr sz="1400" b="0" i="0" u="none" strike="noStrike" cap="none" dirty="0">
                  <a:solidFill>
                    <a:schemeClr val="accent3"/>
                  </a:solidFill>
                  <a:sym typeface="Arial"/>
                </a:endParaRPr>
              </a:p>
            </p:txBody>
          </p:sp>
          <p:sp>
            <p:nvSpPr>
              <p:cNvPr id="40" name="Google Shape;1488;gadaf0ff14e_0_3104"/>
              <p:cNvSpPr txBox="1"/>
              <p:nvPr/>
            </p:nvSpPr>
            <p:spPr>
              <a:xfrm>
                <a:off x="7245357" y="4817971"/>
                <a:ext cx="2286000" cy="523200"/>
              </a:xfrm>
              <a:prstGeom prst="rect">
                <a:avLst/>
              </a:prstGeom>
              <a:noFill/>
              <a:ln>
                <a:noFill/>
              </a:ln>
            </p:spPr>
            <p:txBody>
              <a:bodyPr spcFirstLastPara="1" wrap="square" lIns="91425" tIns="45700" rIns="91425" bIns="45700" anchor="t" anchorCtr="0">
                <a:noAutofit/>
              </a:bodyPr>
              <a:lstStyle/>
              <a:p>
                <a:pPr marL="0" marR="0" lvl="0" indent="0" algn="ctr" rtl="1">
                  <a:lnSpc>
                    <a:spcPct val="100000"/>
                  </a:lnSpc>
                  <a:spcBef>
                    <a:spcPts val="0"/>
                  </a:spcBef>
                  <a:spcAft>
                    <a:spcPts val="0"/>
                  </a:spcAft>
                  <a:buClr>
                    <a:srgbClr val="000000"/>
                  </a:buClr>
                  <a:buSzPts val="1400"/>
                  <a:buFont typeface="Arial"/>
                  <a:buNone/>
                </a:pPr>
                <a:r>
                  <a:rPr lang="ar-LB" sz="1400" b="1" i="0" u="none" strike="noStrike" cap="none" dirty="0" smtClean="0">
                    <a:solidFill>
                      <a:schemeClr val="accent3"/>
                    </a:solidFill>
                    <a:latin typeface="Gill Sans"/>
                    <a:ea typeface="Gill Sans"/>
                    <a:cs typeface="Gill Sans"/>
                    <a:sym typeface="Gill Sans"/>
                  </a:rPr>
                  <a:t>مؤشر مرجعي</a:t>
                </a:r>
              </a:p>
              <a:p>
                <a:pPr marL="0" marR="0" lvl="0" indent="0" algn="ctr" rtl="1">
                  <a:lnSpc>
                    <a:spcPct val="100000"/>
                  </a:lnSpc>
                  <a:spcBef>
                    <a:spcPts val="0"/>
                  </a:spcBef>
                  <a:spcAft>
                    <a:spcPts val="0"/>
                  </a:spcAft>
                  <a:buClr>
                    <a:srgbClr val="000000"/>
                  </a:buClr>
                  <a:buSzPts val="1400"/>
                  <a:buFont typeface="Arial"/>
                  <a:buNone/>
                </a:pPr>
                <a:r>
                  <a:rPr lang="ar-LB" b="1" dirty="0" smtClean="0">
                    <a:solidFill>
                      <a:schemeClr val="accent3"/>
                    </a:solidFill>
                    <a:latin typeface="Gill Sans"/>
                    <a:sym typeface="Gill Sans"/>
                  </a:rPr>
                  <a:t>يتخطّى</a:t>
                </a:r>
                <a:endParaRPr sz="1400" b="0" i="0" u="none" strike="noStrike" cap="none" dirty="0">
                  <a:solidFill>
                    <a:schemeClr val="accent3"/>
                  </a:solidFill>
                  <a:sym typeface="Arial"/>
                </a:endParaRPr>
              </a:p>
            </p:txBody>
          </p:sp>
        </p:grpSp>
        <p:sp>
          <p:nvSpPr>
            <p:cNvPr id="7" name="Rectangle 6"/>
            <p:cNvSpPr/>
            <p:nvPr/>
          </p:nvSpPr>
          <p:spPr>
            <a:xfrm>
              <a:off x="3728745" y="1395514"/>
              <a:ext cx="647934" cy="307777"/>
            </a:xfrm>
            <a:prstGeom prst="rect">
              <a:avLst/>
            </a:prstGeom>
          </p:spPr>
          <p:txBody>
            <a:bodyPr wrap="none">
              <a:spAutoFit/>
            </a:bodyPr>
            <a:lstStyle/>
            <a:p>
              <a:pPr algn="ctr"/>
              <a:r>
                <a:rPr lang="en-US" b="1" dirty="0">
                  <a:solidFill>
                    <a:schemeClr val="tx2"/>
                  </a:solidFill>
                  <a:latin typeface="Gill Sans"/>
                  <a:ea typeface="Gill Sans"/>
                  <a:cs typeface="Gill Sans"/>
                  <a:sym typeface="Gill Sans"/>
                </a:rPr>
                <a:t> ( JP )</a:t>
              </a:r>
              <a:endParaRPr lang="en-US" dirty="0">
                <a:solidFill>
                  <a:schemeClr val="tx2"/>
                </a:solidFill>
              </a:endParaRPr>
            </a:p>
          </p:txBody>
        </p:sp>
        <p:sp>
          <p:nvSpPr>
            <p:cNvPr id="47" name="Rectangle 46"/>
            <p:cNvSpPr/>
            <p:nvPr/>
          </p:nvSpPr>
          <p:spPr>
            <a:xfrm>
              <a:off x="6027773" y="1395514"/>
              <a:ext cx="689612" cy="307777"/>
            </a:xfrm>
            <a:prstGeom prst="rect">
              <a:avLst/>
            </a:prstGeom>
          </p:spPr>
          <p:txBody>
            <a:bodyPr wrap="none">
              <a:spAutoFit/>
            </a:bodyPr>
            <a:lstStyle/>
            <a:p>
              <a:pPr algn="ctr"/>
              <a:r>
                <a:rPr lang="en-US" b="1" dirty="0">
                  <a:solidFill>
                    <a:schemeClr val="tx2"/>
                  </a:solidFill>
                  <a:latin typeface="Gill Sans"/>
                  <a:ea typeface="Gill Sans"/>
                  <a:cs typeface="Gill Sans"/>
                  <a:sym typeface="Gill Sans"/>
                </a:rPr>
                <a:t> ( JM )</a:t>
              </a:r>
              <a:endParaRPr lang="en-US" dirty="0">
                <a:solidFill>
                  <a:schemeClr val="tx2"/>
                </a:solidFill>
              </a:endParaRPr>
            </a:p>
          </p:txBody>
        </p:sp>
        <p:sp>
          <p:nvSpPr>
            <p:cNvPr id="48" name="Rectangle 47"/>
            <p:cNvSpPr/>
            <p:nvPr/>
          </p:nvSpPr>
          <p:spPr>
            <a:xfrm>
              <a:off x="8274125" y="1395514"/>
              <a:ext cx="644728" cy="307777"/>
            </a:xfrm>
            <a:prstGeom prst="rect">
              <a:avLst/>
            </a:prstGeom>
          </p:spPr>
          <p:txBody>
            <a:bodyPr wrap="none">
              <a:spAutoFit/>
            </a:bodyPr>
            <a:lstStyle/>
            <a:p>
              <a:pPr algn="ctr"/>
              <a:r>
                <a:rPr lang="en-US" b="1" dirty="0">
                  <a:solidFill>
                    <a:schemeClr val="tx2"/>
                  </a:solidFill>
                  <a:latin typeface="Gill Sans"/>
                  <a:ea typeface="Gill Sans"/>
                  <a:cs typeface="Gill Sans"/>
                  <a:sym typeface="Gill Sans"/>
                </a:rPr>
                <a:t> ( JE )</a:t>
              </a:r>
              <a:endParaRPr lang="en-US" dirty="0">
                <a:solidFill>
                  <a:schemeClr val="tx2"/>
                </a:solidFill>
              </a:endParaRPr>
            </a:p>
          </p:txBody>
        </p:sp>
      </p:grpSp>
      <p:pic>
        <p:nvPicPr>
          <p:cNvPr id="2" name="Picture 1" descr="A black and white logo&#10;&#10;Description automatically generated with low confidence">
            <a:extLst>
              <a:ext uri="{FF2B5EF4-FFF2-40B4-BE49-F238E27FC236}">
                <a16:creationId xmlns:a16="http://schemas.microsoft.com/office/drawing/2014/main" xmlns="" id="{EE63E4CB-10CA-BEA3-D412-6871853C51AF}"/>
              </a:ext>
            </a:extLst>
          </p:cNvPr>
          <p:cNvPicPr>
            <a:picLocks noChangeAspect="1"/>
          </p:cNvPicPr>
          <p:nvPr/>
        </p:nvPicPr>
        <p:blipFill rotWithShape="1">
          <a:blip r:embed="rId3"/>
          <a:srcRect l="56736" t="15091" r="16052" b="56378"/>
          <a:stretch/>
        </p:blipFill>
        <p:spPr>
          <a:xfrm>
            <a:off x="11085812" y="5960933"/>
            <a:ext cx="789975" cy="640080"/>
          </a:xfrm>
          <a:prstGeom prst="rect">
            <a:avLst/>
          </a:prstGeom>
        </p:spPr>
      </p:pic>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Shape 1576"/>
        <p:cNvGrpSpPr/>
        <p:nvPr/>
      </p:nvGrpSpPr>
      <p:grpSpPr>
        <a:xfrm>
          <a:off x="0" y="0"/>
          <a:ext cx="0" cy="0"/>
          <a:chOff x="0" y="0"/>
          <a:chExt cx="0" cy="0"/>
        </a:xfrm>
      </p:grpSpPr>
      <p:sp>
        <p:nvSpPr>
          <p:cNvPr id="1579" name="Google Shape;1579;p63"/>
          <p:cNvSpPr txBox="1">
            <a:spLocks noGrp="1"/>
          </p:cNvSpPr>
          <p:nvPr>
            <p:ph type="title"/>
          </p:nvPr>
        </p:nvSpPr>
        <p:spPr/>
        <p:txBody>
          <a:bodyPr/>
          <a:lstStyle/>
          <a:p>
            <a:pPr lvl="0" algn="r" rtl="1"/>
            <a:r>
              <a:rPr lang="ar-LB" dirty="0"/>
              <a:t>تطبيق طريقة أنغوف لوضع المؤشرات المرجعية</a:t>
            </a:r>
            <a:endParaRPr lang="en-US" dirty="0"/>
          </a:p>
        </p:txBody>
      </p:sp>
      <p:sp>
        <p:nvSpPr>
          <p:cNvPr id="1577" name="Google Shape;1577;p63"/>
          <p:cNvSpPr txBox="1">
            <a:spLocks noGrp="1"/>
          </p:cNvSpPr>
          <p:nvPr>
            <p:ph type="body" idx="1"/>
          </p:nvPr>
        </p:nvSpPr>
        <p:spPr>
          <a:xfrm>
            <a:off x="609600" y="1600201"/>
            <a:ext cx="10871200" cy="4721577"/>
          </a:xfrm>
        </p:spPr>
        <p:txBody>
          <a:bodyPr>
            <a:normAutofit/>
          </a:bodyPr>
          <a:lstStyle/>
          <a:p>
            <a:pPr lvl="0" algn="r" rtl="1"/>
            <a:r>
              <a:rPr lang="ar-LB" dirty="0" smtClean="0"/>
              <a:t>ترتكز تصنيفات البنود على </a:t>
            </a:r>
            <a:r>
              <a:rPr lang="ar-LB" b="1" dirty="0" smtClean="0"/>
              <a:t>أربعة </a:t>
            </a:r>
            <a:r>
              <a:rPr lang="ar-LB" b="1" dirty="0" smtClean="0"/>
              <a:t>توقعات</a:t>
            </a:r>
            <a:r>
              <a:rPr lang="ar-LB" dirty="0" smtClean="0"/>
              <a:t>، أي احتمال أن يتمكّن المتعلّم ذو الحدّ الأدنى من الكفاءة (على أساس أدوات وصف الكفاءة العالمية في إطار الكفاءة العالمي) من الإجابة عن كل بند بشكل صحيح:</a:t>
            </a:r>
            <a:endParaRPr lang="en-US" dirty="0" smtClean="0"/>
          </a:p>
          <a:p>
            <a:pPr lvl="1" algn="r" rtl="1"/>
            <a:r>
              <a:rPr lang="ar-LB" dirty="0" smtClean="0"/>
              <a:t>على الأرجح لا («كلا)</a:t>
            </a:r>
          </a:p>
          <a:p>
            <a:pPr lvl="1" algn="r" rtl="1"/>
            <a:r>
              <a:rPr lang="ar-LB" dirty="0" smtClean="0"/>
              <a:t>ممكن نوعًا ما («كلا)</a:t>
            </a:r>
          </a:p>
          <a:p>
            <a:pPr lvl="1" algn="r" rtl="1"/>
            <a:r>
              <a:rPr lang="ar-LB" b="1" dirty="0" smtClean="0"/>
              <a:t>واثق بشكل معقول </a:t>
            </a:r>
            <a:r>
              <a:rPr lang="en-US" b="1" dirty="0"/>
              <a:t> ≥</a:t>
            </a:r>
            <a:r>
              <a:rPr lang="ar-LB" b="1" dirty="0" smtClean="0"/>
              <a:t> 67 في المئة احتمال («نعم)</a:t>
            </a:r>
          </a:p>
          <a:p>
            <a:pPr lvl="1" algn="r" rtl="1"/>
            <a:r>
              <a:rPr lang="ar-LB" dirty="0" smtClean="0"/>
              <a:t>متأكد بالكامل («نعم)</a:t>
            </a:r>
            <a:endParaRPr lang="en-US" dirty="0" smtClean="0"/>
          </a:p>
          <a:p>
            <a:pPr lvl="0" algn="r" rtl="1"/>
            <a:r>
              <a:rPr lang="ar-LB" dirty="0" smtClean="0"/>
              <a:t>تصنيفات البنود غير مرتكزة إلى فعل يجب بل تعتمد صيغة قد بغرض </a:t>
            </a:r>
            <a:r>
              <a:rPr lang="ar-LB" b="1" dirty="0" smtClean="0"/>
              <a:t>التوقعات الواقعية</a:t>
            </a:r>
            <a:r>
              <a:rPr lang="ar-LB" dirty="0" smtClean="0"/>
              <a:t>: </a:t>
            </a:r>
            <a:endParaRPr lang="en-US" dirty="0" smtClean="0"/>
          </a:p>
          <a:p>
            <a:pPr lvl="1" algn="r" rtl="1"/>
            <a:r>
              <a:rPr lang="ar-LB" b="1" dirty="0" smtClean="0"/>
              <a:t>فاستعمال يجب </a:t>
            </a:r>
            <a:r>
              <a:rPr lang="ar-LB" dirty="0" smtClean="0"/>
              <a:t>يعني الأداء ولكن فقط على أساس بيانات المعارف و/أو المهارات من إطار الكفاءة العالمي.</a:t>
            </a:r>
          </a:p>
          <a:p>
            <a:pPr lvl="1" algn="r" rtl="1"/>
            <a:r>
              <a:rPr lang="ar-LB" b="1" dirty="0" smtClean="0"/>
              <a:t>واستعمال قد </a:t>
            </a:r>
            <a:r>
              <a:rPr lang="ar-LB" dirty="0" smtClean="0"/>
              <a:t>يتأثر بقيود التقييم، مثلاً صعوبة بند ما بالنسبة إلى متعلّم معيّن، ظروف الاختبار، خوف المتعلّم، والأخطاء العشوائية. </a:t>
            </a:r>
            <a:endParaRPr lang="en-US" dirty="0"/>
          </a:p>
        </p:txBody>
      </p:sp>
      <p:pic>
        <p:nvPicPr>
          <p:cNvPr id="2" name="Picture 1" descr="A black and white logo&#10;&#10;Description automatically generated with low confidence">
            <a:extLst>
              <a:ext uri="{FF2B5EF4-FFF2-40B4-BE49-F238E27FC236}">
                <a16:creationId xmlns:a16="http://schemas.microsoft.com/office/drawing/2014/main" xmlns="" id="{D29635B6-EA88-66B0-5DBC-F7D074C7CAB9}"/>
              </a:ext>
            </a:extLst>
          </p:cNvPr>
          <p:cNvPicPr>
            <a:picLocks noChangeAspect="1"/>
          </p:cNvPicPr>
          <p:nvPr/>
        </p:nvPicPr>
        <p:blipFill rotWithShape="1">
          <a:blip r:embed="rId3"/>
          <a:srcRect l="56736" t="15091" r="16052" b="56378"/>
          <a:stretch/>
        </p:blipFill>
        <p:spPr>
          <a:xfrm>
            <a:off x="11085812" y="5960933"/>
            <a:ext cx="789975" cy="64008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g9d942b5609_0_7"/>
          <p:cNvSpPr txBox="1">
            <a:spLocks noGrp="1"/>
          </p:cNvSpPr>
          <p:nvPr>
            <p:ph type="title"/>
          </p:nvPr>
        </p:nvSpPr>
        <p:spPr>
          <a:xfrm>
            <a:off x="609600" y="648237"/>
            <a:ext cx="10871200" cy="769401"/>
          </a:xfrm>
        </p:spPr>
        <p:txBody>
          <a:bodyPr/>
          <a:lstStyle/>
          <a:p>
            <a:pPr lvl="0" algn="r" rtl="1"/>
            <a:r>
              <a:rPr lang="ar-LB" sz="4400" dirty="0" smtClean="0">
                <a:latin typeface="Simplified Arabic" panose="02020603050405020304" pitchFamily="18" charset="-78"/>
                <a:cs typeface="Simplified Arabic" panose="02020603050405020304" pitchFamily="18" charset="-78"/>
              </a:rPr>
              <a:t>رزمة المشارك</a:t>
            </a:r>
            <a:endParaRPr lang="en-US" sz="4400" dirty="0">
              <a:latin typeface="Simplified Arabic" panose="02020603050405020304" pitchFamily="18" charset="-78"/>
              <a:cs typeface="Simplified Arabic" panose="02020603050405020304" pitchFamily="18" charset="-78"/>
            </a:endParaRPr>
          </a:p>
        </p:txBody>
      </p:sp>
      <p:sp>
        <p:nvSpPr>
          <p:cNvPr id="4" name="Text Placeholder 3"/>
          <p:cNvSpPr>
            <a:spLocks noGrp="1"/>
          </p:cNvSpPr>
          <p:nvPr>
            <p:ph type="body" idx="1"/>
          </p:nvPr>
        </p:nvSpPr>
        <p:spPr/>
        <p:txBody>
          <a:bodyPr>
            <a:noAutofit/>
          </a:bodyPr>
          <a:lstStyle/>
          <a:p>
            <a:pPr marL="463550" indent="-369888" algn="r" rtl="1">
              <a:buFont typeface="+mj-lt"/>
              <a:buAutoNum type="arabicPeriod"/>
            </a:pPr>
            <a:r>
              <a:rPr lang="ar-LB" sz="2400" dirty="0" smtClean="0">
                <a:latin typeface="Simplified Arabic" panose="02020603050405020304" pitchFamily="18" charset="-78"/>
                <a:cs typeface="Simplified Arabic" panose="02020603050405020304" pitchFamily="18" charset="-78"/>
              </a:rPr>
              <a:t>جدول الأعمال</a:t>
            </a:r>
          </a:p>
          <a:p>
            <a:pPr marL="463550" indent="-369888" algn="r" rtl="1">
              <a:buFont typeface="+mj-lt"/>
              <a:buAutoNum type="arabicPeriod"/>
            </a:pPr>
            <a:r>
              <a:rPr lang="ar-LB" sz="2400" dirty="0" smtClean="0">
                <a:latin typeface="Simplified Arabic" panose="02020603050405020304" pitchFamily="18" charset="-78"/>
                <a:cs typeface="Simplified Arabic" panose="02020603050405020304" pitchFamily="18" charset="-78"/>
              </a:rPr>
              <a:t>رقم تعريف عضو الهيئة</a:t>
            </a:r>
          </a:p>
          <a:p>
            <a:pPr marL="463550" indent="-369888" algn="r" rtl="1">
              <a:buFont typeface="+mj-lt"/>
              <a:buAutoNum type="arabicPeriod"/>
            </a:pPr>
            <a:r>
              <a:rPr lang="ar-LB" sz="2400" dirty="0" smtClean="0">
                <a:latin typeface="Simplified Arabic" panose="02020603050405020304" pitchFamily="18" charset="-78"/>
                <a:cs typeface="Simplified Arabic" panose="02020603050405020304" pitchFamily="18" charset="-78"/>
              </a:rPr>
              <a:t>قائمة مصطلحات</a:t>
            </a:r>
          </a:p>
          <a:p>
            <a:pPr marL="463550" indent="-369888" algn="r" rtl="1">
              <a:buFont typeface="+mj-lt"/>
              <a:buAutoNum type="arabicPeriod"/>
            </a:pPr>
            <a:r>
              <a:rPr lang="ar-LB" sz="2400" dirty="0" smtClean="0">
                <a:latin typeface="Simplified Arabic" panose="02020603050405020304" pitchFamily="18" charset="-78"/>
                <a:cs typeface="Simplified Arabic" panose="02020603050405020304" pitchFamily="18" charset="-78"/>
              </a:rPr>
              <a:t>قائمة الاختزالات</a:t>
            </a:r>
          </a:p>
          <a:p>
            <a:pPr marL="463550" indent="-369888" algn="r" rtl="1">
              <a:buFont typeface="+mj-lt"/>
              <a:buAutoNum type="arabicPeriod"/>
            </a:pPr>
            <a:r>
              <a:rPr lang="ar-LB" sz="2400" dirty="0" smtClean="0">
                <a:latin typeface="Simplified Arabic" panose="02020603050405020304" pitchFamily="18" charset="-78"/>
                <a:cs typeface="Simplified Arabic" panose="02020603050405020304" pitchFamily="18" charset="-78"/>
              </a:rPr>
              <a:t>أدوات </a:t>
            </a:r>
            <a:r>
              <a:rPr lang="ar-LB" sz="2400" dirty="0" smtClean="0">
                <a:latin typeface="Simplified Arabic" panose="02020603050405020304" pitchFamily="18" charset="-78"/>
                <a:cs typeface="Simplified Arabic" panose="02020603050405020304" pitchFamily="18" charset="-78"/>
              </a:rPr>
              <a:t>وصف الكفاءة العالمية من إطار الكفاءة العالمي حسب [الصف المعني/المادّة المعنية]</a:t>
            </a:r>
          </a:p>
          <a:p>
            <a:pPr marL="463550" indent="-369888" algn="r" rtl="1">
              <a:buFont typeface="+mj-lt"/>
              <a:buAutoNum type="arabicPeriod"/>
            </a:pPr>
            <a:r>
              <a:rPr lang="ar-LB" sz="2400" dirty="0" smtClean="0">
                <a:latin typeface="Simplified Arabic" panose="02020603050405020304" pitchFamily="18" charset="-78"/>
                <a:cs typeface="Simplified Arabic" panose="02020603050405020304" pitchFamily="18" charset="-78"/>
              </a:rPr>
              <a:t>أداة (أدوات) التقييم [اسم الأداة]</a:t>
            </a:r>
          </a:p>
          <a:p>
            <a:pPr marL="463550" indent="-369888" algn="r" rtl="1">
              <a:buFont typeface="+mj-lt"/>
              <a:buAutoNum type="arabicPeriod"/>
            </a:pPr>
            <a:r>
              <a:rPr lang="ar-LB" sz="2400" dirty="0" smtClean="0">
                <a:latin typeface="Simplified Arabic" panose="02020603050405020304" pitchFamily="18" charset="-78"/>
                <a:cs typeface="Simplified Arabic" panose="02020603050405020304" pitchFamily="18" charset="-78"/>
              </a:rPr>
              <a:t>الشرائح (مطبوعة بشكل ملاحظات)</a:t>
            </a:r>
          </a:p>
          <a:p>
            <a:pPr marL="463550" indent="-369888" algn="r" rtl="1">
              <a:buFont typeface="+mj-lt"/>
              <a:buAutoNum type="arabicPeriod"/>
            </a:pPr>
            <a:r>
              <a:rPr lang="ar-LB" sz="2400" dirty="0" smtClean="0">
                <a:latin typeface="Simplified Arabic" panose="02020603050405020304" pitchFamily="18" charset="-78"/>
                <a:cs typeface="Simplified Arabic" panose="02020603050405020304" pitchFamily="18" charset="-78"/>
              </a:rPr>
              <a:t>استمارة تصنيف التوافق</a:t>
            </a:r>
          </a:p>
          <a:p>
            <a:pPr marL="463550" indent="-369888" algn="r" rtl="1">
              <a:buFont typeface="+mj-lt"/>
              <a:buAutoNum type="arabicPeriod"/>
            </a:pPr>
            <a:r>
              <a:rPr lang="ar-LB" sz="2400" dirty="0" smtClean="0">
                <a:latin typeface="Simplified Arabic" panose="02020603050405020304" pitchFamily="18" charset="-78"/>
                <a:cs typeface="Simplified Arabic" panose="02020603050405020304" pitchFamily="18" charset="-78"/>
              </a:rPr>
              <a:t>استمارة تصنيف البنود</a:t>
            </a:r>
            <a:endParaRPr lang="en-US" sz="2400" dirty="0">
              <a:latin typeface="Simplified Arabic" panose="02020603050405020304" pitchFamily="18" charset="-78"/>
              <a:cs typeface="Simplified Arabic" panose="02020603050405020304" pitchFamily="18" charset="-78"/>
            </a:endParaRPr>
          </a:p>
        </p:txBody>
      </p:sp>
      <p:sp>
        <p:nvSpPr>
          <p:cNvPr id="410" name="Google Shape;410;g9d942b5609_0_7"/>
          <p:cNvSpPr/>
          <p:nvPr/>
        </p:nvSpPr>
        <p:spPr>
          <a:xfrm>
            <a:off x="909925" y="725238"/>
            <a:ext cx="670200" cy="692400"/>
          </a:xfrm>
          <a:prstGeom prst="plus">
            <a:avLst>
              <a:gd name="adj" fmla="val 25000"/>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pic>
        <p:nvPicPr>
          <p:cNvPr id="2" name="Picture 1" descr="A black and white logo&#10;&#10;Description automatically generated with low confidence">
            <a:extLst>
              <a:ext uri="{FF2B5EF4-FFF2-40B4-BE49-F238E27FC236}">
                <a16:creationId xmlns:a16="http://schemas.microsoft.com/office/drawing/2014/main" xmlns="" id="{7499F3DA-338E-A9A9-39B2-ADF9724B0580}"/>
              </a:ext>
            </a:extLst>
          </p:cNvPr>
          <p:cNvPicPr>
            <a:picLocks noChangeAspect="1"/>
          </p:cNvPicPr>
          <p:nvPr/>
        </p:nvPicPr>
        <p:blipFill rotWithShape="1">
          <a:blip r:embed="rId3"/>
          <a:srcRect l="56736" t="15091" r="16052" b="56378"/>
          <a:stretch/>
        </p:blipFill>
        <p:spPr>
          <a:xfrm>
            <a:off x="11085812" y="5904357"/>
            <a:ext cx="789975" cy="640080"/>
          </a:xfrm>
          <a:prstGeom prst="rect">
            <a:avLst/>
          </a:prstGeom>
        </p:spPr>
      </p:pic>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Shape 1584"/>
        <p:cNvGrpSpPr/>
        <p:nvPr/>
      </p:nvGrpSpPr>
      <p:grpSpPr>
        <a:xfrm>
          <a:off x="0" y="0"/>
          <a:ext cx="0" cy="0"/>
          <a:chOff x="0" y="0"/>
          <a:chExt cx="0" cy="0"/>
        </a:xfrm>
      </p:grpSpPr>
      <p:sp>
        <p:nvSpPr>
          <p:cNvPr id="1585" name="Google Shape;1585;p65"/>
          <p:cNvSpPr txBox="1">
            <a:spLocks noGrp="1"/>
          </p:cNvSpPr>
          <p:nvPr>
            <p:ph type="title"/>
          </p:nvPr>
        </p:nvSpPr>
        <p:spPr/>
        <p:txBody>
          <a:bodyPr/>
          <a:lstStyle/>
          <a:p>
            <a:pPr lvl="0" algn="r" rtl="1"/>
            <a:r>
              <a:rPr lang="ar-LB" dirty="0" smtClean="0"/>
              <a:t>الجولة 1: إجراءات التصنيف</a:t>
            </a:r>
            <a:endParaRPr lang="en-US" dirty="0"/>
          </a:p>
        </p:txBody>
      </p:sp>
      <p:sp>
        <p:nvSpPr>
          <p:cNvPr id="1586" name="Google Shape;1586;p65"/>
          <p:cNvSpPr txBox="1">
            <a:spLocks noGrp="1"/>
          </p:cNvSpPr>
          <p:nvPr>
            <p:ph type="body" idx="1"/>
          </p:nvPr>
        </p:nvSpPr>
        <p:spPr/>
        <p:txBody>
          <a:bodyPr>
            <a:normAutofit/>
          </a:bodyPr>
          <a:lstStyle/>
          <a:p>
            <a:pPr lvl="0"/>
            <a:endParaRPr lang="en-US" dirty="0"/>
          </a:p>
          <a:p>
            <a:pPr lvl="0"/>
            <a:endParaRPr lang="en-US" dirty="0"/>
          </a:p>
          <a:p>
            <a:pPr lvl="0"/>
            <a:endParaRPr lang="en-US" sz="2400" dirty="0"/>
          </a:p>
          <a:p>
            <a:pPr lvl="0"/>
            <a:endParaRPr lang="en-US" sz="2400" dirty="0"/>
          </a:p>
          <a:p>
            <a:pPr lvl="0"/>
            <a:endParaRPr lang="en-US" sz="2400" dirty="0"/>
          </a:p>
          <a:p>
            <a:pPr marL="94234" lvl="0" indent="0" algn="r" rtl="1">
              <a:buNone/>
            </a:pPr>
            <a:r>
              <a:rPr lang="ar-LB" sz="2400" b="1" dirty="0" smtClean="0"/>
              <a:t>الخطوة 1: </a:t>
            </a:r>
            <a:r>
              <a:rPr lang="ar-LB" sz="2400" dirty="0" smtClean="0"/>
              <a:t>تحديد و/أو </a:t>
            </a:r>
            <a:r>
              <a:rPr lang="ar-LB" sz="2400" b="1" dirty="0" smtClean="0"/>
              <a:t>تصوّر </a:t>
            </a:r>
            <a:r>
              <a:rPr lang="ar-LB" sz="2400" dirty="0" smtClean="0"/>
              <a:t>ثلاث حالات متعلمين  بالكاد يحقق جزئيًّا، وثلاث حالات بالكاد يحقق، وثلاث حالات بالكاد يتخطى على أساس إطار الكفاءة العالمي في [الصف 2 للهدف 4.1.1.أ، والصف 5 للهدف 4.1.1.ب، والصف 8 للهدف 4.1.1.ج]</a:t>
            </a:r>
            <a:endParaRPr lang="en-US" sz="2400" dirty="0"/>
          </a:p>
          <a:p>
            <a:pPr lvl="0"/>
            <a:endParaRPr lang="en-US" dirty="0"/>
          </a:p>
          <a:p>
            <a:pPr lvl="0"/>
            <a:endParaRPr lang="en-US" dirty="0"/>
          </a:p>
        </p:txBody>
      </p:sp>
      <p:grpSp>
        <p:nvGrpSpPr>
          <p:cNvPr id="1588" name="Google Shape;1588;p65"/>
          <p:cNvGrpSpPr/>
          <p:nvPr/>
        </p:nvGrpSpPr>
        <p:grpSpPr>
          <a:xfrm>
            <a:off x="1752600" y="1767656"/>
            <a:ext cx="1828800" cy="1799191"/>
            <a:chOff x="1234643" y="1723303"/>
            <a:chExt cx="1828800" cy="1799191"/>
          </a:xfrm>
        </p:grpSpPr>
        <p:grpSp>
          <p:nvGrpSpPr>
            <p:cNvPr id="1589" name="Google Shape;1589;p65"/>
            <p:cNvGrpSpPr/>
            <p:nvPr/>
          </p:nvGrpSpPr>
          <p:grpSpPr>
            <a:xfrm>
              <a:off x="1234643" y="1723303"/>
              <a:ext cx="1828800" cy="914400"/>
              <a:chOff x="952010" y="1723303"/>
              <a:chExt cx="1828800" cy="914400"/>
            </a:xfrm>
          </p:grpSpPr>
          <p:pic>
            <p:nvPicPr>
              <p:cNvPr id="1590" name="Google Shape;1590;p65" descr="Man"/>
              <p:cNvPicPr preferRelativeResize="0"/>
              <p:nvPr/>
            </p:nvPicPr>
            <p:blipFill rotWithShape="1">
              <a:blip r:embed="rId3">
                <a:alphaModFix/>
              </a:blip>
              <a:srcRect/>
              <a:stretch/>
            </p:blipFill>
            <p:spPr>
              <a:xfrm>
                <a:off x="952010" y="1723303"/>
                <a:ext cx="914400" cy="914400"/>
              </a:xfrm>
              <a:prstGeom prst="rect">
                <a:avLst/>
              </a:prstGeom>
              <a:noFill/>
              <a:ln>
                <a:noFill/>
              </a:ln>
            </p:spPr>
          </p:pic>
          <p:pic>
            <p:nvPicPr>
              <p:cNvPr id="1591" name="Google Shape;1591;p65" descr="Woman"/>
              <p:cNvPicPr preferRelativeResize="0"/>
              <p:nvPr/>
            </p:nvPicPr>
            <p:blipFill rotWithShape="1">
              <a:blip r:embed="rId4">
                <a:alphaModFix/>
              </a:blip>
              <a:srcRect/>
              <a:stretch/>
            </p:blipFill>
            <p:spPr>
              <a:xfrm>
                <a:off x="1409210" y="1723303"/>
                <a:ext cx="914400" cy="914400"/>
              </a:xfrm>
              <a:prstGeom prst="rect">
                <a:avLst/>
              </a:prstGeom>
              <a:noFill/>
              <a:ln>
                <a:noFill/>
              </a:ln>
            </p:spPr>
          </p:pic>
          <p:pic>
            <p:nvPicPr>
              <p:cNvPr id="1592" name="Google Shape;1592;p65" descr="Man"/>
              <p:cNvPicPr preferRelativeResize="0"/>
              <p:nvPr/>
            </p:nvPicPr>
            <p:blipFill rotWithShape="1">
              <a:blip r:embed="rId3">
                <a:alphaModFix/>
              </a:blip>
              <a:srcRect/>
              <a:stretch/>
            </p:blipFill>
            <p:spPr>
              <a:xfrm>
                <a:off x="1866410" y="1723303"/>
                <a:ext cx="914400" cy="914400"/>
              </a:xfrm>
              <a:prstGeom prst="rect">
                <a:avLst/>
              </a:prstGeom>
              <a:noFill/>
              <a:ln>
                <a:noFill/>
              </a:ln>
            </p:spPr>
          </p:pic>
        </p:grpSp>
        <p:sp>
          <p:nvSpPr>
            <p:cNvPr id="1593" name="Google Shape;1593;p65"/>
            <p:cNvSpPr txBox="1"/>
            <p:nvPr/>
          </p:nvSpPr>
          <p:spPr>
            <a:xfrm>
              <a:off x="1409210" y="2876204"/>
              <a:ext cx="1435590" cy="646290"/>
            </a:xfrm>
            <a:prstGeom prst="rect">
              <a:avLst/>
            </a:prstGeom>
            <a:noFill/>
            <a:ln>
              <a:noFill/>
            </a:ln>
          </p:spPr>
          <p:txBody>
            <a:bodyPr spcFirstLastPara="1" wrap="square" lIns="91425" tIns="45700" rIns="91425" bIns="45700" anchor="t" anchorCtr="0">
              <a:spAutoFit/>
            </a:bodyPr>
            <a:lstStyle/>
            <a:p>
              <a:pPr marL="0" marR="0" lvl="0" indent="0" algn="ctr" rtl="1">
                <a:lnSpc>
                  <a:spcPct val="100000"/>
                </a:lnSpc>
                <a:spcBef>
                  <a:spcPts val="0"/>
                </a:spcBef>
                <a:spcAft>
                  <a:spcPts val="0"/>
                </a:spcAft>
                <a:buClr>
                  <a:srgbClr val="000000"/>
                </a:buClr>
                <a:buSzPts val="1800"/>
                <a:buFont typeface="Arial"/>
                <a:buNone/>
              </a:pPr>
              <a:r>
                <a:rPr lang="ar-LB" sz="1800" b="0" i="0" u="none" strike="noStrike" cap="none" dirty="0" smtClean="0">
                  <a:solidFill>
                    <a:schemeClr val="dk1"/>
                  </a:solidFill>
                  <a:latin typeface="Gill Sans"/>
                  <a:ea typeface="Gill Sans"/>
                  <a:cs typeface="Gill Sans"/>
                  <a:sym typeface="Gill Sans"/>
                </a:rPr>
                <a:t>بالكاد يحقق جزئيُّا </a:t>
              </a:r>
              <a:r>
                <a:rPr lang="en-US" sz="1800" b="0" i="0" u="none" strike="noStrike" cap="none" dirty="0" smtClean="0">
                  <a:solidFill>
                    <a:schemeClr val="dk1"/>
                  </a:solidFill>
                  <a:latin typeface="Gill Sans"/>
                  <a:ea typeface="Gill Sans"/>
                  <a:cs typeface="Gill Sans"/>
                  <a:sym typeface="Gill Sans"/>
                </a:rPr>
                <a:t>JP</a:t>
              </a:r>
              <a:endParaRPr sz="1400" b="0" i="0" u="none" strike="noStrike" cap="none" dirty="0">
                <a:solidFill>
                  <a:srgbClr val="000000"/>
                </a:solidFill>
                <a:latin typeface="Arial"/>
                <a:ea typeface="Arial"/>
                <a:cs typeface="Arial"/>
                <a:sym typeface="Arial"/>
              </a:endParaRPr>
            </a:p>
          </p:txBody>
        </p:sp>
      </p:grpSp>
      <p:grpSp>
        <p:nvGrpSpPr>
          <p:cNvPr id="1594" name="Google Shape;1594;p65"/>
          <p:cNvGrpSpPr/>
          <p:nvPr/>
        </p:nvGrpSpPr>
        <p:grpSpPr>
          <a:xfrm>
            <a:off x="8214157" y="1752872"/>
            <a:ext cx="1828800" cy="1522192"/>
            <a:chOff x="1234643" y="1723303"/>
            <a:chExt cx="1828800" cy="1522192"/>
          </a:xfrm>
        </p:grpSpPr>
        <p:grpSp>
          <p:nvGrpSpPr>
            <p:cNvPr id="1595" name="Google Shape;1595;p65"/>
            <p:cNvGrpSpPr/>
            <p:nvPr/>
          </p:nvGrpSpPr>
          <p:grpSpPr>
            <a:xfrm>
              <a:off x="1234643" y="1723303"/>
              <a:ext cx="1828800" cy="914400"/>
              <a:chOff x="952010" y="1723303"/>
              <a:chExt cx="1828800" cy="914400"/>
            </a:xfrm>
          </p:grpSpPr>
          <p:pic>
            <p:nvPicPr>
              <p:cNvPr id="1596" name="Google Shape;1596;p65" descr="Man"/>
              <p:cNvPicPr preferRelativeResize="0"/>
              <p:nvPr/>
            </p:nvPicPr>
            <p:blipFill rotWithShape="1">
              <a:blip r:embed="rId3">
                <a:alphaModFix/>
              </a:blip>
              <a:srcRect/>
              <a:stretch/>
            </p:blipFill>
            <p:spPr>
              <a:xfrm>
                <a:off x="952010" y="1723303"/>
                <a:ext cx="914400" cy="914400"/>
              </a:xfrm>
              <a:prstGeom prst="rect">
                <a:avLst/>
              </a:prstGeom>
              <a:noFill/>
              <a:ln>
                <a:noFill/>
              </a:ln>
            </p:spPr>
          </p:pic>
          <p:pic>
            <p:nvPicPr>
              <p:cNvPr id="1597" name="Google Shape;1597;p65" descr="Woman"/>
              <p:cNvPicPr preferRelativeResize="0"/>
              <p:nvPr/>
            </p:nvPicPr>
            <p:blipFill rotWithShape="1">
              <a:blip r:embed="rId4">
                <a:alphaModFix/>
              </a:blip>
              <a:srcRect/>
              <a:stretch/>
            </p:blipFill>
            <p:spPr>
              <a:xfrm>
                <a:off x="1409210" y="1723303"/>
                <a:ext cx="914400" cy="914400"/>
              </a:xfrm>
              <a:prstGeom prst="rect">
                <a:avLst/>
              </a:prstGeom>
              <a:noFill/>
              <a:ln>
                <a:noFill/>
              </a:ln>
            </p:spPr>
          </p:pic>
          <p:pic>
            <p:nvPicPr>
              <p:cNvPr id="1598" name="Google Shape;1598;p65" descr="Man"/>
              <p:cNvPicPr preferRelativeResize="0"/>
              <p:nvPr/>
            </p:nvPicPr>
            <p:blipFill rotWithShape="1">
              <a:blip r:embed="rId3">
                <a:alphaModFix/>
              </a:blip>
              <a:srcRect/>
              <a:stretch/>
            </p:blipFill>
            <p:spPr>
              <a:xfrm>
                <a:off x="1866410" y="1723303"/>
                <a:ext cx="914400" cy="914400"/>
              </a:xfrm>
              <a:prstGeom prst="rect">
                <a:avLst/>
              </a:prstGeom>
              <a:noFill/>
              <a:ln>
                <a:noFill/>
              </a:ln>
            </p:spPr>
          </p:pic>
        </p:grpSp>
        <p:sp>
          <p:nvSpPr>
            <p:cNvPr id="1599" name="Google Shape;1599;p65"/>
            <p:cNvSpPr txBox="1"/>
            <p:nvPr/>
          </p:nvSpPr>
          <p:spPr>
            <a:xfrm>
              <a:off x="1409210" y="2876204"/>
              <a:ext cx="1435590" cy="369291"/>
            </a:xfrm>
            <a:prstGeom prst="rect">
              <a:avLst/>
            </a:prstGeom>
            <a:noFill/>
            <a:ln>
              <a:noFill/>
            </a:ln>
          </p:spPr>
          <p:txBody>
            <a:bodyPr spcFirstLastPara="1" wrap="square" lIns="91425" tIns="45700" rIns="91425" bIns="45700" anchor="t" anchorCtr="0">
              <a:spAutoFit/>
            </a:bodyPr>
            <a:lstStyle/>
            <a:p>
              <a:pPr marL="0" marR="0" lvl="0" indent="0" algn="ctr" rtl="1">
                <a:lnSpc>
                  <a:spcPct val="100000"/>
                </a:lnSpc>
                <a:spcBef>
                  <a:spcPts val="0"/>
                </a:spcBef>
                <a:spcAft>
                  <a:spcPts val="0"/>
                </a:spcAft>
                <a:buClr>
                  <a:srgbClr val="000000"/>
                </a:buClr>
                <a:buSzPts val="1800"/>
                <a:buFont typeface="Arial"/>
                <a:buNone/>
              </a:pPr>
              <a:r>
                <a:rPr lang="ar-LB" sz="1800" b="0" i="0" u="none" strike="noStrike" cap="none" dirty="0" smtClean="0">
                  <a:solidFill>
                    <a:schemeClr val="dk1"/>
                  </a:solidFill>
                  <a:latin typeface="Gill Sans"/>
                  <a:ea typeface="Gill Sans"/>
                  <a:cs typeface="Gill Sans"/>
                  <a:sym typeface="Gill Sans"/>
                </a:rPr>
                <a:t>بالكاد يتخطى </a:t>
              </a:r>
              <a:r>
                <a:rPr lang="en-US" sz="1800" b="0" i="0" u="none" strike="noStrike" cap="none" dirty="0" smtClean="0">
                  <a:solidFill>
                    <a:schemeClr val="dk1"/>
                  </a:solidFill>
                  <a:latin typeface="Gill Sans"/>
                  <a:ea typeface="Gill Sans"/>
                  <a:cs typeface="Gill Sans"/>
                  <a:sym typeface="Gill Sans"/>
                </a:rPr>
                <a:t>JE</a:t>
              </a:r>
              <a:endParaRPr sz="1400" b="0" i="0" u="none" strike="noStrike" cap="none" dirty="0">
                <a:solidFill>
                  <a:srgbClr val="000000"/>
                </a:solidFill>
                <a:latin typeface="Arial"/>
                <a:ea typeface="Arial"/>
                <a:cs typeface="Arial"/>
                <a:sym typeface="Arial"/>
              </a:endParaRPr>
            </a:p>
          </p:txBody>
        </p:sp>
      </p:grpSp>
      <p:grpSp>
        <p:nvGrpSpPr>
          <p:cNvPr id="1600" name="Google Shape;1600;p65"/>
          <p:cNvGrpSpPr/>
          <p:nvPr/>
        </p:nvGrpSpPr>
        <p:grpSpPr>
          <a:xfrm>
            <a:off x="4953000" y="1752872"/>
            <a:ext cx="1828800" cy="1522193"/>
            <a:chOff x="4267200" y="1723302"/>
            <a:chExt cx="1828800" cy="1522193"/>
          </a:xfrm>
        </p:grpSpPr>
        <p:grpSp>
          <p:nvGrpSpPr>
            <p:cNvPr id="1601" name="Google Shape;1601;p65"/>
            <p:cNvGrpSpPr/>
            <p:nvPr/>
          </p:nvGrpSpPr>
          <p:grpSpPr>
            <a:xfrm>
              <a:off x="4267200" y="1723303"/>
              <a:ext cx="1610157" cy="1522192"/>
              <a:chOff x="1234643" y="1723303"/>
              <a:chExt cx="1610157" cy="1522192"/>
            </a:xfrm>
          </p:grpSpPr>
          <p:grpSp>
            <p:nvGrpSpPr>
              <p:cNvPr id="1602" name="Google Shape;1602;p65"/>
              <p:cNvGrpSpPr/>
              <p:nvPr/>
            </p:nvGrpSpPr>
            <p:grpSpPr>
              <a:xfrm>
                <a:off x="1234643" y="1723303"/>
                <a:ext cx="1371600" cy="914400"/>
                <a:chOff x="952010" y="1723303"/>
                <a:chExt cx="1371600" cy="914400"/>
              </a:xfrm>
            </p:grpSpPr>
            <p:pic>
              <p:nvPicPr>
                <p:cNvPr id="1603" name="Google Shape;1603;p65" descr="Man"/>
                <p:cNvPicPr preferRelativeResize="0"/>
                <p:nvPr/>
              </p:nvPicPr>
              <p:blipFill rotWithShape="1">
                <a:blip r:embed="rId3">
                  <a:alphaModFix/>
                </a:blip>
                <a:srcRect/>
                <a:stretch/>
              </p:blipFill>
              <p:spPr>
                <a:xfrm>
                  <a:off x="952010" y="1723303"/>
                  <a:ext cx="914400" cy="914400"/>
                </a:xfrm>
                <a:prstGeom prst="rect">
                  <a:avLst/>
                </a:prstGeom>
                <a:noFill/>
                <a:ln>
                  <a:noFill/>
                </a:ln>
              </p:spPr>
            </p:pic>
            <p:pic>
              <p:nvPicPr>
                <p:cNvPr id="1604" name="Google Shape;1604;p65" descr="Woman"/>
                <p:cNvPicPr preferRelativeResize="0"/>
                <p:nvPr/>
              </p:nvPicPr>
              <p:blipFill rotWithShape="1">
                <a:blip r:embed="rId4">
                  <a:alphaModFix/>
                </a:blip>
                <a:srcRect/>
                <a:stretch/>
              </p:blipFill>
              <p:spPr>
                <a:xfrm>
                  <a:off x="1409210" y="1723303"/>
                  <a:ext cx="914400" cy="914400"/>
                </a:xfrm>
                <a:prstGeom prst="rect">
                  <a:avLst/>
                </a:prstGeom>
                <a:noFill/>
                <a:ln>
                  <a:noFill/>
                </a:ln>
              </p:spPr>
            </p:pic>
          </p:grpSp>
          <p:sp>
            <p:nvSpPr>
              <p:cNvPr id="1605" name="Google Shape;1605;p65"/>
              <p:cNvSpPr txBox="1"/>
              <p:nvPr/>
            </p:nvSpPr>
            <p:spPr>
              <a:xfrm>
                <a:off x="1409210" y="2876204"/>
                <a:ext cx="1435590" cy="369291"/>
              </a:xfrm>
              <a:prstGeom prst="rect">
                <a:avLst/>
              </a:prstGeom>
              <a:noFill/>
              <a:ln>
                <a:noFill/>
              </a:ln>
            </p:spPr>
            <p:txBody>
              <a:bodyPr spcFirstLastPara="1" wrap="square" lIns="91425" tIns="45700" rIns="91425" bIns="45700" anchor="t" anchorCtr="0">
                <a:spAutoFit/>
              </a:bodyPr>
              <a:lstStyle/>
              <a:p>
                <a:pPr marL="0" marR="0" lvl="0" indent="0" algn="ctr" rtl="1">
                  <a:lnSpc>
                    <a:spcPct val="100000"/>
                  </a:lnSpc>
                  <a:spcBef>
                    <a:spcPts val="0"/>
                  </a:spcBef>
                  <a:spcAft>
                    <a:spcPts val="0"/>
                  </a:spcAft>
                  <a:buClr>
                    <a:srgbClr val="000000"/>
                  </a:buClr>
                  <a:buSzPts val="1800"/>
                  <a:buFont typeface="Arial"/>
                  <a:buNone/>
                </a:pPr>
                <a:r>
                  <a:rPr lang="ar-LB" sz="1800" b="0" i="0" u="none" strike="noStrike" cap="none" dirty="0" smtClean="0">
                    <a:solidFill>
                      <a:schemeClr val="dk1"/>
                    </a:solidFill>
                    <a:latin typeface="Gill Sans"/>
                    <a:ea typeface="Gill Sans"/>
                    <a:cs typeface="Gill Sans"/>
                    <a:sym typeface="Gill Sans"/>
                  </a:rPr>
                  <a:t>بالكاد يحقق  </a:t>
                </a:r>
                <a:r>
                  <a:rPr lang="en-US" sz="1800" b="0" i="0" u="none" strike="noStrike" cap="none" dirty="0" smtClean="0">
                    <a:solidFill>
                      <a:schemeClr val="dk1"/>
                    </a:solidFill>
                    <a:latin typeface="Gill Sans"/>
                    <a:ea typeface="Gill Sans"/>
                    <a:cs typeface="Gill Sans"/>
                    <a:sym typeface="Gill Sans"/>
                  </a:rPr>
                  <a:t>JM</a:t>
                </a:r>
                <a:endParaRPr sz="1400" b="0" i="0" u="none" strike="noStrike" cap="none" dirty="0">
                  <a:solidFill>
                    <a:srgbClr val="000000"/>
                  </a:solidFill>
                  <a:latin typeface="Arial"/>
                  <a:ea typeface="Arial"/>
                  <a:cs typeface="Arial"/>
                  <a:sym typeface="Arial"/>
                </a:endParaRPr>
              </a:p>
            </p:txBody>
          </p:sp>
        </p:grpSp>
        <p:pic>
          <p:nvPicPr>
            <p:cNvPr id="1606" name="Google Shape;1606;p65" descr="Woman"/>
            <p:cNvPicPr preferRelativeResize="0"/>
            <p:nvPr/>
          </p:nvPicPr>
          <p:blipFill rotWithShape="1">
            <a:blip r:embed="rId4">
              <a:alphaModFix/>
            </a:blip>
            <a:srcRect/>
            <a:stretch/>
          </p:blipFill>
          <p:spPr>
            <a:xfrm>
              <a:off x="5181600" y="1723302"/>
              <a:ext cx="914400" cy="914400"/>
            </a:xfrm>
            <a:prstGeom prst="rect">
              <a:avLst/>
            </a:prstGeom>
            <a:noFill/>
            <a:ln>
              <a:noFill/>
            </a:ln>
          </p:spPr>
        </p:pic>
      </p:grpSp>
      <p:sp>
        <p:nvSpPr>
          <p:cNvPr id="23" name="Google Shape;1617;p66">
            <a:extLst>
              <a:ext uri="{FF2B5EF4-FFF2-40B4-BE49-F238E27FC236}">
                <a16:creationId xmlns:a16="http://schemas.microsoft.com/office/drawing/2014/main" xmlns="" id="{CABD293D-BBCB-4752-85F0-6094396EEDD2}"/>
              </a:ext>
            </a:extLst>
          </p:cNvPr>
          <p:cNvSpPr/>
          <p:nvPr/>
        </p:nvSpPr>
        <p:spPr>
          <a:xfrm>
            <a:off x="609600" y="654275"/>
            <a:ext cx="670200" cy="692400"/>
          </a:xfrm>
          <a:prstGeom prst="plus">
            <a:avLst>
              <a:gd name="adj" fmla="val 25000"/>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 name="Picture 1" descr="A black and white logo&#10;&#10;Description automatically generated with low confidence">
            <a:extLst>
              <a:ext uri="{FF2B5EF4-FFF2-40B4-BE49-F238E27FC236}">
                <a16:creationId xmlns:a16="http://schemas.microsoft.com/office/drawing/2014/main" xmlns="" id="{1385AB9F-D835-F724-2E24-E5A1EE1C77F7}"/>
              </a:ext>
            </a:extLst>
          </p:cNvPr>
          <p:cNvPicPr>
            <a:picLocks noChangeAspect="1"/>
          </p:cNvPicPr>
          <p:nvPr/>
        </p:nvPicPr>
        <p:blipFill rotWithShape="1">
          <a:blip r:embed="rId5"/>
          <a:srcRect l="56736" t="15091" r="16052" b="56378"/>
          <a:stretch/>
        </p:blipFill>
        <p:spPr>
          <a:xfrm>
            <a:off x="11085812" y="5960933"/>
            <a:ext cx="789975" cy="640080"/>
          </a:xfrm>
          <a:prstGeom prst="rect">
            <a:avLst/>
          </a:prstGeom>
        </p:spPr>
      </p:pic>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Shape 1611"/>
        <p:cNvGrpSpPr/>
        <p:nvPr/>
      </p:nvGrpSpPr>
      <p:grpSpPr>
        <a:xfrm>
          <a:off x="0" y="0"/>
          <a:ext cx="0" cy="0"/>
          <a:chOff x="0" y="0"/>
          <a:chExt cx="0" cy="0"/>
        </a:xfrm>
      </p:grpSpPr>
      <p:sp>
        <p:nvSpPr>
          <p:cNvPr id="1612" name="Google Shape;1612;p66"/>
          <p:cNvSpPr txBox="1">
            <a:spLocks noGrp="1"/>
          </p:cNvSpPr>
          <p:nvPr>
            <p:ph type="title"/>
          </p:nvPr>
        </p:nvSpPr>
        <p:spPr>
          <a:xfrm>
            <a:off x="609600" y="836838"/>
            <a:ext cx="10871200" cy="580800"/>
          </a:xfrm>
        </p:spPr>
        <p:txBody>
          <a:bodyPr/>
          <a:lstStyle/>
          <a:p>
            <a:pPr lvl="0" algn="r" rtl="1"/>
            <a:r>
              <a:rPr lang="ar-LB" dirty="0"/>
              <a:t>الجولة 1: إجراءات التصنيف</a:t>
            </a:r>
            <a:endParaRPr lang="en-US" dirty="0"/>
          </a:p>
        </p:txBody>
      </p:sp>
      <p:sp>
        <p:nvSpPr>
          <p:cNvPr id="1613" name="Google Shape;1613;p66"/>
          <p:cNvSpPr txBox="1">
            <a:spLocks noGrp="1"/>
          </p:cNvSpPr>
          <p:nvPr>
            <p:ph type="body" idx="1"/>
          </p:nvPr>
        </p:nvSpPr>
        <p:spPr>
          <a:xfrm>
            <a:off x="609600" y="1600201"/>
            <a:ext cx="10871200" cy="4419599"/>
          </a:xfrm>
        </p:spPr>
        <p:txBody>
          <a:bodyPr/>
          <a:lstStyle/>
          <a:p>
            <a:pPr marL="94234" lvl="0" indent="0" algn="r" rtl="1">
              <a:buNone/>
            </a:pPr>
            <a:r>
              <a:rPr lang="ar-LB" sz="2400" b="1" dirty="0" smtClean="0"/>
              <a:t>الخطوة 2:</a:t>
            </a:r>
            <a:r>
              <a:rPr lang="ar-LB" sz="2400" dirty="0" smtClean="0"/>
              <a:t> قراءة البند الأول حول التقييم بعناية والنظر في </a:t>
            </a:r>
            <a:r>
              <a:rPr lang="ar-LB" sz="2400" b="1" dirty="0" smtClean="0"/>
              <a:t>المعارف و/أو المهارات </a:t>
            </a:r>
            <a:r>
              <a:rPr lang="ar-LB" sz="2400" dirty="0" smtClean="0"/>
              <a:t>المطلوبة للإجابة عن البند بشكل صحيح. إبحث في ما يجعل البند سهلاً أو صعبًا (مثلاً صياغة أساس البند وقوّة الخيارات غير الصحيحة، أو العوامل المشتّتة) وأي نوع من الأخطاء يمكن أن يكون ممكنًا أو معقولاً. </a:t>
            </a:r>
            <a:endParaRPr lang="en-US" sz="2400" dirty="0"/>
          </a:p>
          <a:p>
            <a:pPr lvl="0"/>
            <a:endParaRPr lang="en-US" dirty="0"/>
          </a:p>
          <a:p>
            <a:pPr marL="94234" lvl="0" indent="0">
              <a:buNone/>
            </a:pPr>
            <a:endParaRPr lang="en-US" dirty="0"/>
          </a:p>
          <a:p>
            <a:pPr lvl="0"/>
            <a:endParaRPr lang="en-US" dirty="0"/>
          </a:p>
          <a:p>
            <a:pPr lvl="0"/>
            <a:endParaRPr lang="en-US" dirty="0"/>
          </a:p>
        </p:txBody>
      </p:sp>
      <p:sp>
        <p:nvSpPr>
          <p:cNvPr id="1615" name="Google Shape;1615;p66"/>
          <p:cNvSpPr/>
          <p:nvPr/>
        </p:nvSpPr>
        <p:spPr>
          <a:xfrm>
            <a:off x="609600" y="2989863"/>
            <a:ext cx="4686900" cy="1938952"/>
          </a:xfrm>
          <a:prstGeom prst="rect">
            <a:avLst/>
          </a:prstGeom>
          <a:solidFill>
            <a:schemeClr val="bg1"/>
          </a:solidFill>
          <a:ln w="9525" cap="flat" cmpd="sng">
            <a:noFill/>
            <a:prstDash val="solid"/>
            <a:round/>
            <a:headEnd type="none" w="sm" len="sm"/>
            <a:tailEnd type="none" w="sm" len="sm"/>
          </a:ln>
        </p:spPr>
        <p:txBody>
          <a:bodyPr spcFirstLastPara="1" wrap="square" lIns="91425" tIns="45700" rIns="91425" bIns="45700" anchor="t" anchorCtr="0">
            <a:spAutoFit/>
          </a:bodyPr>
          <a:lstStyle/>
          <a:p>
            <a:pPr marL="0" marR="0" lvl="0" indent="0" algn="r" rtl="1">
              <a:lnSpc>
                <a:spcPct val="100000"/>
              </a:lnSpc>
              <a:spcBef>
                <a:spcPts val="0"/>
              </a:spcBef>
              <a:spcAft>
                <a:spcPts val="0"/>
              </a:spcAft>
              <a:buClr>
                <a:srgbClr val="000000"/>
              </a:buClr>
              <a:buSzPts val="2000"/>
              <a:buFont typeface="Arial"/>
              <a:buNone/>
            </a:pPr>
            <a:r>
              <a:rPr lang="ar-LB" sz="2000" b="1" i="0" u="none" strike="noStrike" cap="none" dirty="0" smtClean="0">
                <a:latin typeface="Gill Sans"/>
                <a:ea typeface="Gill Sans"/>
                <a:cs typeface="Gill Sans"/>
                <a:sym typeface="Gill Sans"/>
              </a:rPr>
              <a:t>كيف يُكتَب سبعة وثمانون بالشكل المعياري؟</a:t>
            </a:r>
            <a:endParaRPr sz="1400" b="0" i="0" u="none" strike="noStrike" cap="none" dirty="0">
              <a:sym typeface="Arial"/>
            </a:endParaRPr>
          </a:p>
          <a:p>
            <a:pPr marL="0" marR="0" lvl="0" indent="0" algn="r" rtl="1">
              <a:lnSpc>
                <a:spcPct val="100000"/>
              </a:lnSpc>
              <a:spcBef>
                <a:spcPts val="0"/>
              </a:spcBef>
              <a:spcAft>
                <a:spcPts val="0"/>
              </a:spcAft>
              <a:buClr>
                <a:srgbClr val="000000"/>
              </a:buClr>
              <a:buSzPts val="2000"/>
              <a:buFont typeface="Arial"/>
              <a:buNone/>
            </a:pPr>
            <a:endParaRPr sz="2000" b="0" i="0" u="none" strike="noStrike" cap="none" dirty="0">
              <a:latin typeface="Gill Sans"/>
              <a:ea typeface="Gill Sans"/>
              <a:cs typeface="Gill Sans"/>
              <a:sym typeface="Gill Sans"/>
            </a:endParaRPr>
          </a:p>
          <a:p>
            <a:pPr marL="0" marR="0" lvl="0" indent="0" algn="r" rtl="1">
              <a:lnSpc>
                <a:spcPct val="100000"/>
              </a:lnSpc>
              <a:spcBef>
                <a:spcPts val="0"/>
              </a:spcBef>
              <a:spcAft>
                <a:spcPts val="0"/>
              </a:spcAft>
              <a:buClr>
                <a:srgbClr val="000000"/>
              </a:buClr>
              <a:buSzPts val="2000"/>
              <a:buFont typeface="Arial"/>
              <a:buNone/>
            </a:pPr>
            <a:r>
              <a:rPr lang="ar-LB" sz="2000" b="0" i="0" u="none" strike="noStrike" cap="none" dirty="0" smtClean="0">
                <a:latin typeface="Gill Sans"/>
                <a:ea typeface="Gill Sans"/>
                <a:cs typeface="Gill Sans"/>
                <a:sym typeface="Gill Sans"/>
              </a:rPr>
              <a:t>أ. </a:t>
            </a:r>
            <a:r>
              <a:rPr lang="en-US" sz="2000" b="0" i="0" u="none" strike="noStrike" cap="none" dirty="0" smtClean="0">
                <a:latin typeface="Gill Sans"/>
                <a:ea typeface="Gill Sans"/>
                <a:cs typeface="Gill Sans"/>
                <a:sym typeface="Gill Sans"/>
              </a:rPr>
              <a:t>  </a:t>
            </a:r>
            <a:r>
              <a:rPr lang="en-US" sz="2000" b="0" i="0" u="none" strike="noStrike" cap="none" dirty="0">
                <a:latin typeface="Gill Sans"/>
                <a:ea typeface="Gill Sans"/>
                <a:cs typeface="Gill Sans"/>
                <a:sym typeface="Gill Sans"/>
              </a:rPr>
              <a:t>80  </a:t>
            </a:r>
            <a:endParaRPr sz="1400" b="0" i="0" u="none" strike="noStrike" cap="none" dirty="0">
              <a:sym typeface="Arial"/>
            </a:endParaRPr>
          </a:p>
          <a:p>
            <a:pPr marL="0" marR="0" lvl="0" indent="0" algn="r" rtl="1">
              <a:lnSpc>
                <a:spcPct val="100000"/>
              </a:lnSpc>
              <a:spcBef>
                <a:spcPts val="0"/>
              </a:spcBef>
              <a:spcAft>
                <a:spcPts val="0"/>
              </a:spcAft>
              <a:buClr>
                <a:srgbClr val="000000"/>
              </a:buClr>
              <a:buSzPts val="2000"/>
              <a:buFont typeface="Arial"/>
              <a:buNone/>
            </a:pPr>
            <a:r>
              <a:rPr lang="ar-LB" sz="2000" b="1" i="0" u="none" strike="noStrike" cap="none" dirty="0" smtClean="0">
                <a:latin typeface="Gill Sans"/>
                <a:ea typeface="Gill Sans"/>
                <a:cs typeface="Gill Sans"/>
                <a:sym typeface="Gill Sans"/>
              </a:rPr>
              <a:t>ب.</a:t>
            </a:r>
            <a:r>
              <a:rPr lang="en-US" sz="2000" b="1" i="0" u="none" strike="noStrike" cap="none" dirty="0" smtClean="0">
                <a:latin typeface="Gill Sans"/>
                <a:ea typeface="Gill Sans"/>
                <a:cs typeface="Gill Sans"/>
                <a:sym typeface="Gill Sans"/>
              </a:rPr>
              <a:t>  </a:t>
            </a:r>
            <a:r>
              <a:rPr lang="en-US" sz="2000" b="1" i="0" u="none" strike="noStrike" cap="none" dirty="0">
                <a:latin typeface="Gill Sans"/>
                <a:ea typeface="Gill Sans"/>
                <a:cs typeface="Gill Sans"/>
                <a:sym typeface="Gill Sans"/>
              </a:rPr>
              <a:t>87 </a:t>
            </a:r>
            <a:endParaRPr sz="1400" b="0" i="0" u="none" strike="noStrike" cap="none" dirty="0">
              <a:sym typeface="Arial"/>
            </a:endParaRPr>
          </a:p>
          <a:p>
            <a:pPr marL="0" marR="0" lvl="0" indent="0" algn="r" rtl="1">
              <a:lnSpc>
                <a:spcPct val="100000"/>
              </a:lnSpc>
              <a:spcBef>
                <a:spcPts val="0"/>
              </a:spcBef>
              <a:spcAft>
                <a:spcPts val="0"/>
              </a:spcAft>
              <a:buClr>
                <a:srgbClr val="000000"/>
              </a:buClr>
              <a:buSzPts val="2000"/>
              <a:buFont typeface="Arial"/>
              <a:buNone/>
            </a:pPr>
            <a:r>
              <a:rPr lang="ar-LB" sz="2000" b="0" i="0" u="none" strike="noStrike" cap="none" dirty="0" smtClean="0">
                <a:latin typeface="Gill Sans"/>
                <a:ea typeface="Gill Sans"/>
                <a:cs typeface="Gill Sans"/>
                <a:sym typeface="Gill Sans"/>
              </a:rPr>
              <a:t>ج.</a:t>
            </a:r>
            <a:r>
              <a:rPr lang="en-US" sz="2000" b="0" i="0" u="none" strike="noStrike" cap="none" dirty="0" smtClean="0">
                <a:latin typeface="Gill Sans"/>
                <a:ea typeface="Gill Sans"/>
                <a:cs typeface="Gill Sans"/>
                <a:sym typeface="Gill Sans"/>
              </a:rPr>
              <a:t>  </a:t>
            </a:r>
            <a:r>
              <a:rPr lang="en-US" sz="2000" b="0" i="0" u="none" strike="noStrike" cap="none" dirty="0">
                <a:latin typeface="Gill Sans"/>
                <a:ea typeface="Gill Sans"/>
                <a:cs typeface="Gill Sans"/>
                <a:sym typeface="Gill Sans"/>
              </a:rPr>
              <a:t>807 </a:t>
            </a:r>
            <a:endParaRPr sz="1400" b="0" i="0" u="none" strike="noStrike" cap="none" dirty="0">
              <a:sym typeface="Arial"/>
            </a:endParaRPr>
          </a:p>
          <a:p>
            <a:pPr marL="0" marR="0" lvl="0" indent="0" algn="r" rtl="1">
              <a:lnSpc>
                <a:spcPct val="100000"/>
              </a:lnSpc>
              <a:spcBef>
                <a:spcPts val="0"/>
              </a:spcBef>
              <a:spcAft>
                <a:spcPts val="0"/>
              </a:spcAft>
              <a:buClr>
                <a:srgbClr val="000000"/>
              </a:buClr>
              <a:buSzPts val="2000"/>
              <a:buFont typeface="Arial"/>
              <a:buNone/>
            </a:pPr>
            <a:r>
              <a:rPr lang="ar-LB" sz="2000" b="0" i="0" u="none" strike="noStrike" cap="none" dirty="0" smtClean="0">
                <a:latin typeface="Gill Sans"/>
                <a:ea typeface="Gill Sans"/>
                <a:cs typeface="Gill Sans"/>
                <a:sym typeface="Gill Sans"/>
              </a:rPr>
              <a:t>د.</a:t>
            </a:r>
            <a:r>
              <a:rPr lang="en-US" sz="2000" b="0" i="0" u="none" strike="noStrike" cap="none" dirty="0" smtClean="0">
                <a:latin typeface="Gill Sans"/>
                <a:ea typeface="Gill Sans"/>
                <a:cs typeface="Gill Sans"/>
                <a:sym typeface="Gill Sans"/>
              </a:rPr>
              <a:t>  </a:t>
            </a:r>
            <a:r>
              <a:rPr lang="en-US" sz="2000" b="0" i="0" u="none" strike="noStrike" cap="none" dirty="0">
                <a:latin typeface="Gill Sans"/>
                <a:ea typeface="Gill Sans"/>
                <a:cs typeface="Gill Sans"/>
                <a:sym typeface="Gill Sans"/>
              </a:rPr>
              <a:t>870 </a:t>
            </a:r>
            <a:endParaRPr sz="1400" b="0" i="0" u="none" strike="noStrike" cap="none" dirty="0">
              <a:sym typeface="Arial"/>
            </a:endParaRPr>
          </a:p>
        </p:txBody>
      </p:sp>
      <p:sp>
        <p:nvSpPr>
          <p:cNvPr id="1616" name="Google Shape;1616;p66"/>
          <p:cNvSpPr txBox="1"/>
          <p:nvPr/>
        </p:nvSpPr>
        <p:spPr>
          <a:xfrm flipH="1">
            <a:off x="6283511" y="2989863"/>
            <a:ext cx="5308500" cy="2862282"/>
          </a:xfrm>
          <a:prstGeom prst="rect">
            <a:avLst/>
          </a:prstGeom>
          <a:solidFill>
            <a:schemeClr val="bg1"/>
          </a:solidFill>
          <a:ln w="9525" cap="flat" cmpd="sng">
            <a:noFill/>
            <a:prstDash val="solid"/>
            <a:round/>
            <a:headEnd type="none" w="sm" len="sm"/>
            <a:tailEnd type="none" w="sm" len="sm"/>
          </a:ln>
        </p:spPr>
        <p:txBody>
          <a:bodyPr spcFirstLastPara="1" wrap="square" lIns="91425" tIns="45700" rIns="91425" bIns="45700" anchor="t" anchorCtr="0">
            <a:spAutoFit/>
          </a:bodyPr>
          <a:lstStyle/>
          <a:p>
            <a:pPr marL="0" marR="0" lvl="0" indent="0" algn="just" rtl="1">
              <a:lnSpc>
                <a:spcPct val="100000"/>
              </a:lnSpc>
              <a:spcBef>
                <a:spcPts val="0"/>
              </a:spcBef>
              <a:spcAft>
                <a:spcPts val="0"/>
              </a:spcAft>
              <a:buClr>
                <a:srgbClr val="000000"/>
              </a:buClr>
              <a:buSzPts val="2000"/>
              <a:buFont typeface="Arial"/>
              <a:buNone/>
            </a:pPr>
            <a:r>
              <a:rPr lang="ar-LB" sz="2000" b="1" i="0" u="none" strike="noStrike" cap="none" dirty="0" smtClean="0">
                <a:latin typeface="Gill Sans"/>
                <a:ea typeface="Gill Sans"/>
                <a:cs typeface="Gill Sans"/>
                <a:sym typeface="Gill Sans"/>
              </a:rPr>
              <a:t>المعارف والمهارات الملمطلوبة: </a:t>
            </a:r>
            <a:r>
              <a:rPr lang="ar-LB" sz="2000" i="0" u="none" strike="noStrike" cap="none" dirty="0" smtClean="0">
                <a:latin typeface="Gill Sans"/>
                <a:ea typeface="Gill Sans"/>
                <a:cs typeface="Gill Sans"/>
                <a:sym typeface="Gill Sans"/>
              </a:rPr>
              <a:t>عدّ، قراءة، وكتباة أعدا صحيحة حتى 100.</a:t>
            </a:r>
          </a:p>
          <a:p>
            <a:pPr marL="0" marR="0" lvl="0" indent="0" algn="just" rtl="1">
              <a:lnSpc>
                <a:spcPct val="100000"/>
              </a:lnSpc>
              <a:spcBef>
                <a:spcPts val="0"/>
              </a:spcBef>
              <a:spcAft>
                <a:spcPts val="0"/>
              </a:spcAft>
              <a:buClr>
                <a:srgbClr val="000000"/>
              </a:buClr>
              <a:buSzPts val="2000"/>
              <a:buFont typeface="Arial"/>
              <a:buNone/>
            </a:pPr>
            <a:endParaRPr lang="ar-LB" sz="2000" b="1" dirty="0" smtClean="0">
              <a:latin typeface="Gill Sans"/>
              <a:ea typeface="Gill Sans"/>
              <a:cs typeface="Gill Sans"/>
              <a:sym typeface="Gill Sans"/>
            </a:endParaRPr>
          </a:p>
          <a:p>
            <a:pPr marL="0" marR="0" lvl="0" indent="0" algn="just" rtl="1">
              <a:lnSpc>
                <a:spcPct val="100000"/>
              </a:lnSpc>
              <a:spcBef>
                <a:spcPts val="0"/>
              </a:spcBef>
              <a:spcAft>
                <a:spcPts val="0"/>
              </a:spcAft>
              <a:buClr>
                <a:srgbClr val="000000"/>
              </a:buClr>
              <a:buSzPts val="2000"/>
              <a:buFont typeface="Arial"/>
              <a:buNone/>
            </a:pPr>
            <a:r>
              <a:rPr lang="ar-LB" sz="2000" b="1" dirty="0" smtClean="0">
                <a:latin typeface="Gill Sans"/>
                <a:ea typeface="Gill Sans"/>
                <a:cs typeface="Gill Sans"/>
                <a:sym typeface="Gill Sans"/>
              </a:rPr>
              <a:t>نصّ البند: </a:t>
            </a:r>
            <a:r>
              <a:rPr lang="ar-LB" sz="2000" dirty="0" smtClean="0">
                <a:latin typeface="Gill Sans"/>
                <a:ea typeface="Gill Sans"/>
                <a:cs typeface="Gill Sans"/>
                <a:sym typeface="Gill Sans"/>
              </a:rPr>
              <a:t>مصاغ بوضوح</a:t>
            </a:r>
          </a:p>
          <a:p>
            <a:pPr marL="0" marR="0" lvl="0" indent="0" algn="just" rtl="1">
              <a:lnSpc>
                <a:spcPct val="100000"/>
              </a:lnSpc>
              <a:spcBef>
                <a:spcPts val="0"/>
              </a:spcBef>
              <a:spcAft>
                <a:spcPts val="0"/>
              </a:spcAft>
              <a:buClr>
                <a:srgbClr val="000000"/>
              </a:buClr>
              <a:buSzPts val="2000"/>
              <a:buFont typeface="Arial"/>
              <a:buNone/>
            </a:pPr>
            <a:endParaRPr lang="ar-LB" sz="2000" dirty="0" smtClean="0">
              <a:latin typeface="Gill Sans"/>
              <a:ea typeface="Gill Sans"/>
              <a:cs typeface="Gill Sans"/>
              <a:sym typeface="Gill Sans"/>
            </a:endParaRPr>
          </a:p>
          <a:p>
            <a:pPr marL="0" marR="0" lvl="0" indent="0" algn="just" rtl="1">
              <a:lnSpc>
                <a:spcPct val="100000"/>
              </a:lnSpc>
              <a:spcBef>
                <a:spcPts val="0"/>
              </a:spcBef>
              <a:spcAft>
                <a:spcPts val="0"/>
              </a:spcAft>
              <a:buClr>
                <a:srgbClr val="000000"/>
              </a:buClr>
              <a:buSzPts val="2000"/>
              <a:buFont typeface="Arial"/>
              <a:buNone/>
            </a:pPr>
            <a:r>
              <a:rPr lang="ar-LB" sz="2000" b="1" dirty="0" smtClean="0">
                <a:latin typeface="Gill Sans"/>
                <a:ea typeface="Gill Sans"/>
                <a:cs typeface="Gill Sans"/>
                <a:sym typeface="Gill Sans"/>
              </a:rPr>
              <a:t>العوامل المشتّتة في البند</a:t>
            </a:r>
            <a:r>
              <a:rPr lang="ar-LB" sz="2000" dirty="0" smtClean="0">
                <a:latin typeface="Gill Sans"/>
                <a:ea typeface="Gill Sans"/>
                <a:cs typeface="Gill Sans"/>
                <a:sym typeface="Gill Sans"/>
              </a:rPr>
              <a:t>: الخيارات أو وج قويان. </a:t>
            </a:r>
          </a:p>
          <a:p>
            <a:pPr marL="0" marR="0" lvl="0" indent="0" algn="just" rtl="1">
              <a:lnSpc>
                <a:spcPct val="100000"/>
              </a:lnSpc>
              <a:spcBef>
                <a:spcPts val="0"/>
              </a:spcBef>
              <a:spcAft>
                <a:spcPts val="0"/>
              </a:spcAft>
              <a:buClr>
                <a:srgbClr val="000000"/>
              </a:buClr>
              <a:buSzPts val="2000"/>
              <a:buFont typeface="Arial"/>
              <a:buNone/>
            </a:pPr>
            <a:endParaRPr lang="ar-LB" sz="2000" dirty="0" smtClean="0">
              <a:latin typeface="Gill Sans"/>
              <a:ea typeface="Gill Sans"/>
              <a:cs typeface="Gill Sans"/>
              <a:sym typeface="Gill Sans"/>
            </a:endParaRPr>
          </a:p>
          <a:p>
            <a:pPr marL="0" marR="0" lvl="0" indent="0" algn="just" rtl="1">
              <a:lnSpc>
                <a:spcPct val="100000"/>
              </a:lnSpc>
              <a:spcBef>
                <a:spcPts val="0"/>
              </a:spcBef>
              <a:spcAft>
                <a:spcPts val="0"/>
              </a:spcAft>
              <a:buClr>
                <a:srgbClr val="000000"/>
              </a:buClr>
              <a:buSzPts val="2000"/>
              <a:buFont typeface="Arial"/>
              <a:buNone/>
            </a:pPr>
            <a:r>
              <a:rPr lang="ar-LB" sz="2000" b="1" dirty="0" smtClean="0">
                <a:latin typeface="Gill Sans"/>
                <a:ea typeface="Gill Sans"/>
                <a:cs typeface="Gill Sans"/>
                <a:sym typeface="Gill Sans"/>
              </a:rPr>
              <a:t>أخطاء ممكنة</a:t>
            </a:r>
            <a:r>
              <a:rPr lang="ar-LB" sz="2000" dirty="0" smtClean="0">
                <a:latin typeface="Gill Sans"/>
                <a:ea typeface="Gill Sans"/>
                <a:cs typeface="Gill Sans"/>
                <a:sym typeface="Gill Sans"/>
              </a:rPr>
              <a:t>: قد يخلط المتعلّمون بين سبعة وسبعين أو يسيئون فهم القيمة المكانية.</a:t>
            </a:r>
            <a:endParaRPr sz="1400" b="0" i="0" u="none" strike="noStrike" cap="none" dirty="0">
              <a:sym typeface="Arial"/>
            </a:endParaRPr>
          </a:p>
        </p:txBody>
      </p:sp>
      <p:sp>
        <p:nvSpPr>
          <p:cNvPr id="1617" name="Google Shape;1617;p66"/>
          <p:cNvSpPr/>
          <p:nvPr/>
        </p:nvSpPr>
        <p:spPr>
          <a:xfrm>
            <a:off x="1022941" y="654275"/>
            <a:ext cx="670200" cy="692400"/>
          </a:xfrm>
          <a:prstGeom prst="plus">
            <a:avLst>
              <a:gd name="adj" fmla="val 25000"/>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Shape 1622"/>
        <p:cNvGrpSpPr/>
        <p:nvPr/>
      </p:nvGrpSpPr>
      <p:grpSpPr>
        <a:xfrm>
          <a:off x="0" y="0"/>
          <a:ext cx="0" cy="0"/>
          <a:chOff x="0" y="0"/>
          <a:chExt cx="0" cy="0"/>
        </a:xfrm>
      </p:grpSpPr>
      <p:sp>
        <p:nvSpPr>
          <p:cNvPr id="1623" name="Google Shape;1623;p67"/>
          <p:cNvSpPr txBox="1">
            <a:spLocks noGrp="1"/>
          </p:cNvSpPr>
          <p:nvPr>
            <p:ph type="title"/>
          </p:nvPr>
        </p:nvSpPr>
        <p:spPr>
          <a:xfrm>
            <a:off x="609600" y="836838"/>
            <a:ext cx="10871200" cy="580800"/>
          </a:xfrm>
        </p:spPr>
        <p:txBody>
          <a:bodyPr/>
          <a:lstStyle/>
          <a:p>
            <a:pPr lvl="0" algn="r" rtl="1"/>
            <a:r>
              <a:rPr lang="ar-LB" dirty="0"/>
              <a:t>الجولة 1: إجراءات </a:t>
            </a:r>
            <a:r>
              <a:rPr lang="ar-LB" dirty="0" smtClean="0"/>
              <a:t>التصنيف</a:t>
            </a:r>
            <a:endParaRPr lang="en-US" dirty="0"/>
          </a:p>
        </p:txBody>
      </p:sp>
      <p:sp>
        <p:nvSpPr>
          <p:cNvPr id="1624" name="Google Shape;1624;p67"/>
          <p:cNvSpPr txBox="1">
            <a:spLocks noGrp="1"/>
          </p:cNvSpPr>
          <p:nvPr>
            <p:ph type="body" idx="1"/>
          </p:nvPr>
        </p:nvSpPr>
        <p:spPr/>
        <p:txBody>
          <a:bodyPr>
            <a:normAutofit/>
          </a:bodyPr>
          <a:lstStyle/>
          <a:p>
            <a:pPr marL="94234" lvl="0" indent="0" algn="just" rtl="1">
              <a:buNone/>
            </a:pPr>
            <a:r>
              <a:rPr lang="ar-LB" sz="2400" b="1" dirty="0" smtClean="0"/>
              <a:t>الخطوة 3: </a:t>
            </a:r>
            <a:r>
              <a:rPr lang="ar-LB" sz="2400" dirty="0" smtClean="0"/>
              <a:t>بناءً على </a:t>
            </a:r>
            <a:r>
              <a:rPr lang="ar-LB" sz="2400" dirty="0" smtClean="0"/>
              <a:t>المهمّة </a:t>
            </a:r>
            <a:r>
              <a:rPr lang="ar-LB" sz="2400" dirty="0" smtClean="0"/>
              <a:t>2، إختر المجال، والناتج، والناتج الفرعي، وبيان المعارف و/او المهارات ومستويات الكفاءة العالمية/أدوات وصف الكفاءة العالمية في إطار الكفاءة العالمي التي هي الأكثر ذات صلة بالبند. </a:t>
            </a:r>
            <a:endParaRPr lang="en-US" sz="2400" dirty="0"/>
          </a:p>
        </p:txBody>
      </p:sp>
      <p:sp>
        <p:nvSpPr>
          <p:cNvPr id="1626" name="Google Shape;1626;p67"/>
          <p:cNvSpPr txBox="1"/>
          <p:nvPr/>
        </p:nvSpPr>
        <p:spPr>
          <a:xfrm flipH="1">
            <a:off x="609600" y="3253486"/>
            <a:ext cx="10872216" cy="3108543"/>
          </a:xfrm>
          <a:prstGeom prst="rect">
            <a:avLst/>
          </a:prstGeom>
          <a:solidFill>
            <a:schemeClr val="bg1"/>
          </a:solidFill>
          <a:ln w="9525" cap="flat" cmpd="sng">
            <a:noFill/>
            <a:prstDash val="solid"/>
            <a:round/>
            <a:headEnd type="none" w="sm" len="sm"/>
            <a:tailEnd type="none" w="sm" len="sm"/>
          </a:ln>
        </p:spPr>
        <p:txBody>
          <a:bodyPr spcFirstLastPara="1" wrap="square" lIns="91425" tIns="91440" rIns="91425" bIns="91440" anchor="t" anchorCtr="0">
            <a:spAutoFit/>
          </a:bodyPr>
          <a:lstStyle/>
          <a:p>
            <a:pPr marL="0" marR="0" lvl="0" indent="0" algn="r" rtl="1">
              <a:lnSpc>
                <a:spcPct val="100000"/>
              </a:lnSpc>
              <a:spcBef>
                <a:spcPts val="0"/>
              </a:spcBef>
              <a:spcAft>
                <a:spcPts val="0"/>
              </a:spcAft>
              <a:buClr>
                <a:srgbClr val="000000"/>
              </a:buClr>
              <a:buSzPts val="2000"/>
              <a:buFont typeface="Arial"/>
              <a:buNone/>
            </a:pPr>
            <a:r>
              <a:rPr lang="ar-LB" sz="2000" b="1" i="0" u="none" strike="noStrike" cap="none" dirty="0" smtClean="0">
                <a:latin typeface="Gill Sans MT" panose="020B0502020104020203" pitchFamily="34" charset="0"/>
                <a:ea typeface="Gill Sans"/>
                <a:cs typeface="Gill Sans"/>
                <a:sym typeface="Gill Sans"/>
              </a:rPr>
              <a:t>المجال: </a:t>
            </a:r>
            <a:r>
              <a:rPr lang="ar-LB" sz="2000" i="0" u="none" strike="noStrike" cap="none" dirty="0" smtClean="0">
                <a:latin typeface="Gill Sans MT" panose="020B0502020104020203" pitchFamily="34" charset="0"/>
                <a:ea typeface="Gill Sans"/>
                <a:cs typeface="Gill Sans"/>
                <a:sym typeface="Gill Sans"/>
              </a:rPr>
              <a:t>العدد والعمليات</a:t>
            </a:r>
          </a:p>
          <a:p>
            <a:pPr marL="0" marR="0" lvl="0" indent="0" algn="r" rtl="1">
              <a:lnSpc>
                <a:spcPct val="100000"/>
              </a:lnSpc>
              <a:spcBef>
                <a:spcPts val="0"/>
              </a:spcBef>
              <a:spcAft>
                <a:spcPts val="0"/>
              </a:spcAft>
              <a:buClr>
                <a:srgbClr val="000000"/>
              </a:buClr>
              <a:buSzPts val="2000"/>
              <a:buFont typeface="Arial"/>
              <a:buNone/>
            </a:pPr>
            <a:r>
              <a:rPr lang="ar-LB" sz="2000" b="1" dirty="0" smtClean="0">
                <a:latin typeface="Gill Sans MT" panose="020B0502020104020203" pitchFamily="34" charset="0"/>
                <a:ea typeface="Gill Sans"/>
                <a:cs typeface="Gill Sans"/>
                <a:sym typeface="Gill Sans"/>
              </a:rPr>
              <a:t>الناتج: </a:t>
            </a:r>
            <a:r>
              <a:rPr lang="ar-LB" sz="2000" dirty="0" smtClean="0">
                <a:latin typeface="Gill Sans MT" panose="020B0502020104020203" pitchFamily="34" charset="0"/>
                <a:ea typeface="Gill Sans"/>
                <a:cs typeface="Gill Sans"/>
                <a:sym typeface="Gill Sans"/>
              </a:rPr>
              <a:t>الأعداد الصحيحة</a:t>
            </a:r>
          </a:p>
          <a:p>
            <a:pPr lvl="0" algn="r" rtl="1">
              <a:buSzPts val="2000"/>
            </a:pPr>
            <a:r>
              <a:rPr lang="ar-LB" sz="2000" b="1" i="0" u="none" strike="noStrike" cap="none" dirty="0" smtClean="0">
                <a:latin typeface="Gill Sans MT" panose="020B0502020104020203" pitchFamily="34" charset="0"/>
                <a:ea typeface="Gill Sans"/>
                <a:cs typeface="Gill Sans"/>
                <a:sym typeface="Gill Sans"/>
              </a:rPr>
              <a:t>الناتج الفرعي: </a:t>
            </a:r>
            <a:r>
              <a:rPr lang="ar-SA" sz="2000" dirty="0"/>
              <a:t>تحديد الأعداد الصحيحة والعدّ بالأعداد الصحيحة وتحديد حجمها </a:t>
            </a:r>
            <a:r>
              <a:rPr lang="ar-SA" sz="2000" dirty="0" smtClean="0"/>
              <a:t>النسبي</a:t>
            </a:r>
            <a:endParaRPr lang="ar-LB" sz="2000" dirty="0" smtClean="0"/>
          </a:p>
          <a:p>
            <a:pPr lvl="0" algn="r" rtl="1">
              <a:buSzPts val="2000"/>
            </a:pPr>
            <a:r>
              <a:rPr lang="ar-LB" sz="2000" b="1" dirty="0" smtClean="0"/>
              <a:t>المعرفة أو المهارة (معيار المحتوى):</a:t>
            </a:r>
            <a:r>
              <a:rPr lang="ar-LB" sz="2000" dirty="0" smtClean="0"/>
              <a:t> </a:t>
            </a:r>
            <a:r>
              <a:rPr lang="ar-SA" sz="2000" dirty="0"/>
              <a:t>عدّ وقراءة وكتابة الأعداد </a:t>
            </a:r>
            <a:r>
              <a:rPr lang="ar-SA" sz="2000" dirty="0" smtClean="0"/>
              <a:t>الصحيحة</a:t>
            </a:r>
            <a:endParaRPr lang="ar-LB" sz="2000" dirty="0" smtClean="0"/>
          </a:p>
          <a:p>
            <a:pPr lvl="0" algn="r" rtl="1">
              <a:buSzPts val="2000"/>
            </a:pPr>
            <a:r>
              <a:rPr lang="ar-LB" sz="2000" b="1" dirty="0" smtClean="0"/>
              <a:t>مستويات الكفاءة العالمية وأدوات وصف الكفاءة العالمية (معايير الأداء)</a:t>
            </a:r>
            <a:r>
              <a:rPr lang="ar-LB" sz="2000" dirty="0" smtClean="0"/>
              <a:t>: </a:t>
            </a:r>
          </a:p>
          <a:p>
            <a:pPr lvl="0" algn="r" rtl="1">
              <a:buSzPts val="2000"/>
            </a:pPr>
            <a:r>
              <a:rPr lang="ar-LB" sz="2000" b="1" dirty="0" smtClean="0"/>
              <a:t>المستوى الصفي: </a:t>
            </a:r>
            <a:r>
              <a:rPr lang="ar-LB" sz="2000" dirty="0" smtClean="0"/>
              <a:t>الصف 2</a:t>
            </a:r>
          </a:p>
          <a:p>
            <a:pPr lvl="0" algn="r" rtl="1">
              <a:buSzPts val="2000"/>
            </a:pPr>
            <a:r>
              <a:rPr lang="ar-LB" sz="2000" b="1" dirty="0" smtClean="0">
                <a:latin typeface="Gill Sans MT" panose="020B0502020104020203" pitchFamily="34" charset="0"/>
                <a:ea typeface="Gill Sans"/>
                <a:cs typeface="Gill Sans"/>
                <a:sym typeface="Gill Sans"/>
              </a:rPr>
              <a:t>يحقق جزئيًّا: </a:t>
            </a:r>
            <a:r>
              <a:rPr lang="ar-SA" sz="2000" dirty="0"/>
              <a:t>قراءة وكتابة أعداد صحيحة حتى </a:t>
            </a:r>
            <a:r>
              <a:rPr lang="ar-LB" sz="2000" dirty="0" smtClean="0"/>
              <a:t>30</a:t>
            </a:r>
            <a:r>
              <a:rPr lang="ar-SA" sz="2000" dirty="0" smtClean="0"/>
              <a:t> </a:t>
            </a:r>
            <a:r>
              <a:rPr lang="ar-SA" sz="2000" dirty="0"/>
              <a:t>بالكلمات والأرقام</a:t>
            </a:r>
            <a:r>
              <a:rPr lang="ar-SA" sz="2000" dirty="0" smtClean="0"/>
              <a:t>.</a:t>
            </a:r>
            <a:endParaRPr sz="2000" b="0" i="0" u="none" strike="noStrike" cap="none" dirty="0">
              <a:latin typeface="Gill Sans MT" panose="020B0502020104020203" pitchFamily="34" charset="0"/>
              <a:sym typeface="Arial"/>
            </a:endParaRPr>
          </a:p>
          <a:p>
            <a:pPr marL="228600" marR="0" lvl="0" indent="0" algn="r" rtl="1">
              <a:lnSpc>
                <a:spcPct val="100000"/>
              </a:lnSpc>
              <a:spcBef>
                <a:spcPts val="600"/>
              </a:spcBef>
              <a:spcAft>
                <a:spcPts val="0"/>
              </a:spcAft>
              <a:buClr>
                <a:srgbClr val="000000"/>
              </a:buClr>
              <a:buSzPts val="2000"/>
              <a:buFont typeface="Arial"/>
              <a:buNone/>
            </a:pPr>
            <a:r>
              <a:rPr lang="ar-LB" sz="2000" b="1" dirty="0" smtClean="0">
                <a:highlight>
                  <a:srgbClr val="F4CCCC"/>
                </a:highlight>
                <a:latin typeface="Gill Sans MT" panose="020B0502020104020203" pitchFamily="34" charset="0"/>
                <a:ea typeface="Gill Sans"/>
                <a:cs typeface="Gill Sans"/>
                <a:sym typeface="Gill Sans"/>
              </a:rPr>
              <a:t>يحقق: </a:t>
            </a:r>
            <a:r>
              <a:rPr lang="ar-LB" sz="2000" dirty="0" smtClean="0">
                <a:highlight>
                  <a:srgbClr val="F4CCCC"/>
                </a:highlight>
                <a:latin typeface="Gill Sans MT" panose="020B0502020104020203" pitchFamily="34" charset="0"/>
                <a:ea typeface="Gill Sans"/>
                <a:cs typeface="Gill Sans"/>
                <a:sym typeface="Gill Sans"/>
              </a:rPr>
              <a:t>قراءة وكتابة أعداد صحيحة حتى 100 بالكلمات والأرقام.</a:t>
            </a:r>
            <a:endParaRPr sz="2000" dirty="0">
              <a:highlight>
                <a:srgbClr val="F4CCCC"/>
              </a:highlight>
              <a:latin typeface="Gill Sans MT" panose="020B0502020104020203" pitchFamily="34" charset="0"/>
              <a:ea typeface="Gill Sans"/>
              <a:cs typeface="Gill Sans"/>
              <a:sym typeface="Gill Sans"/>
            </a:endParaRPr>
          </a:p>
          <a:p>
            <a:pPr marL="228600" marR="0" lvl="0" indent="0" algn="r" rtl="1">
              <a:lnSpc>
                <a:spcPct val="100000"/>
              </a:lnSpc>
              <a:spcBef>
                <a:spcPts val="600"/>
              </a:spcBef>
              <a:spcAft>
                <a:spcPts val="0"/>
              </a:spcAft>
              <a:buClr>
                <a:srgbClr val="000000"/>
              </a:buClr>
              <a:buSzPts val="2000"/>
              <a:buFont typeface="Arial"/>
              <a:buNone/>
            </a:pPr>
            <a:r>
              <a:rPr lang="ar-LB" sz="2000" b="1" i="0" u="none" strike="noStrike" cap="none" dirty="0" smtClean="0">
                <a:latin typeface="Gill Sans MT" panose="020B0502020104020203" pitchFamily="34" charset="0"/>
                <a:ea typeface="Gill Sans"/>
                <a:cs typeface="Gill Sans"/>
                <a:sym typeface="Gill Sans"/>
              </a:rPr>
              <a:t>يتخطّى: </a:t>
            </a:r>
            <a:r>
              <a:rPr lang="ar-LB" sz="2000" i="0" u="none" strike="noStrike" cap="none" dirty="0" smtClean="0">
                <a:latin typeface="Gill Sans MT" panose="020B0502020104020203" pitchFamily="34" charset="0"/>
                <a:ea typeface="Gill Sans"/>
                <a:cs typeface="Gill Sans"/>
                <a:sym typeface="Gill Sans"/>
              </a:rPr>
              <a:t>لا شيء يذكر</a:t>
            </a:r>
            <a:endParaRPr sz="2000" dirty="0">
              <a:latin typeface="Gill Sans MT" panose="020B0502020104020203" pitchFamily="34" charset="0"/>
            </a:endParaRPr>
          </a:p>
        </p:txBody>
      </p:sp>
      <p:sp>
        <p:nvSpPr>
          <p:cNvPr id="5" name="Google Shape;1617;p66">
            <a:extLst>
              <a:ext uri="{FF2B5EF4-FFF2-40B4-BE49-F238E27FC236}">
                <a16:creationId xmlns:a16="http://schemas.microsoft.com/office/drawing/2014/main" xmlns="" id="{F7B50D70-C809-4AAB-A2FC-86494AB6AFF4}"/>
              </a:ext>
            </a:extLst>
          </p:cNvPr>
          <p:cNvSpPr/>
          <p:nvPr/>
        </p:nvSpPr>
        <p:spPr>
          <a:xfrm>
            <a:off x="609600" y="631813"/>
            <a:ext cx="670200" cy="692400"/>
          </a:xfrm>
          <a:prstGeom prst="plus">
            <a:avLst>
              <a:gd name="adj" fmla="val 25000"/>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Shape 1631"/>
        <p:cNvGrpSpPr/>
        <p:nvPr/>
      </p:nvGrpSpPr>
      <p:grpSpPr>
        <a:xfrm>
          <a:off x="0" y="0"/>
          <a:ext cx="0" cy="0"/>
          <a:chOff x="0" y="0"/>
          <a:chExt cx="0" cy="0"/>
        </a:xfrm>
      </p:grpSpPr>
      <p:sp>
        <p:nvSpPr>
          <p:cNvPr id="1632" name="Google Shape;1632;p68"/>
          <p:cNvSpPr txBox="1">
            <a:spLocks noGrp="1"/>
          </p:cNvSpPr>
          <p:nvPr>
            <p:ph type="title"/>
          </p:nvPr>
        </p:nvSpPr>
        <p:spPr/>
        <p:txBody>
          <a:bodyPr/>
          <a:lstStyle/>
          <a:p>
            <a:pPr lvl="0" algn="r" rtl="1"/>
            <a:r>
              <a:rPr lang="ar-LB" dirty="0"/>
              <a:t>الجولة 1: إجراءات التصنيف</a:t>
            </a:r>
            <a:endParaRPr lang="en-US" dirty="0"/>
          </a:p>
        </p:txBody>
      </p:sp>
      <p:sp>
        <p:nvSpPr>
          <p:cNvPr id="1633" name="Google Shape;1633;p68"/>
          <p:cNvSpPr txBox="1">
            <a:spLocks noGrp="1"/>
          </p:cNvSpPr>
          <p:nvPr>
            <p:ph type="body" idx="1"/>
          </p:nvPr>
        </p:nvSpPr>
        <p:spPr>
          <a:xfrm>
            <a:off x="609600" y="1600201"/>
            <a:ext cx="10871200" cy="4365701"/>
          </a:xfrm>
        </p:spPr>
        <p:txBody>
          <a:bodyPr>
            <a:noAutofit/>
          </a:bodyPr>
          <a:lstStyle/>
          <a:p>
            <a:pPr marL="94234" lvl="0" indent="0" algn="r" rtl="1">
              <a:buNone/>
            </a:pPr>
            <a:r>
              <a:rPr lang="ar-LB" sz="2120" b="1" dirty="0" smtClean="0"/>
              <a:t>الخطوة 4: </a:t>
            </a:r>
            <a:r>
              <a:rPr lang="ar-LB" sz="2120" dirty="0" smtClean="0"/>
              <a:t>على أساس فهم للخطوات 1-3 اتبع هذا الإجراء:</a:t>
            </a:r>
            <a:endParaRPr lang="en-US" sz="2120" dirty="0"/>
          </a:p>
          <a:p>
            <a:pPr lvl="0" algn="r" rtl="1"/>
            <a:r>
              <a:rPr lang="ar-LB" sz="2120" b="1" dirty="0" smtClean="0"/>
              <a:t>إسأل ما إذا كان المتعلّمون </a:t>
            </a:r>
            <a:r>
              <a:rPr lang="en-US" sz="2120" b="1" dirty="0"/>
              <a:t>JP</a:t>
            </a:r>
            <a:r>
              <a:rPr lang="ar-LB" sz="2120" b="1" dirty="0" smtClean="0"/>
              <a:t> ذوو الحدّ الأدنى من الكفاءة قادرين على الإجابة عن البند بشكل صحيح، </a:t>
            </a:r>
            <a:r>
              <a:rPr lang="ar-LB" sz="2120" dirty="0" smtClean="0"/>
              <a:t>أي هل أنت واثق بشكل معقول (</a:t>
            </a:r>
            <a:r>
              <a:rPr lang="en-US" sz="2120" dirty="0"/>
              <a:t>≥</a:t>
            </a:r>
            <a:r>
              <a:rPr lang="ar-LB" sz="2120" dirty="0" smtClean="0"/>
              <a:t> 67 في المئة احتمال، أو 2 من أصل 3 متعلّمين )؟</a:t>
            </a:r>
            <a:r>
              <a:rPr lang="en-US" sz="2120" dirty="0" smtClean="0"/>
              <a:t> </a:t>
            </a:r>
            <a:endParaRPr lang="en-US" sz="2120" dirty="0"/>
          </a:p>
          <a:p>
            <a:pPr lvl="1" algn="r" rtl="1"/>
            <a:r>
              <a:rPr lang="ar-LB" sz="2120" dirty="0" smtClean="0"/>
              <a:t>إذا كان الجواب بـ نعم، ضع دائرة حول </a:t>
            </a:r>
            <a:r>
              <a:rPr lang="en-US" sz="2120" dirty="0"/>
              <a:t> JP</a:t>
            </a:r>
            <a:r>
              <a:rPr lang="ar-LB" sz="2120" dirty="0" smtClean="0"/>
              <a:t> وانتقل إلى البند االتالي.</a:t>
            </a:r>
          </a:p>
          <a:p>
            <a:pPr lvl="1" algn="r" rtl="1"/>
            <a:r>
              <a:rPr lang="ar-LB" sz="2120" dirty="0"/>
              <a:t>إذا كان الجواب بـ </a:t>
            </a:r>
            <a:r>
              <a:rPr lang="ar-LB" sz="2120" dirty="0" smtClean="0"/>
              <a:t>كلا، إسأل ما إذا كان المتعلّمون </a:t>
            </a:r>
            <a:r>
              <a:rPr lang="en-US" sz="2120" dirty="0"/>
              <a:t>JM</a:t>
            </a:r>
            <a:r>
              <a:rPr lang="ar-LB" sz="2120" dirty="0" smtClean="0"/>
              <a:t> ذوو الحدّ الأدنى من الكفاءة قادرين على الإجابة عن البند بشكل صحيح؟</a:t>
            </a:r>
            <a:endParaRPr lang="en-US" sz="2120" dirty="0"/>
          </a:p>
          <a:p>
            <a:pPr lvl="2" algn="r" rtl="1">
              <a:buClr>
                <a:srgbClr val="000000"/>
              </a:buClr>
            </a:pPr>
            <a:r>
              <a:rPr lang="ar-LB" sz="2120" dirty="0" smtClean="0">
                <a:solidFill>
                  <a:srgbClr val="000000"/>
                </a:solidFill>
              </a:rPr>
              <a:t>إذا كان الجواب نعم ضع دائرة حول </a:t>
            </a:r>
            <a:r>
              <a:rPr lang="en-US" sz="2120" dirty="0"/>
              <a:t>JM</a:t>
            </a:r>
            <a:r>
              <a:rPr lang="ar-LB" sz="2120" dirty="0" smtClean="0">
                <a:solidFill>
                  <a:srgbClr val="000000"/>
                </a:solidFill>
              </a:rPr>
              <a:t> وانتقل إلى البند التالي.</a:t>
            </a:r>
            <a:endParaRPr lang="en-US" sz="2120" dirty="0">
              <a:solidFill>
                <a:srgbClr val="000000"/>
              </a:solidFill>
            </a:endParaRPr>
          </a:p>
          <a:p>
            <a:pPr lvl="2" algn="r" rtl="1">
              <a:buClr>
                <a:srgbClr val="000000"/>
              </a:buClr>
            </a:pPr>
            <a:r>
              <a:rPr lang="ar-LB" sz="2120" dirty="0" smtClean="0">
                <a:solidFill>
                  <a:srgbClr val="000000"/>
                </a:solidFill>
              </a:rPr>
              <a:t>إذا كان الجواب كلا إسأل ما إذا كان المتعلّمون </a:t>
            </a:r>
            <a:r>
              <a:rPr lang="en-US" sz="2120" dirty="0">
                <a:solidFill>
                  <a:srgbClr val="000000"/>
                </a:solidFill>
              </a:rPr>
              <a:t>JE</a:t>
            </a:r>
            <a:r>
              <a:rPr lang="ar-LB" sz="2120" dirty="0" smtClean="0">
                <a:solidFill>
                  <a:srgbClr val="000000"/>
                </a:solidFill>
              </a:rPr>
              <a:t> ذوو الحدّ الأدنى من الكفاءة قادرين على الإجابة عن البند بشكل صحيح؟</a:t>
            </a:r>
            <a:endParaRPr lang="en-US" sz="2120" dirty="0">
              <a:solidFill>
                <a:srgbClr val="000000"/>
              </a:solidFill>
            </a:endParaRPr>
          </a:p>
          <a:p>
            <a:pPr lvl="4" algn="r" rtl="1">
              <a:buClr>
                <a:srgbClr val="000000"/>
              </a:buClr>
            </a:pPr>
            <a:r>
              <a:rPr lang="ar-LB" sz="2120" dirty="0" smtClean="0">
                <a:solidFill>
                  <a:srgbClr val="000000"/>
                </a:solidFill>
              </a:rPr>
              <a:t>إذا كان الجواب نعم، ضع دائرة حول </a:t>
            </a:r>
            <a:r>
              <a:rPr lang="en-US" sz="2120" dirty="0">
                <a:solidFill>
                  <a:srgbClr val="000000"/>
                </a:solidFill>
              </a:rPr>
              <a:t>JE</a:t>
            </a:r>
            <a:r>
              <a:rPr lang="ar-LB" sz="2120" dirty="0" smtClean="0">
                <a:solidFill>
                  <a:srgbClr val="000000"/>
                </a:solidFill>
              </a:rPr>
              <a:t> وانتقل إلى البند التالي. .</a:t>
            </a:r>
            <a:endParaRPr lang="en-US" sz="2120" dirty="0">
              <a:solidFill>
                <a:srgbClr val="000000"/>
              </a:solidFill>
            </a:endParaRPr>
          </a:p>
          <a:p>
            <a:pPr lvl="4" algn="r" rtl="1">
              <a:buClr>
                <a:srgbClr val="000000"/>
              </a:buClr>
            </a:pPr>
            <a:r>
              <a:rPr lang="ar-LB" sz="2120" dirty="0" smtClean="0">
                <a:solidFill>
                  <a:srgbClr val="000000"/>
                </a:solidFill>
              </a:rPr>
              <a:t>إذا كان الجواب كلا، ضع دائرة حول </a:t>
            </a:r>
            <a:r>
              <a:rPr lang="en-US" sz="2120" dirty="0">
                <a:solidFill>
                  <a:srgbClr val="000000"/>
                </a:solidFill>
              </a:rPr>
              <a:t>AE</a:t>
            </a:r>
            <a:r>
              <a:rPr lang="ar-LB" sz="2120" dirty="0" smtClean="0">
                <a:solidFill>
                  <a:srgbClr val="000000"/>
                </a:solidFill>
              </a:rPr>
              <a:t> وانتقل إلى البند التالي. </a:t>
            </a:r>
            <a:endParaRPr lang="en-US" sz="2120" dirty="0">
              <a:solidFill>
                <a:srgbClr val="000000"/>
              </a:solidFill>
            </a:endParaRPr>
          </a:p>
        </p:txBody>
      </p:sp>
      <p:sp>
        <p:nvSpPr>
          <p:cNvPr id="4" name="Google Shape;1617;p66">
            <a:extLst>
              <a:ext uri="{FF2B5EF4-FFF2-40B4-BE49-F238E27FC236}">
                <a16:creationId xmlns:a16="http://schemas.microsoft.com/office/drawing/2014/main" xmlns="" id="{EB639E16-3990-4768-9D38-5A9765FE5708}"/>
              </a:ext>
            </a:extLst>
          </p:cNvPr>
          <p:cNvSpPr/>
          <p:nvPr/>
        </p:nvSpPr>
        <p:spPr>
          <a:xfrm>
            <a:off x="689583" y="609982"/>
            <a:ext cx="670200" cy="692400"/>
          </a:xfrm>
          <a:prstGeom prst="plus">
            <a:avLst>
              <a:gd name="adj" fmla="val 25000"/>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 name="Picture 1" descr="A black and white logo&#10;&#10;Description automatically generated with low confidence">
            <a:extLst>
              <a:ext uri="{FF2B5EF4-FFF2-40B4-BE49-F238E27FC236}">
                <a16:creationId xmlns:a16="http://schemas.microsoft.com/office/drawing/2014/main" xmlns="" id="{85D3EF91-6338-A19D-74E0-685ECB842F9C}"/>
              </a:ext>
            </a:extLst>
          </p:cNvPr>
          <p:cNvPicPr>
            <a:picLocks noChangeAspect="1"/>
          </p:cNvPicPr>
          <p:nvPr/>
        </p:nvPicPr>
        <p:blipFill rotWithShape="1">
          <a:blip r:embed="rId3"/>
          <a:srcRect l="56736" t="15091" r="16052" b="56378"/>
          <a:stretch/>
        </p:blipFill>
        <p:spPr>
          <a:xfrm>
            <a:off x="11085812" y="5960933"/>
            <a:ext cx="789975" cy="640080"/>
          </a:xfrm>
          <a:prstGeom prst="rect">
            <a:avLst/>
          </a:prstGeom>
        </p:spPr>
      </p:pic>
    </p:spTree>
    <p:extLst>
      <p:ext uri="{BB962C8B-B14F-4D97-AF65-F5344CB8AC3E}">
        <p14:creationId xmlns:p14="http://schemas.microsoft.com/office/powerpoint/2010/main" val="130652359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Shape 1611"/>
        <p:cNvGrpSpPr/>
        <p:nvPr/>
      </p:nvGrpSpPr>
      <p:grpSpPr>
        <a:xfrm>
          <a:off x="0" y="0"/>
          <a:ext cx="0" cy="0"/>
          <a:chOff x="0" y="0"/>
          <a:chExt cx="0" cy="0"/>
        </a:xfrm>
      </p:grpSpPr>
      <p:sp>
        <p:nvSpPr>
          <p:cNvPr id="1612" name="Google Shape;1612;p66"/>
          <p:cNvSpPr txBox="1">
            <a:spLocks noGrp="1"/>
          </p:cNvSpPr>
          <p:nvPr>
            <p:ph type="title"/>
          </p:nvPr>
        </p:nvSpPr>
        <p:spPr>
          <a:xfrm>
            <a:off x="609600" y="836838"/>
            <a:ext cx="10871200" cy="580800"/>
          </a:xfrm>
        </p:spPr>
        <p:txBody>
          <a:bodyPr/>
          <a:lstStyle/>
          <a:p>
            <a:pPr lvl="0" algn="r" rtl="1"/>
            <a:r>
              <a:rPr lang="ar-LB" dirty="0"/>
              <a:t>الجولة 1: إجراءات التصنيف</a:t>
            </a:r>
            <a:endParaRPr lang="en-US" dirty="0"/>
          </a:p>
        </p:txBody>
      </p:sp>
      <p:sp>
        <p:nvSpPr>
          <p:cNvPr id="1613" name="Google Shape;1613;p66"/>
          <p:cNvSpPr txBox="1">
            <a:spLocks noGrp="1"/>
          </p:cNvSpPr>
          <p:nvPr>
            <p:ph type="body" idx="1"/>
          </p:nvPr>
        </p:nvSpPr>
        <p:spPr>
          <a:xfrm>
            <a:off x="609600" y="1600201"/>
            <a:ext cx="10871200" cy="4419599"/>
          </a:xfrm>
        </p:spPr>
        <p:txBody>
          <a:bodyPr/>
          <a:lstStyle/>
          <a:p>
            <a:pPr marL="94234" lvl="0" indent="0" algn="r" rtl="1">
              <a:buNone/>
            </a:pPr>
            <a:r>
              <a:rPr lang="ar-LB" b="1" dirty="0" smtClean="0"/>
              <a:t>الخطوة 2: </a:t>
            </a:r>
            <a:r>
              <a:rPr lang="ar-LB" dirty="0" smtClean="0"/>
              <a:t>إقرأ بعناية البند الأول في التقييم وانظر في </a:t>
            </a:r>
            <a:r>
              <a:rPr lang="ar-LB" b="1" dirty="0" smtClean="0"/>
              <a:t>المعرفة و/أو المهارات </a:t>
            </a:r>
            <a:r>
              <a:rPr lang="ar-LB" dirty="0" smtClean="0"/>
              <a:t>المطلوبة للإجابة عن البند بشكل صحيح – تذكّر أن تنظر في ما إذا كان النص </a:t>
            </a:r>
            <a:r>
              <a:rPr lang="ar-LB" dirty="0" smtClean="0"/>
              <a:t>الذي </a:t>
            </a:r>
            <a:r>
              <a:rPr lang="ar-LB" dirty="0" smtClean="0"/>
              <a:t>يرتكز عليه البند هو مناسب للمستوى الصفي. إبحث في ما جعل البند سهلاً أو صعبًا (مثلاً، صياغة أساس البند وقوة الخيارات غير الصحيحة، أو المشتتات) وأي نوع من الأخطاء قد يكون ممكنًا أو معقولاً. </a:t>
            </a:r>
            <a:r>
              <a:rPr lang="en-US" dirty="0" smtClean="0"/>
              <a:t> </a:t>
            </a:r>
            <a:endParaRPr lang="en-US" dirty="0"/>
          </a:p>
          <a:p>
            <a:pPr lvl="0"/>
            <a:endParaRPr lang="en-US" dirty="0"/>
          </a:p>
          <a:p>
            <a:pPr lvl="0"/>
            <a:endParaRPr lang="en-US" dirty="0"/>
          </a:p>
        </p:txBody>
      </p:sp>
      <p:sp>
        <p:nvSpPr>
          <p:cNvPr id="1615" name="Google Shape;1615;p66"/>
          <p:cNvSpPr/>
          <p:nvPr/>
        </p:nvSpPr>
        <p:spPr>
          <a:xfrm>
            <a:off x="432401" y="2905505"/>
            <a:ext cx="5398813" cy="1938952"/>
          </a:xfrm>
          <a:prstGeom prst="rect">
            <a:avLst/>
          </a:prstGeom>
          <a:solidFill>
            <a:schemeClr val="bg1"/>
          </a:solidFill>
          <a:ln w="9525" cap="flat" cmpd="sng">
            <a:noFill/>
            <a:prstDash val="solid"/>
            <a:round/>
            <a:headEnd type="none" w="sm" len="sm"/>
            <a:tailEnd type="none" w="sm" len="sm"/>
          </a:ln>
        </p:spPr>
        <p:txBody>
          <a:bodyPr spcFirstLastPara="1" wrap="square" lIns="91425" tIns="45700" rIns="91425" bIns="45700" anchor="t" anchorCtr="0">
            <a:spAutoFit/>
          </a:bodyPr>
          <a:lstStyle/>
          <a:p>
            <a:pPr algn="just" rtl="1">
              <a:buSzPts val="2000"/>
            </a:pPr>
            <a:r>
              <a:rPr lang="ar-LB" sz="2000" b="1" dirty="0"/>
              <a:t>كان خالد يربّي كلبًا. اصطحب الكلب إلى الخارج ليلعب. فهرب الكلب، وضاع</a:t>
            </a:r>
            <a:r>
              <a:rPr lang="ar-LB" sz="2000" b="1" dirty="0" smtClean="0"/>
              <a:t>. حزن خالد. </a:t>
            </a:r>
            <a:r>
              <a:rPr lang="ar-LB" sz="2000" b="1" dirty="0"/>
              <a:t>بعد فترة، عاد الكلب. أدخل خالد الكلبَ إلى البيت. أعطى الكلبَ بعض الطعام. ثم ذهب الكلب لينام. عندما استيقظ الكلب، أخذ خالد الكلب مجدّدًا إلى الخارج ليلعب. </a:t>
            </a:r>
            <a:endParaRPr lang="ar-LB" sz="2000" b="1" dirty="0" smtClean="0"/>
          </a:p>
          <a:p>
            <a:pPr algn="just" rtl="1">
              <a:buSzPts val="2000"/>
            </a:pPr>
            <a:endParaRPr lang="ar-LB" sz="2000" b="1" i="0" u="none" strike="noStrike" cap="none" dirty="0">
              <a:latin typeface="Gill Sans"/>
              <a:ea typeface="Gill Sans"/>
              <a:cs typeface="Gill Sans"/>
              <a:sym typeface="Gill Sans"/>
            </a:endParaRPr>
          </a:p>
          <a:p>
            <a:pPr algn="just" rtl="1">
              <a:buSzPts val="2000"/>
            </a:pPr>
            <a:r>
              <a:rPr lang="ar-LB" sz="2000" b="1" dirty="0" smtClean="0">
                <a:latin typeface="Gill Sans"/>
                <a:ea typeface="Gill Sans"/>
                <a:cs typeface="Gill Sans"/>
                <a:sym typeface="Gill Sans"/>
              </a:rPr>
              <a:t>من يملك كلبًا أليفًا؟</a:t>
            </a:r>
            <a:endParaRPr lang="en-GB" sz="2000" b="1" dirty="0">
              <a:latin typeface="Gill Sans"/>
              <a:ea typeface="Gill Sans"/>
              <a:cs typeface="Gill Sans"/>
              <a:sym typeface="Gill Sans"/>
            </a:endParaRPr>
          </a:p>
        </p:txBody>
      </p:sp>
      <p:sp>
        <p:nvSpPr>
          <p:cNvPr id="1616" name="Google Shape;1616;p66"/>
          <p:cNvSpPr txBox="1"/>
          <p:nvPr/>
        </p:nvSpPr>
        <p:spPr>
          <a:xfrm flipH="1">
            <a:off x="6008413" y="2982449"/>
            <a:ext cx="5649586" cy="2862282"/>
          </a:xfrm>
          <a:prstGeom prst="rect">
            <a:avLst/>
          </a:prstGeom>
          <a:solidFill>
            <a:schemeClr val="bg1"/>
          </a:solidFill>
          <a:ln w="9525" cap="flat" cmpd="sng">
            <a:noFill/>
            <a:prstDash val="solid"/>
            <a:round/>
            <a:headEnd type="none" w="sm" len="sm"/>
            <a:tailEnd type="none" w="sm" len="sm"/>
          </a:ln>
        </p:spPr>
        <p:txBody>
          <a:bodyPr spcFirstLastPara="1" wrap="square" lIns="91425" tIns="45700" rIns="91425" bIns="45700" anchor="t" anchorCtr="0">
            <a:spAutoFit/>
          </a:bodyPr>
          <a:lstStyle/>
          <a:p>
            <a:pPr lvl="0" algn="r" rtl="1">
              <a:buSzPts val="2000"/>
            </a:pPr>
            <a:r>
              <a:rPr lang="ar-LB" sz="2000" b="1" i="0" u="none" strike="noStrike" cap="none" dirty="0" smtClean="0">
                <a:latin typeface="Gill Sans"/>
                <a:ea typeface="Gill Sans"/>
                <a:cs typeface="Gill Sans"/>
                <a:sym typeface="Gill Sans"/>
              </a:rPr>
              <a:t>المعارف والمهارات المطلوبة:</a:t>
            </a:r>
            <a:r>
              <a:rPr lang="ar-LB" sz="2000" b="1" i="0" strike="noStrike" cap="none" dirty="0" smtClean="0">
                <a:latin typeface="Gill Sans"/>
                <a:ea typeface="Gill Sans"/>
                <a:cs typeface="Gill Sans"/>
                <a:sym typeface="Gill Sans"/>
              </a:rPr>
              <a:t> </a:t>
            </a:r>
            <a:r>
              <a:rPr lang="ar-SA" sz="2000" dirty="0"/>
              <a:t>إسترجاع معلومة </a:t>
            </a:r>
            <a:r>
              <a:rPr lang="ar-LB" sz="2000" dirty="0" smtClean="0"/>
              <a:t>واحدة من معلومات </a:t>
            </a:r>
            <a:r>
              <a:rPr lang="ar-SA" sz="2000" dirty="0" smtClean="0"/>
              <a:t>صريحة من نصّ </a:t>
            </a:r>
            <a:r>
              <a:rPr lang="ar-SA" sz="2000" dirty="0"/>
              <a:t>متتالٍ من مستوى الصف </a:t>
            </a:r>
            <a:r>
              <a:rPr lang="ar-SA" sz="2000" dirty="0" smtClean="0"/>
              <a:t>ال</a:t>
            </a:r>
            <a:r>
              <a:rPr lang="ar-LB" sz="2000" dirty="0" smtClean="0"/>
              <a:t>معني</a:t>
            </a:r>
            <a:r>
              <a:rPr lang="ar-SA" sz="2000" dirty="0" smtClean="0"/>
              <a:t> </a:t>
            </a:r>
            <a:r>
              <a:rPr lang="ar-SA" sz="2000" dirty="0"/>
              <a:t>بواسطة مطابقة كلمات مباشرة – أو </a:t>
            </a:r>
            <a:r>
              <a:rPr lang="ar-SA" sz="2000" dirty="0" smtClean="0"/>
              <a:t>قريبة</a:t>
            </a:r>
            <a:r>
              <a:rPr lang="en-US" sz="2000" b="0" i="0" u="none" strike="noStrike" cap="none" dirty="0" smtClean="0">
                <a:latin typeface="Gill Sans"/>
                <a:ea typeface="Gill Sans"/>
                <a:cs typeface="Gill Sans"/>
                <a:sym typeface="Gill Sans"/>
              </a:rPr>
              <a:t>.</a:t>
            </a:r>
            <a:endParaRPr lang="ar-LB" sz="2000" b="0" i="0" u="none" strike="noStrike" cap="none" dirty="0" smtClean="0">
              <a:latin typeface="Gill Sans"/>
              <a:ea typeface="Gill Sans"/>
              <a:cs typeface="Gill Sans"/>
              <a:sym typeface="Gill Sans"/>
            </a:endParaRPr>
          </a:p>
          <a:p>
            <a:pPr lvl="0" algn="r" rtl="1">
              <a:buSzPts val="2000"/>
            </a:pPr>
            <a:endParaRPr lang="ar-LB" sz="2000" dirty="0">
              <a:latin typeface="Gill Sans"/>
              <a:ea typeface="Gill Sans"/>
              <a:cs typeface="Gill Sans"/>
              <a:sym typeface="Gill Sans"/>
            </a:endParaRPr>
          </a:p>
          <a:p>
            <a:pPr lvl="0" algn="r" rtl="1">
              <a:buSzPts val="2000"/>
            </a:pPr>
            <a:r>
              <a:rPr lang="ar-LB" sz="2000" b="1" i="0" u="none" strike="noStrike" cap="none" dirty="0" smtClean="0">
                <a:latin typeface="Gill Sans"/>
                <a:ea typeface="Gill Sans"/>
                <a:cs typeface="Gill Sans"/>
                <a:sym typeface="Gill Sans"/>
              </a:rPr>
              <a:t>نصّ البند: </a:t>
            </a:r>
            <a:r>
              <a:rPr lang="ar-LB" sz="2000" i="0" u="none" strike="noStrike" cap="none" dirty="0" smtClean="0">
                <a:latin typeface="Gill Sans"/>
                <a:ea typeface="Gill Sans"/>
                <a:cs typeface="Gill Sans"/>
                <a:sym typeface="Gill Sans"/>
              </a:rPr>
              <a:t>مصاغ بوضوح</a:t>
            </a:r>
          </a:p>
          <a:p>
            <a:pPr lvl="0" algn="r" rtl="1">
              <a:buSzPts val="2000"/>
            </a:pPr>
            <a:endParaRPr lang="ar-LB" sz="2000" b="1" dirty="0" smtClean="0">
              <a:latin typeface="Gill Sans"/>
              <a:ea typeface="Gill Sans"/>
              <a:cs typeface="Gill Sans"/>
              <a:sym typeface="Gill Sans"/>
            </a:endParaRPr>
          </a:p>
          <a:p>
            <a:pPr lvl="0" algn="r" rtl="1">
              <a:buSzPts val="2000"/>
            </a:pPr>
            <a:r>
              <a:rPr lang="ar-LB" sz="2000" b="1" dirty="0" smtClean="0">
                <a:latin typeface="Gill Sans"/>
                <a:ea typeface="Gill Sans"/>
                <a:cs typeface="Gill Sans"/>
                <a:sym typeface="Gill Sans"/>
              </a:rPr>
              <a:t>العوامل المشتتة في البند: </a:t>
            </a:r>
            <a:r>
              <a:rPr lang="ar-LB" sz="2000" dirty="0" smtClean="0">
                <a:latin typeface="Gill Sans"/>
                <a:ea typeface="Gill Sans"/>
                <a:cs typeface="Gill Sans"/>
                <a:sym typeface="Gill Sans"/>
              </a:rPr>
              <a:t>لا أسماء أخرى في النص</a:t>
            </a:r>
          </a:p>
          <a:p>
            <a:pPr lvl="0" algn="r" rtl="1">
              <a:buSzPts val="2000"/>
            </a:pPr>
            <a:endParaRPr lang="ar-LB" sz="2000" b="1" dirty="0">
              <a:latin typeface="Gill Sans"/>
              <a:ea typeface="Gill Sans"/>
              <a:cs typeface="Gill Sans"/>
              <a:sym typeface="Gill Sans"/>
            </a:endParaRPr>
          </a:p>
          <a:p>
            <a:pPr lvl="0" algn="r" rtl="1">
              <a:buSzPts val="2000"/>
            </a:pPr>
            <a:r>
              <a:rPr lang="ar-LB" sz="2000" b="1" dirty="0" smtClean="0">
                <a:latin typeface="Gill Sans"/>
                <a:ea typeface="Gill Sans"/>
                <a:cs typeface="Gill Sans"/>
                <a:sym typeface="Gill Sans"/>
              </a:rPr>
              <a:t>أخطاء ممكنة: </a:t>
            </a:r>
            <a:r>
              <a:rPr lang="ar-LB" sz="2000" dirty="0" smtClean="0">
                <a:latin typeface="Gill Sans"/>
                <a:ea typeface="Gill Sans"/>
                <a:cs typeface="Gill Sans"/>
                <a:sym typeface="Gill Sans"/>
              </a:rPr>
              <a:t>قد لا يعلم المتعلّمون أن خالد هو اسم علم. </a:t>
            </a:r>
            <a:endParaRPr sz="1400" b="0" i="0" u="none" strike="noStrike" cap="none" dirty="0">
              <a:sym typeface="Arial"/>
            </a:endParaRPr>
          </a:p>
        </p:txBody>
      </p:sp>
      <p:sp>
        <p:nvSpPr>
          <p:cNvPr id="1617" name="Google Shape;1617;p66"/>
          <p:cNvSpPr/>
          <p:nvPr/>
        </p:nvSpPr>
        <p:spPr>
          <a:xfrm>
            <a:off x="753808" y="584573"/>
            <a:ext cx="670200" cy="692400"/>
          </a:xfrm>
          <a:prstGeom prst="plus">
            <a:avLst>
              <a:gd name="adj" fmla="val 25000"/>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62560749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Shape 1622"/>
        <p:cNvGrpSpPr/>
        <p:nvPr/>
      </p:nvGrpSpPr>
      <p:grpSpPr>
        <a:xfrm>
          <a:off x="0" y="0"/>
          <a:ext cx="0" cy="0"/>
          <a:chOff x="0" y="0"/>
          <a:chExt cx="0" cy="0"/>
        </a:xfrm>
      </p:grpSpPr>
      <p:sp>
        <p:nvSpPr>
          <p:cNvPr id="1623" name="Google Shape;1623;p67"/>
          <p:cNvSpPr txBox="1">
            <a:spLocks noGrp="1"/>
          </p:cNvSpPr>
          <p:nvPr>
            <p:ph type="title"/>
          </p:nvPr>
        </p:nvSpPr>
        <p:spPr>
          <a:xfrm>
            <a:off x="432225" y="948132"/>
            <a:ext cx="10871200" cy="580800"/>
          </a:xfrm>
        </p:spPr>
        <p:txBody>
          <a:bodyPr/>
          <a:lstStyle/>
          <a:p>
            <a:pPr lvl="0" algn="r" rtl="1"/>
            <a:r>
              <a:rPr lang="ar-LB" dirty="0"/>
              <a:t>الجولة 1: إجراءات التصنيف</a:t>
            </a:r>
            <a:endParaRPr lang="en-US" dirty="0"/>
          </a:p>
        </p:txBody>
      </p:sp>
      <p:sp>
        <p:nvSpPr>
          <p:cNvPr id="1624" name="Google Shape;1624;p67"/>
          <p:cNvSpPr txBox="1">
            <a:spLocks noGrp="1"/>
          </p:cNvSpPr>
          <p:nvPr>
            <p:ph type="body" idx="1"/>
          </p:nvPr>
        </p:nvSpPr>
        <p:spPr/>
        <p:txBody>
          <a:bodyPr/>
          <a:lstStyle/>
          <a:p>
            <a:pPr marL="94234" lvl="0" indent="0" algn="r" rtl="1">
              <a:buNone/>
            </a:pPr>
            <a:r>
              <a:rPr lang="ar-LB" b="1" dirty="0" smtClean="0"/>
              <a:t>الخطوة 3: </a:t>
            </a:r>
            <a:r>
              <a:rPr lang="ar-LB" sz="2000" dirty="0"/>
              <a:t>بناءً على </a:t>
            </a:r>
            <a:r>
              <a:rPr lang="ar-LB" sz="2000" dirty="0" smtClean="0"/>
              <a:t>المهمّة </a:t>
            </a:r>
            <a:r>
              <a:rPr lang="ar-LB" sz="2000" dirty="0"/>
              <a:t>2، إختر المجال، والناتج، والناتج الفرعي، وبيان المعارف و/او المهارات ومستويات الكفاءة العالمية/أدوات وصف الكفاءة العالمية في إطار الكفاءة العالمي التي هي الأكثر ذات صلة بالبند. </a:t>
            </a:r>
            <a:endParaRPr lang="ar-LB" b="1" dirty="0" smtClean="0"/>
          </a:p>
        </p:txBody>
      </p:sp>
      <p:sp>
        <p:nvSpPr>
          <p:cNvPr id="1626" name="Google Shape;1626;p67"/>
          <p:cNvSpPr txBox="1"/>
          <p:nvPr/>
        </p:nvSpPr>
        <p:spPr>
          <a:xfrm flipH="1">
            <a:off x="432225" y="2497983"/>
            <a:ext cx="11625941" cy="3801041"/>
          </a:xfrm>
          <a:prstGeom prst="rect">
            <a:avLst/>
          </a:prstGeom>
          <a:solidFill>
            <a:schemeClr val="bg1"/>
          </a:solidFill>
          <a:ln w="9525" cap="flat" cmpd="sng">
            <a:noFill/>
            <a:prstDash val="solid"/>
            <a:round/>
            <a:headEnd type="none" w="sm" len="sm"/>
            <a:tailEnd type="none" w="sm" len="sm"/>
          </a:ln>
        </p:spPr>
        <p:txBody>
          <a:bodyPr spcFirstLastPara="1" wrap="square" lIns="91425" tIns="91440" rIns="91425" bIns="91440" anchor="t" anchorCtr="0">
            <a:spAutoFit/>
          </a:bodyPr>
          <a:lstStyle/>
          <a:p>
            <a:pPr marL="0" marR="0" lvl="0" indent="0" algn="r" rtl="1">
              <a:lnSpc>
                <a:spcPct val="100000"/>
              </a:lnSpc>
              <a:spcBef>
                <a:spcPts val="0"/>
              </a:spcBef>
              <a:spcAft>
                <a:spcPts val="0"/>
              </a:spcAft>
              <a:buClr>
                <a:srgbClr val="000000"/>
              </a:buClr>
              <a:buSzPts val="2000"/>
              <a:buFont typeface="Arial"/>
              <a:buNone/>
            </a:pPr>
            <a:r>
              <a:rPr lang="ar-LB" sz="2000" b="1" i="0" u="none" strike="noStrike" cap="none" dirty="0" smtClean="0">
                <a:solidFill>
                  <a:srgbClr val="000000"/>
                </a:solidFill>
                <a:latin typeface="Gill Sans"/>
                <a:ea typeface="Gill Sans"/>
                <a:cs typeface="Gill Sans"/>
                <a:sym typeface="Gill Sans"/>
              </a:rPr>
              <a:t>المجال: </a:t>
            </a:r>
            <a:r>
              <a:rPr lang="ar-LB" sz="2000" i="0" u="none" strike="noStrike" cap="none" dirty="0" smtClean="0">
                <a:solidFill>
                  <a:srgbClr val="000000"/>
                </a:solidFill>
                <a:latin typeface="Gill Sans"/>
                <a:ea typeface="Gill Sans"/>
                <a:cs typeface="Gill Sans"/>
                <a:sym typeface="Gill Sans"/>
              </a:rPr>
              <a:t>الفهم القرائي</a:t>
            </a:r>
            <a:r>
              <a:rPr lang="en-GB" sz="2000" dirty="0">
                <a:ea typeface="Gill Sans"/>
              </a:rPr>
              <a:t>				</a:t>
            </a:r>
            <a:r>
              <a:rPr lang="ar-LB" sz="2000" b="1" i="0" u="none" strike="noStrike" cap="none" dirty="0" smtClean="0">
                <a:solidFill>
                  <a:srgbClr val="000000"/>
                </a:solidFill>
                <a:latin typeface="Gill Sans"/>
                <a:ea typeface="Gill Sans"/>
                <a:cs typeface="Gill Sans"/>
                <a:sym typeface="Gill Sans"/>
              </a:rPr>
              <a:t>الناتج: </a:t>
            </a:r>
            <a:r>
              <a:rPr lang="ar-LB" sz="2000" i="0" u="none" strike="noStrike" cap="none" dirty="0" smtClean="0">
                <a:solidFill>
                  <a:srgbClr val="000000"/>
                </a:solidFill>
                <a:latin typeface="Gill Sans"/>
                <a:ea typeface="Gill Sans"/>
                <a:cs typeface="Gill Sans"/>
                <a:sym typeface="Gill Sans"/>
              </a:rPr>
              <a:t>استرجاع المعلومات</a:t>
            </a:r>
            <a:endParaRPr lang="en-GB" sz="2000" b="0" i="0" u="none" strike="noStrike" cap="none" dirty="0">
              <a:solidFill>
                <a:srgbClr val="000000"/>
              </a:solidFill>
              <a:latin typeface="Arial"/>
              <a:ea typeface="Arial"/>
              <a:cs typeface="Arial"/>
              <a:sym typeface="Arial"/>
            </a:endParaRPr>
          </a:p>
          <a:p>
            <a:pPr lvl="0" algn="r" rtl="1">
              <a:spcBef>
                <a:spcPts val="600"/>
              </a:spcBef>
              <a:buSzPts val="2000"/>
            </a:pPr>
            <a:r>
              <a:rPr lang="ar-LB" sz="2000" b="1" i="0" u="none" strike="noStrike" cap="none" dirty="0" smtClean="0">
                <a:solidFill>
                  <a:srgbClr val="000000"/>
                </a:solidFill>
                <a:latin typeface="Gill Sans"/>
                <a:ea typeface="Gill Sans"/>
                <a:cs typeface="Gill Sans"/>
                <a:sym typeface="Gill Sans"/>
              </a:rPr>
              <a:t>الناتج الفرعي: </a:t>
            </a:r>
            <a:r>
              <a:rPr lang="ar-SA" sz="2000" dirty="0"/>
              <a:t>إسترجاع </a:t>
            </a:r>
            <a:r>
              <a:rPr lang="ar-LB" sz="2000" dirty="0" smtClean="0"/>
              <a:t>معلومات </a:t>
            </a:r>
            <a:r>
              <a:rPr lang="ar-SA" sz="2000" dirty="0"/>
              <a:t>صريحة من نصّ </a:t>
            </a:r>
            <a:r>
              <a:rPr lang="ar-SA" sz="2000" dirty="0" smtClean="0"/>
              <a:t>من </a:t>
            </a:r>
            <a:r>
              <a:rPr lang="ar-SA" sz="2000" dirty="0"/>
              <a:t>مستوى الصف ال</a:t>
            </a:r>
            <a:r>
              <a:rPr lang="ar-LB" sz="2000" dirty="0"/>
              <a:t>معني</a:t>
            </a:r>
            <a:r>
              <a:rPr lang="ar-SA" sz="2000" dirty="0"/>
              <a:t> بواسطة مطابقة كلمات مباشرة – أو </a:t>
            </a:r>
            <a:r>
              <a:rPr lang="ar-SA" sz="2000" dirty="0" smtClean="0"/>
              <a:t>قريبة</a:t>
            </a:r>
            <a:endParaRPr lang="en-GB" sz="2000" b="0" i="0" u="none" strike="noStrike" cap="none" dirty="0">
              <a:solidFill>
                <a:srgbClr val="000000"/>
              </a:solidFill>
              <a:latin typeface="Arial"/>
              <a:ea typeface="Arial"/>
              <a:cs typeface="Arial"/>
              <a:sym typeface="Arial"/>
            </a:endParaRPr>
          </a:p>
          <a:p>
            <a:pPr lvl="0" algn="r" rtl="1">
              <a:spcBef>
                <a:spcPts val="600"/>
              </a:spcBef>
              <a:buSzPts val="2000"/>
            </a:pPr>
            <a:r>
              <a:rPr lang="ar-LB" sz="2000" b="1" i="0" u="none" strike="noStrike" cap="none" dirty="0" smtClean="0">
                <a:solidFill>
                  <a:srgbClr val="000000"/>
                </a:solidFill>
                <a:latin typeface="Gill Sans"/>
                <a:ea typeface="Gill Sans"/>
                <a:cs typeface="Gill Sans"/>
                <a:sym typeface="Gill Sans"/>
              </a:rPr>
              <a:t>المعرفة أو المهارة: </a:t>
            </a:r>
            <a:r>
              <a:rPr lang="ar-SA" sz="2000" dirty="0"/>
              <a:t>إسترجاع معلومة </a:t>
            </a:r>
            <a:r>
              <a:rPr lang="ar-LB" sz="2000" dirty="0"/>
              <a:t>واحدة من معلومات </a:t>
            </a:r>
            <a:r>
              <a:rPr lang="ar-SA" sz="2000" dirty="0"/>
              <a:t>صريحة من نصّ </a:t>
            </a:r>
            <a:r>
              <a:rPr lang="ar-SA" sz="2000" dirty="0" smtClean="0"/>
              <a:t>من </a:t>
            </a:r>
            <a:r>
              <a:rPr lang="ar-SA" sz="2000" dirty="0"/>
              <a:t>مستوى الصف ال</a:t>
            </a:r>
            <a:r>
              <a:rPr lang="ar-LB" sz="2000" dirty="0"/>
              <a:t>معني</a:t>
            </a:r>
            <a:r>
              <a:rPr lang="ar-SA" sz="2000" dirty="0"/>
              <a:t> بواسطة مطابقة كلمات مباشرة – أو </a:t>
            </a:r>
            <a:r>
              <a:rPr lang="ar-SA" sz="2000" dirty="0" smtClean="0"/>
              <a:t>قريبة</a:t>
            </a:r>
            <a:endParaRPr lang="en-GB" sz="2000" b="1" i="0" u="none" strike="sngStrike" cap="none" dirty="0">
              <a:solidFill>
                <a:srgbClr val="000000"/>
              </a:solidFill>
              <a:latin typeface="Gill Sans"/>
              <a:ea typeface="Gill Sans"/>
              <a:cs typeface="Gill Sans"/>
              <a:sym typeface="Gill Sans"/>
            </a:endParaRPr>
          </a:p>
          <a:p>
            <a:pPr lvl="0" algn="r" rtl="1">
              <a:spcBef>
                <a:spcPts val="600"/>
              </a:spcBef>
              <a:buSzPts val="2000"/>
            </a:pPr>
            <a:r>
              <a:rPr lang="ar-LB" sz="2000" b="1" dirty="0"/>
              <a:t>مستويات الكفاءة العالمية وأدوات وصف الكفاءة العالمية (معايير الأداء)</a:t>
            </a:r>
            <a:r>
              <a:rPr lang="ar-LB" sz="2000" dirty="0"/>
              <a:t>:</a:t>
            </a:r>
            <a:r>
              <a:rPr lang="en-US" sz="2000" b="1" i="0" u="none" strike="noStrike" cap="none" dirty="0" smtClean="0">
                <a:latin typeface="Gill Sans MT" panose="020B0502020104020203" pitchFamily="34" charset="0"/>
                <a:ea typeface="Gill Sans"/>
                <a:cs typeface="Gill Sans"/>
                <a:sym typeface="Gill Sans"/>
              </a:rPr>
              <a:t> </a:t>
            </a:r>
            <a:r>
              <a:rPr lang="en-US" sz="2000" b="1" i="0" u="none" strike="noStrike" cap="none" dirty="0">
                <a:latin typeface="Gill Sans MT" panose="020B0502020104020203" pitchFamily="34" charset="0"/>
                <a:ea typeface="Gill Sans"/>
                <a:cs typeface="Gill Sans"/>
                <a:sym typeface="Gill Sans"/>
              </a:rPr>
              <a:t>		</a:t>
            </a:r>
            <a:r>
              <a:rPr lang="ar-LB" sz="2000" b="1" i="0" u="none" strike="noStrike" cap="none" dirty="0" smtClean="0">
                <a:latin typeface="Gill Sans MT" panose="020B0502020104020203" pitchFamily="34" charset="0"/>
                <a:ea typeface="Gill Sans"/>
                <a:cs typeface="Gill Sans"/>
                <a:sym typeface="Gill Sans"/>
              </a:rPr>
              <a:t>المستوى الصفي: </a:t>
            </a:r>
            <a:r>
              <a:rPr lang="ar-LB" sz="2000" i="0" u="none" strike="noStrike" cap="none" dirty="0" smtClean="0">
                <a:latin typeface="Gill Sans MT" panose="020B0502020104020203" pitchFamily="34" charset="0"/>
                <a:ea typeface="Gill Sans"/>
                <a:cs typeface="Gill Sans"/>
                <a:sym typeface="Gill Sans"/>
              </a:rPr>
              <a:t>الصف 2</a:t>
            </a:r>
            <a:endParaRPr sz="2000" b="1" i="0" u="none" strike="noStrike" cap="none" dirty="0">
              <a:latin typeface="Gill Sans MT" panose="020B0502020104020203" pitchFamily="34" charset="0"/>
              <a:ea typeface="Gill Sans"/>
              <a:cs typeface="Gill Sans"/>
              <a:sym typeface="Gill Sans"/>
            </a:endParaRPr>
          </a:p>
          <a:p>
            <a:pPr marL="0" marR="0" lvl="0" indent="0" algn="r" rtl="1">
              <a:lnSpc>
                <a:spcPct val="100000"/>
              </a:lnSpc>
              <a:spcBef>
                <a:spcPts val="1200"/>
              </a:spcBef>
              <a:spcAft>
                <a:spcPts val="0"/>
              </a:spcAft>
              <a:buClr>
                <a:srgbClr val="000000"/>
              </a:buClr>
              <a:buSzPts val="2000"/>
              <a:buFont typeface="Arial"/>
              <a:buNone/>
            </a:pPr>
            <a:r>
              <a:rPr lang="ar-LB" sz="2000" b="1" i="0" u="none" strike="noStrike" cap="none" dirty="0" smtClean="0">
                <a:solidFill>
                  <a:srgbClr val="000000"/>
                </a:solidFill>
                <a:highlight>
                  <a:srgbClr val="F4CCCC"/>
                </a:highlight>
                <a:latin typeface="Gill Sans"/>
                <a:ea typeface="Gill Sans"/>
                <a:cs typeface="Gill Sans"/>
                <a:sym typeface="Gill Sans"/>
              </a:rPr>
              <a:t>يحقق جزئيًّا: </a:t>
            </a:r>
            <a:r>
              <a:rPr lang="ar-LB" sz="2000" i="0" u="none" strike="noStrike" cap="none" dirty="0" smtClean="0">
                <a:solidFill>
                  <a:srgbClr val="000000"/>
                </a:solidFill>
                <a:highlight>
                  <a:srgbClr val="F4CCCC"/>
                </a:highlight>
                <a:latin typeface="Gill Sans"/>
                <a:ea typeface="Gill Sans"/>
                <a:cs typeface="Gill Sans"/>
                <a:sym typeface="Gill Sans"/>
              </a:rPr>
              <a:t>استرجاع معلومة واحدة من معلومات بارزة وصريحة من نص من مستوى الصف الثاني بواسطة مطابقة كلمات مباشرة – أوقريبة. عندما تكون المعلومات المطلوبة متاخمة للكلمة المطابقة وفي حال غياب معلومات متنافسة. يحصل هذا بشكل عام كردّ على سؤال من، ماذا، متى، أو أين. </a:t>
            </a:r>
            <a:endParaRPr lang="en-GB" sz="2000" b="0" i="0" u="none" strike="noStrike" cap="none" dirty="0">
              <a:solidFill>
                <a:srgbClr val="000000"/>
              </a:solidFill>
              <a:highlight>
                <a:srgbClr val="F4CCCC"/>
              </a:highlight>
              <a:latin typeface="Arial"/>
              <a:ea typeface="Arial"/>
              <a:cs typeface="Arial"/>
              <a:sym typeface="Arial"/>
            </a:endParaRPr>
          </a:p>
          <a:p>
            <a:pPr lvl="0" algn="r" rtl="1">
              <a:spcBef>
                <a:spcPts val="600"/>
              </a:spcBef>
              <a:buSzPts val="2000"/>
            </a:pPr>
            <a:r>
              <a:rPr lang="ar-LB" sz="2000" b="1" i="0" u="none" strike="noStrike" cap="none" dirty="0" smtClean="0">
                <a:solidFill>
                  <a:srgbClr val="000000"/>
                </a:solidFill>
                <a:latin typeface="Gill Sans"/>
                <a:ea typeface="Gill Sans"/>
                <a:cs typeface="Gill Sans"/>
                <a:sym typeface="Gill Sans"/>
              </a:rPr>
              <a:t>يحقق: </a:t>
            </a:r>
            <a:r>
              <a:rPr lang="ar-SA" sz="2000" dirty="0" smtClean="0"/>
              <a:t>إسترجاع </a:t>
            </a:r>
            <a:r>
              <a:rPr lang="ar-SA" sz="2000" dirty="0"/>
              <a:t>معلومة </a:t>
            </a:r>
            <a:r>
              <a:rPr lang="ar-LB" sz="2000" dirty="0"/>
              <a:t>واحدة من معلومات </a:t>
            </a:r>
            <a:r>
              <a:rPr lang="ar-SA" sz="2000" dirty="0"/>
              <a:t>صريحة من نصّ </a:t>
            </a:r>
            <a:r>
              <a:rPr lang="ar-SA" sz="2000" dirty="0" smtClean="0"/>
              <a:t>من </a:t>
            </a:r>
            <a:r>
              <a:rPr lang="ar-SA" sz="2000" dirty="0"/>
              <a:t>مستوى </a:t>
            </a:r>
            <a:r>
              <a:rPr lang="ar-SA" sz="2000" dirty="0" smtClean="0"/>
              <a:t>الصف</a:t>
            </a:r>
            <a:r>
              <a:rPr lang="ar-LB" sz="2000" dirty="0" smtClean="0"/>
              <a:t> الثاني بواسطة...</a:t>
            </a:r>
            <a:endParaRPr lang="en-GB" sz="2000" b="0" i="0" u="none" strike="noStrike" cap="none" dirty="0">
              <a:solidFill>
                <a:srgbClr val="000000"/>
              </a:solidFill>
              <a:latin typeface="Arial"/>
              <a:ea typeface="Arial"/>
              <a:cs typeface="Arial"/>
              <a:sym typeface="Arial"/>
            </a:endParaRPr>
          </a:p>
          <a:p>
            <a:pPr algn="r" rtl="1">
              <a:spcBef>
                <a:spcPts val="600"/>
              </a:spcBef>
              <a:buSzPts val="2000"/>
            </a:pPr>
            <a:r>
              <a:rPr lang="ar-LB" sz="2000" b="1" i="0" u="none" strike="noStrike" cap="none" dirty="0" smtClean="0">
                <a:solidFill>
                  <a:srgbClr val="000000"/>
                </a:solidFill>
                <a:latin typeface="Gill Sans"/>
                <a:ea typeface="Gill Sans"/>
                <a:cs typeface="Gill Sans"/>
                <a:sym typeface="Gill Sans"/>
              </a:rPr>
              <a:t>يتخطّى: </a:t>
            </a:r>
            <a:r>
              <a:rPr lang="ar-SA" sz="2000" dirty="0"/>
              <a:t>إسترجاع معلومة </a:t>
            </a:r>
            <a:r>
              <a:rPr lang="ar-LB" sz="2000" dirty="0"/>
              <a:t>واحدة من معلومات </a:t>
            </a:r>
            <a:r>
              <a:rPr lang="ar-SA" sz="2000" dirty="0"/>
              <a:t>صريحة من نصّ </a:t>
            </a:r>
            <a:r>
              <a:rPr lang="ar-SA" sz="2000" dirty="0" smtClean="0"/>
              <a:t>من </a:t>
            </a:r>
            <a:r>
              <a:rPr lang="ar-SA" sz="2000" dirty="0"/>
              <a:t>مستوى الصف </a:t>
            </a:r>
            <a:r>
              <a:rPr lang="ar-SA" sz="2000" dirty="0" smtClean="0"/>
              <a:t>ال</a:t>
            </a:r>
            <a:r>
              <a:rPr lang="ar-LB" sz="2000" dirty="0" smtClean="0"/>
              <a:t>ثاني</a:t>
            </a:r>
            <a:r>
              <a:rPr lang="ar-SA" sz="2000" dirty="0" smtClean="0"/>
              <a:t> بواسطة</a:t>
            </a:r>
            <a:r>
              <a:rPr lang="ar-LB" sz="2000" dirty="0" smtClean="0"/>
              <a:t>... في حال وجود معلومات متنافسة محدودة...</a:t>
            </a:r>
            <a:endParaRPr lang="en-GB" sz="2000" b="0" i="0" u="none" strike="noStrike" cap="none" dirty="0">
              <a:solidFill>
                <a:srgbClr val="000000"/>
              </a:solidFill>
              <a:latin typeface="Arial"/>
              <a:ea typeface="Arial"/>
              <a:cs typeface="Arial"/>
              <a:sym typeface="Arial"/>
            </a:endParaRPr>
          </a:p>
        </p:txBody>
      </p:sp>
      <p:sp>
        <p:nvSpPr>
          <p:cNvPr id="5" name="Google Shape;1617;p66">
            <a:extLst>
              <a:ext uri="{FF2B5EF4-FFF2-40B4-BE49-F238E27FC236}">
                <a16:creationId xmlns:a16="http://schemas.microsoft.com/office/drawing/2014/main" xmlns="" id="{F7B50D70-C809-4AAB-A2FC-86494AB6AFF4}"/>
              </a:ext>
            </a:extLst>
          </p:cNvPr>
          <p:cNvSpPr/>
          <p:nvPr/>
        </p:nvSpPr>
        <p:spPr>
          <a:xfrm>
            <a:off x="618836" y="775413"/>
            <a:ext cx="670200" cy="692400"/>
          </a:xfrm>
          <a:prstGeom prst="plus">
            <a:avLst>
              <a:gd name="adj" fmla="val 25000"/>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78234407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Shape 1631"/>
        <p:cNvGrpSpPr/>
        <p:nvPr/>
      </p:nvGrpSpPr>
      <p:grpSpPr>
        <a:xfrm>
          <a:off x="0" y="0"/>
          <a:ext cx="0" cy="0"/>
          <a:chOff x="0" y="0"/>
          <a:chExt cx="0" cy="0"/>
        </a:xfrm>
      </p:grpSpPr>
      <p:sp>
        <p:nvSpPr>
          <p:cNvPr id="1632" name="Google Shape;1632;p68"/>
          <p:cNvSpPr txBox="1">
            <a:spLocks noGrp="1"/>
          </p:cNvSpPr>
          <p:nvPr>
            <p:ph type="title"/>
          </p:nvPr>
        </p:nvSpPr>
        <p:spPr/>
        <p:txBody>
          <a:bodyPr/>
          <a:lstStyle/>
          <a:p>
            <a:pPr lvl="0" algn="r" rtl="1"/>
            <a:r>
              <a:rPr lang="ar-LB" dirty="0"/>
              <a:t>الجولة 1: إجراءات التصنيف</a:t>
            </a:r>
            <a:endParaRPr lang="en-US" dirty="0"/>
          </a:p>
        </p:txBody>
      </p:sp>
      <p:sp>
        <p:nvSpPr>
          <p:cNvPr id="1633" name="Google Shape;1633;p68"/>
          <p:cNvSpPr txBox="1">
            <a:spLocks noGrp="1"/>
          </p:cNvSpPr>
          <p:nvPr>
            <p:ph type="body" idx="1"/>
          </p:nvPr>
        </p:nvSpPr>
        <p:spPr/>
        <p:txBody>
          <a:bodyPr>
            <a:noAutofit/>
          </a:bodyPr>
          <a:lstStyle/>
          <a:p>
            <a:pPr marL="94234" lvl="0" indent="0" algn="r" rtl="1">
              <a:buNone/>
            </a:pPr>
            <a:r>
              <a:rPr lang="ar-LB" sz="2120" b="1" dirty="0" smtClean="0"/>
              <a:t>الخطوة </a:t>
            </a:r>
            <a:r>
              <a:rPr lang="ar-LB" sz="2120" b="1" dirty="0"/>
              <a:t>4: </a:t>
            </a:r>
            <a:r>
              <a:rPr lang="ar-LB" sz="2120" dirty="0"/>
              <a:t>على أساس فهم للخطوات 1-3 اتبع هذا الإجراء:</a:t>
            </a:r>
            <a:endParaRPr lang="en-US" sz="2120" dirty="0"/>
          </a:p>
          <a:p>
            <a:pPr lvl="0" algn="r" rtl="1"/>
            <a:r>
              <a:rPr lang="ar-LB" sz="2120" b="1" dirty="0"/>
              <a:t>إسأل ما إذا كان المتعلّمون </a:t>
            </a:r>
            <a:r>
              <a:rPr lang="en-US" sz="2120" b="1" dirty="0"/>
              <a:t>JP</a:t>
            </a:r>
            <a:r>
              <a:rPr lang="ar-LB" sz="2120" b="1" dirty="0"/>
              <a:t> ذوو الحدّ الأدنى من الكفاءة قادرين على الإجابة عن البند بشكل صحيح، </a:t>
            </a:r>
            <a:r>
              <a:rPr lang="ar-LB" sz="2120" dirty="0"/>
              <a:t>أي هل أنت واثق بشكل معقول (</a:t>
            </a:r>
            <a:r>
              <a:rPr lang="en-US" sz="2120" dirty="0"/>
              <a:t>≥</a:t>
            </a:r>
            <a:r>
              <a:rPr lang="ar-LB" sz="2120" dirty="0"/>
              <a:t> 67 في المئة احتمال، أو 2 من أصل 3 متعلّمين )؟</a:t>
            </a:r>
            <a:r>
              <a:rPr lang="en-US" sz="2120" dirty="0"/>
              <a:t> </a:t>
            </a:r>
          </a:p>
          <a:p>
            <a:pPr lvl="1" algn="r" rtl="1"/>
            <a:r>
              <a:rPr lang="ar-LB" sz="2120" dirty="0"/>
              <a:t>إذا كان الجواب بـ نعم، ضع دائرة حول </a:t>
            </a:r>
            <a:r>
              <a:rPr lang="en-US" sz="2120" dirty="0"/>
              <a:t> JP</a:t>
            </a:r>
            <a:r>
              <a:rPr lang="ar-LB" sz="2120" dirty="0"/>
              <a:t> وانتقل إلى البند االتالي.</a:t>
            </a:r>
          </a:p>
          <a:p>
            <a:pPr lvl="1" algn="r" rtl="1"/>
            <a:r>
              <a:rPr lang="ar-LB" sz="2120" dirty="0"/>
              <a:t>إذا كان الجواب بـ كلا، إسأل ما إذا كان المتعلّمون </a:t>
            </a:r>
            <a:r>
              <a:rPr lang="en-US" sz="2120" dirty="0"/>
              <a:t>JM</a:t>
            </a:r>
            <a:r>
              <a:rPr lang="ar-LB" sz="2120" dirty="0"/>
              <a:t> ذوو الحدّ الأدنى من الكفاءة قادرين على الإجابة عن البند بشكل صحيح؟</a:t>
            </a:r>
            <a:endParaRPr lang="en-US" sz="2120" dirty="0"/>
          </a:p>
          <a:p>
            <a:pPr lvl="2" algn="r" rtl="1">
              <a:buClr>
                <a:srgbClr val="000000"/>
              </a:buClr>
            </a:pPr>
            <a:r>
              <a:rPr lang="ar-LB" sz="2120" dirty="0">
                <a:solidFill>
                  <a:srgbClr val="000000"/>
                </a:solidFill>
              </a:rPr>
              <a:t>إذا كان الجواب نعم ضع دائرة حول </a:t>
            </a:r>
            <a:r>
              <a:rPr lang="en-US" sz="2120" dirty="0"/>
              <a:t>JM</a:t>
            </a:r>
            <a:r>
              <a:rPr lang="ar-LB" sz="2120" dirty="0">
                <a:solidFill>
                  <a:srgbClr val="000000"/>
                </a:solidFill>
              </a:rPr>
              <a:t> وانتقل إلى البند التالي.</a:t>
            </a:r>
            <a:endParaRPr lang="en-US" sz="2120" dirty="0">
              <a:solidFill>
                <a:srgbClr val="000000"/>
              </a:solidFill>
            </a:endParaRPr>
          </a:p>
          <a:p>
            <a:pPr lvl="2" algn="r" rtl="1">
              <a:buClr>
                <a:srgbClr val="000000"/>
              </a:buClr>
            </a:pPr>
            <a:r>
              <a:rPr lang="ar-LB" sz="2120" dirty="0">
                <a:solidFill>
                  <a:srgbClr val="000000"/>
                </a:solidFill>
              </a:rPr>
              <a:t>إذا كان الجواب كلا إسأل ما إذا كان المتعلّمون </a:t>
            </a:r>
            <a:r>
              <a:rPr lang="en-US" sz="2120" dirty="0">
                <a:solidFill>
                  <a:srgbClr val="000000"/>
                </a:solidFill>
              </a:rPr>
              <a:t>JE</a:t>
            </a:r>
            <a:r>
              <a:rPr lang="ar-LB" sz="2120" dirty="0">
                <a:solidFill>
                  <a:srgbClr val="000000"/>
                </a:solidFill>
              </a:rPr>
              <a:t> ذوو الحدّ الأدنى من الكفاءة قادرين على الإجابة عن البند بشكل صحيح؟</a:t>
            </a:r>
            <a:endParaRPr lang="en-US" sz="2120" dirty="0">
              <a:solidFill>
                <a:srgbClr val="000000"/>
              </a:solidFill>
            </a:endParaRPr>
          </a:p>
          <a:p>
            <a:pPr lvl="4" algn="r" rtl="1">
              <a:buClr>
                <a:srgbClr val="000000"/>
              </a:buClr>
            </a:pPr>
            <a:r>
              <a:rPr lang="ar-LB" sz="2120" dirty="0">
                <a:solidFill>
                  <a:srgbClr val="000000"/>
                </a:solidFill>
              </a:rPr>
              <a:t>إذا كان الجواب نعم، ضع دائرة حول </a:t>
            </a:r>
            <a:r>
              <a:rPr lang="en-US" sz="2120" dirty="0">
                <a:solidFill>
                  <a:srgbClr val="000000"/>
                </a:solidFill>
              </a:rPr>
              <a:t>JE</a:t>
            </a:r>
            <a:r>
              <a:rPr lang="ar-LB" sz="2120" dirty="0">
                <a:solidFill>
                  <a:srgbClr val="000000"/>
                </a:solidFill>
              </a:rPr>
              <a:t> وانتقل إلى البند التالي. .</a:t>
            </a:r>
            <a:endParaRPr lang="en-US" sz="2120" dirty="0">
              <a:solidFill>
                <a:srgbClr val="000000"/>
              </a:solidFill>
            </a:endParaRPr>
          </a:p>
          <a:p>
            <a:pPr lvl="4" algn="r" rtl="1">
              <a:buClr>
                <a:srgbClr val="000000"/>
              </a:buClr>
            </a:pPr>
            <a:r>
              <a:rPr lang="ar-LB" sz="2120" dirty="0">
                <a:solidFill>
                  <a:srgbClr val="000000"/>
                </a:solidFill>
              </a:rPr>
              <a:t>إذا كان الجواب كلا، ضع دائرة حول </a:t>
            </a:r>
            <a:r>
              <a:rPr lang="en-US" sz="2120" dirty="0">
                <a:solidFill>
                  <a:srgbClr val="000000"/>
                </a:solidFill>
              </a:rPr>
              <a:t>AE</a:t>
            </a:r>
            <a:r>
              <a:rPr lang="ar-LB" sz="2120" dirty="0">
                <a:solidFill>
                  <a:srgbClr val="000000"/>
                </a:solidFill>
              </a:rPr>
              <a:t> وانتقل إلى البند التالي. </a:t>
            </a:r>
            <a:endParaRPr lang="en-US" sz="2120" dirty="0">
              <a:solidFill>
                <a:srgbClr val="000000"/>
              </a:solidFill>
            </a:endParaRPr>
          </a:p>
        </p:txBody>
      </p:sp>
      <p:sp>
        <p:nvSpPr>
          <p:cNvPr id="4" name="Google Shape;1617;p66">
            <a:extLst>
              <a:ext uri="{FF2B5EF4-FFF2-40B4-BE49-F238E27FC236}">
                <a16:creationId xmlns:a16="http://schemas.microsoft.com/office/drawing/2014/main" xmlns="" id="{EB639E16-3990-4768-9D38-5A9765FE5708}"/>
              </a:ext>
            </a:extLst>
          </p:cNvPr>
          <p:cNvSpPr/>
          <p:nvPr/>
        </p:nvSpPr>
        <p:spPr>
          <a:xfrm>
            <a:off x="609600" y="725238"/>
            <a:ext cx="670200" cy="692400"/>
          </a:xfrm>
          <a:prstGeom prst="plus">
            <a:avLst>
              <a:gd name="adj" fmla="val 25000"/>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 name="Picture 1" descr="A black and white logo&#10;&#10;Description automatically generated with low confidence">
            <a:extLst>
              <a:ext uri="{FF2B5EF4-FFF2-40B4-BE49-F238E27FC236}">
                <a16:creationId xmlns:a16="http://schemas.microsoft.com/office/drawing/2014/main" xmlns="" id="{C241A25C-8107-A2B9-27B0-714C4407B07E}"/>
              </a:ext>
            </a:extLst>
          </p:cNvPr>
          <p:cNvPicPr>
            <a:picLocks noChangeAspect="1"/>
          </p:cNvPicPr>
          <p:nvPr/>
        </p:nvPicPr>
        <p:blipFill rotWithShape="1">
          <a:blip r:embed="rId3"/>
          <a:srcRect l="56736" t="15091" r="16052" b="56378"/>
          <a:stretch/>
        </p:blipFill>
        <p:spPr>
          <a:xfrm>
            <a:off x="11085812" y="5960933"/>
            <a:ext cx="789975" cy="640080"/>
          </a:xfrm>
          <a:prstGeom prst="rect">
            <a:avLst/>
          </a:prstGeom>
        </p:spPr>
      </p:pic>
    </p:spTree>
    <p:extLst>
      <p:ext uri="{BB962C8B-B14F-4D97-AF65-F5344CB8AC3E}">
        <p14:creationId xmlns:p14="http://schemas.microsoft.com/office/powerpoint/2010/main" val="59342014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Shape 1945"/>
        <p:cNvGrpSpPr/>
        <p:nvPr/>
      </p:nvGrpSpPr>
      <p:grpSpPr>
        <a:xfrm>
          <a:off x="0" y="0"/>
          <a:ext cx="0" cy="0"/>
          <a:chOff x="0" y="0"/>
          <a:chExt cx="0" cy="0"/>
        </a:xfrm>
      </p:grpSpPr>
      <p:sp>
        <p:nvSpPr>
          <p:cNvPr id="1946" name="Google Shape;1946;p92"/>
          <p:cNvSpPr txBox="1">
            <a:spLocks noGrp="1"/>
          </p:cNvSpPr>
          <p:nvPr>
            <p:ph type="title"/>
          </p:nvPr>
        </p:nvSpPr>
        <p:spPr>
          <a:xfrm>
            <a:off x="609600" y="836838"/>
            <a:ext cx="10871200" cy="580800"/>
          </a:xfrm>
          <a:prstGeom prst="rect">
            <a:avLst/>
          </a:prstGeom>
          <a:noFill/>
          <a:ln>
            <a:noFill/>
          </a:ln>
        </p:spPr>
        <p:txBody>
          <a:bodyPr spcFirstLastPara="1" wrap="square" lIns="91425" tIns="45700" rIns="91425" bIns="45700" anchor="b" anchorCtr="0">
            <a:spAutoFit/>
          </a:bodyPr>
          <a:lstStyle/>
          <a:p>
            <a:pPr lvl="0" algn="r" rtl="1"/>
            <a:r>
              <a:rPr lang="ar-LB" dirty="0"/>
              <a:t>الجولة 1: إجراءات التصنيف</a:t>
            </a:r>
            <a:endParaRPr dirty="0"/>
          </a:p>
        </p:txBody>
      </p:sp>
      <p:sp>
        <p:nvSpPr>
          <p:cNvPr id="1947" name="Google Shape;1947;p92"/>
          <p:cNvSpPr txBox="1">
            <a:spLocks noGrp="1"/>
          </p:cNvSpPr>
          <p:nvPr>
            <p:ph type="body" idx="1"/>
          </p:nvPr>
        </p:nvSpPr>
        <p:spPr>
          <a:xfrm>
            <a:off x="609600" y="1600201"/>
            <a:ext cx="10871200" cy="4419599"/>
          </a:xfrm>
          <a:prstGeom prst="rect">
            <a:avLst/>
          </a:prstGeom>
          <a:noFill/>
          <a:ln>
            <a:noFill/>
          </a:ln>
        </p:spPr>
        <p:txBody>
          <a:bodyPr spcFirstLastPara="1" wrap="square" lIns="91425" tIns="45700" rIns="91425" bIns="45700" anchor="t" anchorCtr="0">
            <a:normAutofit/>
          </a:bodyPr>
          <a:lstStyle/>
          <a:p>
            <a:pPr marL="94234" lvl="0" indent="0" algn="r" rtl="1">
              <a:buNone/>
            </a:pPr>
            <a:r>
              <a:rPr lang="ar-LB" sz="2400" b="1" dirty="0" smtClean="0"/>
              <a:t>الخطوة 2: </a:t>
            </a:r>
            <a:r>
              <a:rPr lang="ar-LB" sz="2400" dirty="0" smtClean="0"/>
              <a:t>قدّر عدد البنود التي قد يستطيع متعلّمو </a:t>
            </a:r>
            <a:r>
              <a:rPr lang="en-US" sz="2400" dirty="0"/>
              <a:t>JP</a:t>
            </a:r>
            <a:r>
              <a:rPr lang="ar-LB" sz="2400" dirty="0" smtClean="0"/>
              <a:t> و</a:t>
            </a:r>
            <a:r>
              <a:rPr lang="en-US" sz="2400" dirty="0"/>
              <a:t> JM</a:t>
            </a:r>
            <a:r>
              <a:rPr lang="ar-LB" sz="2400" dirty="0" smtClean="0"/>
              <a:t> و</a:t>
            </a:r>
            <a:r>
              <a:rPr lang="en-US" sz="2400" dirty="0"/>
              <a:t> JE</a:t>
            </a:r>
            <a:r>
              <a:rPr lang="ar-LB" sz="2400" dirty="0" smtClean="0"/>
              <a:t> إتمامها ضمن الوقت المحدد (مثلاً الكلمات في المقطع القرائي الشفهي الذي قد يحاول المتعلّمون قراءته في </a:t>
            </a:r>
            <a:r>
              <a:rPr lang="ar-LB" sz="2400" dirty="0" smtClean="0"/>
              <a:t>دقيقة). </a:t>
            </a:r>
            <a:endParaRPr sz="2400" dirty="0" smtClean="0"/>
          </a:p>
          <a:p>
            <a:pPr marL="457200" lvl="0" indent="-228600" algn="l" rtl="0">
              <a:lnSpc>
                <a:spcPct val="100000"/>
              </a:lnSpc>
              <a:spcBef>
                <a:spcPts val="1200"/>
              </a:spcBef>
              <a:spcAft>
                <a:spcPts val="0"/>
              </a:spcAft>
              <a:buSzPts val="2116"/>
              <a:buNone/>
            </a:pPr>
            <a:endParaRPr dirty="0"/>
          </a:p>
        </p:txBody>
      </p:sp>
      <p:graphicFrame>
        <p:nvGraphicFramePr>
          <p:cNvPr id="1948" name="Google Shape;1948;p92"/>
          <p:cNvGraphicFramePr/>
          <p:nvPr>
            <p:extLst>
              <p:ext uri="{D42A27DB-BD31-4B8C-83A1-F6EECF244321}">
                <p14:modId xmlns:p14="http://schemas.microsoft.com/office/powerpoint/2010/main" val="1357700287"/>
              </p:ext>
            </p:extLst>
          </p:nvPr>
        </p:nvGraphicFramePr>
        <p:xfrm>
          <a:off x="609600" y="3283585"/>
          <a:ext cx="10872100" cy="2577755"/>
        </p:xfrm>
        <a:graphic>
          <a:graphicData uri="http://schemas.openxmlformats.org/drawingml/2006/table">
            <a:tbl>
              <a:tblPr rtl="1">
                <a:noFill/>
              </a:tblPr>
              <a:tblGrid>
                <a:gridCol w="729750">
                  <a:extLst>
                    <a:ext uri="{9D8B030D-6E8A-4147-A177-3AD203B41FA5}">
                      <a16:colId xmlns:a16="http://schemas.microsoft.com/office/drawing/2014/main" xmlns="" val="20000"/>
                    </a:ext>
                  </a:extLst>
                </a:gridCol>
                <a:gridCol w="1185850">
                  <a:extLst>
                    <a:ext uri="{9D8B030D-6E8A-4147-A177-3AD203B41FA5}">
                      <a16:colId xmlns:a16="http://schemas.microsoft.com/office/drawing/2014/main" xmlns="" val="20001"/>
                    </a:ext>
                  </a:extLst>
                </a:gridCol>
                <a:gridCol w="639750">
                  <a:extLst>
                    <a:ext uri="{9D8B030D-6E8A-4147-A177-3AD203B41FA5}">
                      <a16:colId xmlns:a16="http://schemas.microsoft.com/office/drawing/2014/main" xmlns="" val="20002"/>
                    </a:ext>
                  </a:extLst>
                </a:gridCol>
                <a:gridCol w="639750">
                  <a:extLst>
                    <a:ext uri="{9D8B030D-6E8A-4147-A177-3AD203B41FA5}">
                      <a16:colId xmlns:a16="http://schemas.microsoft.com/office/drawing/2014/main" xmlns="" val="20003"/>
                    </a:ext>
                  </a:extLst>
                </a:gridCol>
                <a:gridCol w="639750">
                  <a:extLst>
                    <a:ext uri="{9D8B030D-6E8A-4147-A177-3AD203B41FA5}">
                      <a16:colId xmlns:a16="http://schemas.microsoft.com/office/drawing/2014/main" xmlns="" val="20004"/>
                    </a:ext>
                  </a:extLst>
                </a:gridCol>
                <a:gridCol w="639750">
                  <a:extLst>
                    <a:ext uri="{9D8B030D-6E8A-4147-A177-3AD203B41FA5}">
                      <a16:colId xmlns:a16="http://schemas.microsoft.com/office/drawing/2014/main" xmlns="" val="20005"/>
                    </a:ext>
                  </a:extLst>
                </a:gridCol>
                <a:gridCol w="639750">
                  <a:extLst>
                    <a:ext uri="{9D8B030D-6E8A-4147-A177-3AD203B41FA5}">
                      <a16:colId xmlns:a16="http://schemas.microsoft.com/office/drawing/2014/main" xmlns="" val="20006"/>
                    </a:ext>
                  </a:extLst>
                </a:gridCol>
                <a:gridCol w="639750">
                  <a:extLst>
                    <a:ext uri="{9D8B030D-6E8A-4147-A177-3AD203B41FA5}">
                      <a16:colId xmlns:a16="http://schemas.microsoft.com/office/drawing/2014/main" xmlns="" val="20007"/>
                    </a:ext>
                  </a:extLst>
                </a:gridCol>
                <a:gridCol w="639750">
                  <a:extLst>
                    <a:ext uri="{9D8B030D-6E8A-4147-A177-3AD203B41FA5}">
                      <a16:colId xmlns:a16="http://schemas.microsoft.com/office/drawing/2014/main" xmlns="" val="20008"/>
                    </a:ext>
                  </a:extLst>
                </a:gridCol>
                <a:gridCol w="639750">
                  <a:extLst>
                    <a:ext uri="{9D8B030D-6E8A-4147-A177-3AD203B41FA5}">
                      <a16:colId xmlns:a16="http://schemas.microsoft.com/office/drawing/2014/main" xmlns="" val="20009"/>
                    </a:ext>
                  </a:extLst>
                </a:gridCol>
                <a:gridCol w="639750">
                  <a:extLst>
                    <a:ext uri="{9D8B030D-6E8A-4147-A177-3AD203B41FA5}">
                      <a16:colId xmlns:a16="http://schemas.microsoft.com/office/drawing/2014/main" xmlns="" val="20010"/>
                    </a:ext>
                  </a:extLst>
                </a:gridCol>
                <a:gridCol w="639750">
                  <a:extLst>
                    <a:ext uri="{9D8B030D-6E8A-4147-A177-3AD203B41FA5}">
                      <a16:colId xmlns:a16="http://schemas.microsoft.com/office/drawing/2014/main" xmlns="" val="20011"/>
                    </a:ext>
                  </a:extLst>
                </a:gridCol>
                <a:gridCol w="639750">
                  <a:extLst>
                    <a:ext uri="{9D8B030D-6E8A-4147-A177-3AD203B41FA5}">
                      <a16:colId xmlns:a16="http://schemas.microsoft.com/office/drawing/2014/main" xmlns="" val="20012"/>
                    </a:ext>
                  </a:extLst>
                </a:gridCol>
                <a:gridCol w="639750">
                  <a:extLst>
                    <a:ext uri="{9D8B030D-6E8A-4147-A177-3AD203B41FA5}">
                      <a16:colId xmlns:a16="http://schemas.microsoft.com/office/drawing/2014/main" xmlns="" val="20013"/>
                    </a:ext>
                  </a:extLst>
                </a:gridCol>
                <a:gridCol w="639750">
                  <a:extLst>
                    <a:ext uri="{9D8B030D-6E8A-4147-A177-3AD203B41FA5}">
                      <a16:colId xmlns:a16="http://schemas.microsoft.com/office/drawing/2014/main" xmlns="" val="20014"/>
                    </a:ext>
                  </a:extLst>
                </a:gridCol>
                <a:gridCol w="639750">
                  <a:extLst>
                    <a:ext uri="{9D8B030D-6E8A-4147-A177-3AD203B41FA5}">
                      <a16:colId xmlns:a16="http://schemas.microsoft.com/office/drawing/2014/main" xmlns="" val="20015"/>
                    </a:ext>
                  </a:extLst>
                </a:gridCol>
              </a:tblGrid>
              <a:tr h="1023275">
                <a:tc rowSpan="2">
                  <a:txBody>
                    <a:bodyPr/>
                    <a:lstStyle/>
                    <a:p>
                      <a:pPr marL="0" marR="0" lvl="0" indent="0" algn="ctr" rtl="0">
                        <a:lnSpc>
                          <a:spcPct val="100000"/>
                        </a:lnSpc>
                        <a:spcBef>
                          <a:spcPts val="0"/>
                        </a:spcBef>
                        <a:spcAft>
                          <a:spcPts val="0"/>
                        </a:spcAft>
                        <a:buNone/>
                      </a:pPr>
                      <a:r>
                        <a:rPr lang="ar-LB" sz="1700" b="1" u="none" strike="noStrike" cap="none" dirty="0" smtClean="0">
                          <a:solidFill>
                            <a:srgbClr val="FFFFFF"/>
                          </a:solidFill>
                          <a:latin typeface="Arial"/>
                          <a:ea typeface="Arial"/>
                          <a:cs typeface="Arial"/>
                          <a:sym typeface="Arial"/>
                        </a:rPr>
                        <a:t>رقم  الكلمة</a:t>
                      </a:r>
                      <a:endParaRPr sz="1700" b="1" u="none" strike="noStrike" cap="none" dirty="0">
                        <a:solidFill>
                          <a:srgbClr val="000000"/>
                        </a:solidFill>
                        <a:latin typeface="Arial"/>
                        <a:ea typeface="Arial"/>
                        <a:cs typeface="Arial"/>
                        <a:sym typeface="Arial"/>
                      </a:endParaRPr>
                    </a:p>
                  </a:txBody>
                  <a:tcPr marL="38650" marR="38650" marT="0" marB="0">
                    <a:lnL w="9525" cap="flat" cmpd="sng">
                      <a:solidFill>
                        <a:srgbClr val="000000">
                          <a:alpha val="0"/>
                        </a:srgbClr>
                      </a:solidFill>
                      <a:prstDash val="solid"/>
                      <a:round/>
                      <a:headEnd type="none" w="sm" len="sm"/>
                      <a:tailEnd type="none" w="sm" len="sm"/>
                    </a:lnL>
                    <a:lnR w="12700" cap="flat" cmpd="sng">
                      <a:solidFill>
                        <a:schemeClr val="accent3"/>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accent3"/>
                      </a:solidFill>
                      <a:prstDash val="solid"/>
                      <a:round/>
                      <a:headEnd type="none" w="sm" len="sm"/>
                      <a:tailEnd type="none" w="sm" len="sm"/>
                    </a:lnB>
                    <a:solidFill>
                      <a:srgbClr val="651D32"/>
                    </a:solidFill>
                  </a:tcPr>
                </a:tc>
                <a:tc rowSpan="2">
                  <a:txBody>
                    <a:bodyPr/>
                    <a:lstStyle/>
                    <a:p>
                      <a:pPr marL="0" marR="0" lvl="0" indent="0" algn="ctr" rtl="0">
                        <a:lnSpc>
                          <a:spcPct val="100000"/>
                        </a:lnSpc>
                        <a:spcBef>
                          <a:spcPts val="0"/>
                        </a:spcBef>
                        <a:spcAft>
                          <a:spcPts val="0"/>
                        </a:spcAft>
                        <a:buNone/>
                      </a:pPr>
                      <a:r>
                        <a:rPr lang="ar-LB" sz="1700" b="1" u="none" strike="noStrike" cap="none" dirty="0" smtClean="0">
                          <a:solidFill>
                            <a:srgbClr val="FFFFFF"/>
                          </a:solidFill>
                          <a:latin typeface="Arial"/>
                          <a:ea typeface="Arial"/>
                          <a:cs typeface="Arial"/>
                          <a:sym typeface="Arial"/>
                        </a:rPr>
                        <a:t>مقطع القراءة (كلمة)</a:t>
                      </a:r>
                      <a:endParaRPr sz="1700" b="1" u="none" strike="noStrike" cap="none" dirty="0">
                        <a:solidFill>
                          <a:srgbClr val="000000"/>
                        </a:solidFill>
                        <a:latin typeface="Arial"/>
                        <a:ea typeface="Arial"/>
                        <a:cs typeface="Arial"/>
                        <a:sym typeface="Arial"/>
                      </a:endParaRPr>
                    </a:p>
                  </a:txBody>
                  <a:tcPr marL="38650" marR="38650" marT="0" marB="0">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accent3"/>
                      </a:solidFill>
                      <a:prstDash val="solid"/>
                      <a:round/>
                      <a:headEnd type="none" w="sm" len="sm"/>
                      <a:tailEnd type="none" w="sm" len="sm"/>
                    </a:lnB>
                    <a:solidFill>
                      <a:srgbClr val="651D32"/>
                    </a:solidFill>
                  </a:tcPr>
                </a:tc>
                <a:tc gridSpan="3">
                  <a:txBody>
                    <a:bodyPr/>
                    <a:lstStyle/>
                    <a:p>
                      <a:pPr marL="0" marR="0" lvl="0" indent="0" algn="ctr" rtl="1">
                        <a:lnSpc>
                          <a:spcPct val="100000"/>
                        </a:lnSpc>
                        <a:spcBef>
                          <a:spcPts val="0"/>
                        </a:spcBef>
                        <a:spcAft>
                          <a:spcPts val="0"/>
                        </a:spcAft>
                        <a:buNone/>
                      </a:pPr>
                      <a:r>
                        <a:rPr lang="ar-LB" sz="1700" b="1" u="none" strike="noStrike" cap="none" dirty="0" smtClean="0">
                          <a:solidFill>
                            <a:srgbClr val="FFFFFF"/>
                          </a:solidFill>
                          <a:latin typeface="Arial"/>
                          <a:ea typeface="Arial"/>
                          <a:cs typeface="Arial"/>
                          <a:sym typeface="Arial"/>
                        </a:rPr>
                        <a:t>الجولة 1: عدد الكلمات التي قد يحاول المتعلّمون قراءتها في دقيقة</a:t>
                      </a:r>
                      <a:endParaRPr sz="1700" b="1" u="none" strike="noStrike" cap="none" dirty="0">
                        <a:solidFill>
                          <a:srgbClr val="000000"/>
                        </a:solidFill>
                        <a:latin typeface="Arial"/>
                        <a:ea typeface="Arial"/>
                        <a:cs typeface="Arial"/>
                        <a:sym typeface="Arial"/>
                      </a:endParaRPr>
                    </a:p>
                  </a:txBody>
                  <a:tcPr marL="38650" marR="38650" marT="0" marB="0">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accent3"/>
                      </a:solidFill>
                      <a:prstDash val="solid"/>
                      <a:round/>
                      <a:headEnd type="none" w="sm" len="sm"/>
                      <a:tailEnd type="none" w="sm" len="sm"/>
                    </a:lnB>
                    <a:solidFill>
                      <a:srgbClr val="651D32"/>
                    </a:solidFill>
                  </a:tcPr>
                </a:tc>
                <a:tc hMerge="1">
                  <a:txBody>
                    <a:bodyPr/>
                    <a:lstStyle/>
                    <a:p>
                      <a:endParaRPr lang="en-US"/>
                    </a:p>
                  </a:txBody>
                  <a:tcPr/>
                </a:tc>
                <a:tc hMerge="1">
                  <a:txBody>
                    <a:bodyPr/>
                    <a:lstStyle/>
                    <a:p>
                      <a:endParaRPr lang="en-US"/>
                    </a:p>
                  </a:txBody>
                  <a:tcPr/>
                </a:tc>
                <a:tc gridSpan="4">
                  <a:txBody>
                    <a:bodyPr/>
                    <a:lstStyle/>
                    <a:p>
                      <a:pPr marL="0" marR="0" lvl="0" indent="0" algn="ctr" rtl="1">
                        <a:lnSpc>
                          <a:spcPct val="100000"/>
                        </a:lnSpc>
                        <a:spcBef>
                          <a:spcPts val="0"/>
                        </a:spcBef>
                        <a:spcAft>
                          <a:spcPts val="0"/>
                        </a:spcAft>
                        <a:buNone/>
                      </a:pPr>
                      <a:r>
                        <a:rPr lang="ar-LB" sz="1700" b="1" u="none" strike="noStrike" cap="none" dirty="0" smtClean="0">
                          <a:solidFill>
                            <a:srgbClr val="FFFFFF"/>
                          </a:solidFill>
                          <a:latin typeface="Arial"/>
                          <a:ea typeface="Arial"/>
                          <a:cs typeface="Arial"/>
                          <a:sym typeface="Arial"/>
                        </a:rPr>
                        <a:t>الجولة 1: التصنيفات</a:t>
                      </a:r>
                      <a:r>
                        <a:rPr lang="ar-LB" sz="1700" b="1" u="none" strike="noStrike" cap="none" baseline="0" dirty="0" smtClean="0">
                          <a:solidFill>
                            <a:srgbClr val="FFFFFF"/>
                          </a:solidFill>
                          <a:latin typeface="Arial"/>
                          <a:ea typeface="Arial"/>
                          <a:cs typeface="Arial"/>
                          <a:sym typeface="Arial"/>
                        </a:rPr>
                        <a:t> الفردية والمستقلة</a:t>
                      </a:r>
                      <a:endParaRPr sz="1700" b="1" u="none" strike="noStrike" cap="none" dirty="0">
                        <a:solidFill>
                          <a:srgbClr val="000000"/>
                        </a:solidFill>
                        <a:latin typeface="Arial"/>
                        <a:ea typeface="Arial"/>
                        <a:cs typeface="Arial"/>
                        <a:sym typeface="Arial"/>
                      </a:endParaRPr>
                    </a:p>
                  </a:txBody>
                  <a:tcPr marL="38650" marR="38650" marT="0" marB="0">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accent3"/>
                      </a:solidFill>
                      <a:prstDash val="solid"/>
                      <a:round/>
                      <a:headEnd type="none" w="sm" len="sm"/>
                      <a:tailEnd type="none" w="sm" len="sm"/>
                    </a:lnB>
                    <a:solidFill>
                      <a:srgbClr val="651D32"/>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lvl="0" indent="0" algn="ctr" rtl="1">
                        <a:lnSpc>
                          <a:spcPct val="100000"/>
                        </a:lnSpc>
                        <a:spcBef>
                          <a:spcPts val="0"/>
                        </a:spcBef>
                        <a:spcAft>
                          <a:spcPts val="0"/>
                        </a:spcAft>
                        <a:buNone/>
                      </a:pPr>
                      <a:r>
                        <a:rPr lang="ar-LB" sz="1700" b="1" u="none" strike="noStrike" cap="none" dirty="0" smtClean="0">
                          <a:solidFill>
                            <a:srgbClr val="FFFFFF"/>
                          </a:solidFill>
                          <a:latin typeface="+mn-lt"/>
                          <a:ea typeface="Arial"/>
                          <a:cs typeface="Arial"/>
                          <a:sym typeface="Arial"/>
                        </a:rPr>
                        <a:t>الجولة 2: عدد الكلمات التي قد يحاول المتعلّمون قراءتها في دقيقة</a:t>
                      </a:r>
                      <a:endParaRPr sz="1700" b="1" u="none" strike="noStrike" cap="none" dirty="0">
                        <a:solidFill>
                          <a:srgbClr val="000000"/>
                        </a:solidFill>
                        <a:latin typeface="Arial"/>
                        <a:ea typeface="Arial"/>
                        <a:cs typeface="Arial"/>
                        <a:sym typeface="Arial"/>
                      </a:endParaRPr>
                    </a:p>
                  </a:txBody>
                  <a:tcPr marL="38650" marR="38650" marT="0" marB="0">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accent3"/>
                      </a:solidFill>
                      <a:prstDash val="solid"/>
                      <a:round/>
                      <a:headEnd type="none" w="sm" len="sm"/>
                      <a:tailEnd type="none" w="sm" len="sm"/>
                    </a:lnB>
                    <a:solidFill>
                      <a:srgbClr val="651D32"/>
                    </a:solidFill>
                  </a:tcPr>
                </a:tc>
                <a:tc hMerge="1">
                  <a:txBody>
                    <a:bodyPr/>
                    <a:lstStyle/>
                    <a:p>
                      <a:endParaRPr lang="en-US"/>
                    </a:p>
                  </a:txBody>
                  <a:tcPr/>
                </a:tc>
                <a:tc hMerge="1">
                  <a:txBody>
                    <a:bodyPr/>
                    <a:lstStyle/>
                    <a:p>
                      <a:endParaRPr lang="en-US"/>
                    </a:p>
                  </a:txBody>
                  <a:tcPr/>
                </a:tc>
                <a:tc gridSpan="4">
                  <a:txBody>
                    <a:bodyPr/>
                    <a:lstStyle/>
                    <a:p>
                      <a:pPr marL="0" marR="0" lvl="0" indent="0" algn="ctr" rtl="1">
                        <a:lnSpc>
                          <a:spcPct val="100000"/>
                        </a:lnSpc>
                        <a:spcBef>
                          <a:spcPts val="0"/>
                        </a:spcBef>
                        <a:spcAft>
                          <a:spcPts val="0"/>
                        </a:spcAft>
                        <a:buNone/>
                      </a:pPr>
                      <a:r>
                        <a:rPr lang="ar-LB" sz="1700" b="1" u="none" strike="noStrike" cap="none" dirty="0" smtClean="0">
                          <a:solidFill>
                            <a:srgbClr val="FFFFFF"/>
                          </a:solidFill>
                          <a:latin typeface="+mn-lt"/>
                          <a:ea typeface="Arial"/>
                          <a:cs typeface="Arial"/>
                          <a:sym typeface="Arial"/>
                        </a:rPr>
                        <a:t>الجولة 2: التصنيفات</a:t>
                      </a:r>
                      <a:r>
                        <a:rPr lang="ar-LB" sz="1700" b="1" u="none" strike="noStrike" cap="none" baseline="0" dirty="0" smtClean="0">
                          <a:solidFill>
                            <a:srgbClr val="FFFFFF"/>
                          </a:solidFill>
                          <a:latin typeface="+mn-lt"/>
                          <a:ea typeface="Arial"/>
                          <a:cs typeface="Arial"/>
                          <a:sym typeface="Arial"/>
                        </a:rPr>
                        <a:t> الفردية والمستقلة</a:t>
                      </a:r>
                      <a:endParaRPr sz="1700" b="1" u="none" strike="noStrike" cap="none" dirty="0">
                        <a:solidFill>
                          <a:srgbClr val="000000"/>
                        </a:solidFill>
                        <a:latin typeface="Arial"/>
                        <a:ea typeface="Arial"/>
                        <a:cs typeface="Arial"/>
                        <a:sym typeface="Arial"/>
                      </a:endParaRPr>
                    </a:p>
                  </a:txBody>
                  <a:tcPr marL="38650" marR="38650" marT="0" marB="0">
                    <a:lnL w="12700" cap="flat" cmpd="sng">
                      <a:solidFill>
                        <a:schemeClr val="accent3"/>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accent3"/>
                      </a:solidFill>
                      <a:prstDash val="solid"/>
                      <a:round/>
                      <a:headEnd type="none" w="sm" len="sm"/>
                      <a:tailEnd type="none" w="sm" len="sm"/>
                    </a:lnB>
                    <a:solidFill>
                      <a:srgbClr val="651D32"/>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255825">
                <a:tc vMerge="1">
                  <a:txBody>
                    <a:bodyPr/>
                    <a:lstStyle/>
                    <a:p>
                      <a:endParaRPr lang="en-US"/>
                    </a:p>
                  </a:txBody>
                  <a:tcPr/>
                </a:tc>
                <a:tc vMerge="1">
                  <a:txBody>
                    <a:bodyPr/>
                    <a:lstStyle/>
                    <a:p>
                      <a:endParaRPr lang="en-US"/>
                    </a:p>
                  </a:txBody>
                  <a:tcPr/>
                </a:tc>
                <a:tc>
                  <a:txBody>
                    <a:bodyPr/>
                    <a:lstStyle/>
                    <a:p>
                      <a:pPr marL="0" marR="0" lvl="0" indent="0" algn="l" rtl="0">
                        <a:lnSpc>
                          <a:spcPct val="100000"/>
                        </a:lnSpc>
                        <a:spcBef>
                          <a:spcPts val="0"/>
                        </a:spcBef>
                        <a:spcAft>
                          <a:spcPts val="0"/>
                        </a:spcAft>
                        <a:buNone/>
                      </a:pPr>
                      <a:r>
                        <a:rPr lang="en-US" sz="1700" b="1" u="none" strike="noStrike" cap="none" dirty="0">
                          <a:solidFill>
                            <a:srgbClr val="FFFFFF"/>
                          </a:solidFill>
                          <a:latin typeface="Arial"/>
                          <a:ea typeface="Arial"/>
                          <a:cs typeface="Arial"/>
                          <a:sym typeface="Arial"/>
                        </a:rPr>
                        <a:t>JP</a:t>
                      </a:r>
                      <a:endParaRPr sz="1700" b="1" u="none" strike="noStrike" cap="none" dirty="0">
                        <a:solidFill>
                          <a:srgbClr val="000000"/>
                        </a:solidFill>
                        <a:latin typeface="Arial"/>
                        <a:ea typeface="Arial"/>
                        <a:cs typeface="Arial"/>
                        <a:sym typeface="Arial"/>
                      </a:endParaRPr>
                    </a:p>
                  </a:txBody>
                  <a:tcPr marL="38650" marR="38650" marT="0" marB="0">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rgbClr val="651D32"/>
                    </a:solidFill>
                  </a:tcPr>
                </a:tc>
                <a:tc>
                  <a:txBody>
                    <a:bodyPr/>
                    <a:lstStyle/>
                    <a:p>
                      <a:pPr marL="0" marR="0" lvl="0" indent="0" algn="l" rtl="0">
                        <a:lnSpc>
                          <a:spcPct val="100000"/>
                        </a:lnSpc>
                        <a:spcBef>
                          <a:spcPts val="0"/>
                        </a:spcBef>
                        <a:spcAft>
                          <a:spcPts val="0"/>
                        </a:spcAft>
                        <a:buNone/>
                      </a:pPr>
                      <a:r>
                        <a:rPr lang="en-US" sz="1700" b="1" u="none" strike="noStrike" cap="none">
                          <a:solidFill>
                            <a:srgbClr val="FFFFFF"/>
                          </a:solidFill>
                          <a:latin typeface="Arial"/>
                          <a:ea typeface="Arial"/>
                          <a:cs typeface="Arial"/>
                          <a:sym typeface="Arial"/>
                        </a:rPr>
                        <a:t>JM</a:t>
                      </a:r>
                      <a:endParaRPr sz="1700" b="1" u="none" strike="noStrike" cap="none">
                        <a:solidFill>
                          <a:srgbClr val="000000"/>
                        </a:solidFill>
                        <a:latin typeface="Arial"/>
                        <a:ea typeface="Arial"/>
                        <a:cs typeface="Arial"/>
                        <a:sym typeface="Arial"/>
                      </a:endParaRPr>
                    </a:p>
                  </a:txBody>
                  <a:tcPr marL="38650" marR="38650" marT="0" marB="0">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rgbClr val="651D32"/>
                    </a:solidFill>
                  </a:tcPr>
                </a:tc>
                <a:tc>
                  <a:txBody>
                    <a:bodyPr/>
                    <a:lstStyle/>
                    <a:p>
                      <a:pPr marL="0" marR="0" lvl="0" indent="0" algn="l" rtl="0">
                        <a:lnSpc>
                          <a:spcPct val="100000"/>
                        </a:lnSpc>
                        <a:spcBef>
                          <a:spcPts val="0"/>
                        </a:spcBef>
                        <a:spcAft>
                          <a:spcPts val="0"/>
                        </a:spcAft>
                        <a:buNone/>
                      </a:pPr>
                      <a:r>
                        <a:rPr lang="en-US" sz="1700" b="1" u="none" strike="noStrike" cap="none">
                          <a:solidFill>
                            <a:srgbClr val="FFFFFF"/>
                          </a:solidFill>
                          <a:latin typeface="Arial"/>
                          <a:ea typeface="Arial"/>
                          <a:cs typeface="Arial"/>
                          <a:sym typeface="Arial"/>
                        </a:rPr>
                        <a:t>JE</a:t>
                      </a:r>
                      <a:endParaRPr sz="1700" b="1" u="none" strike="noStrike" cap="none">
                        <a:solidFill>
                          <a:srgbClr val="000000"/>
                        </a:solidFill>
                        <a:latin typeface="Arial"/>
                        <a:ea typeface="Arial"/>
                        <a:cs typeface="Arial"/>
                        <a:sym typeface="Arial"/>
                      </a:endParaRPr>
                    </a:p>
                  </a:txBody>
                  <a:tcPr marL="38650" marR="38650" marT="0" marB="0">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rgbClr val="651D32"/>
                    </a:solidFill>
                  </a:tcPr>
                </a:tc>
                <a:tc>
                  <a:txBody>
                    <a:bodyPr/>
                    <a:lstStyle/>
                    <a:p>
                      <a:pPr marL="0" marR="0" lvl="0" indent="0" algn="l" rtl="0">
                        <a:lnSpc>
                          <a:spcPct val="100000"/>
                        </a:lnSpc>
                        <a:spcBef>
                          <a:spcPts val="0"/>
                        </a:spcBef>
                        <a:spcAft>
                          <a:spcPts val="0"/>
                        </a:spcAft>
                        <a:buNone/>
                      </a:pPr>
                      <a:r>
                        <a:rPr lang="en-US" sz="1700" b="1" u="none" strike="noStrike" cap="none">
                          <a:solidFill>
                            <a:srgbClr val="FFFFFF"/>
                          </a:solidFill>
                          <a:latin typeface="Arial"/>
                          <a:ea typeface="Arial"/>
                          <a:cs typeface="Arial"/>
                          <a:sym typeface="Arial"/>
                        </a:rPr>
                        <a:t>JP</a:t>
                      </a:r>
                      <a:endParaRPr sz="1700" b="1" u="none" strike="noStrike" cap="none">
                        <a:solidFill>
                          <a:srgbClr val="000000"/>
                        </a:solidFill>
                        <a:latin typeface="Arial"/>
                        <a:ea typeface="Arial"/>
                        <a:cs typeface="Arial"/>
                        <a:sym typeface="Arial"/>
                      </a:endParaRPr>
                    </a:p>
                  </a:txBody>
                  <a:tcPr marL="38650" marR="38650" marT="0" marB="0">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rgbClr val="651D32"/>
                    </a:solidFill>
                  </a:tcPr>
                </a:tc>
                <a:tc>
                  <a:txBody>
                    <a:bodyPr/>
                    <a:lstStyle/>
                    <a:p>
                      <a:pPr marL="0" marR="0" lvl="0" indent="0" algn="l" rtl="0">
                        <a:lnSpc>
                          <a:spcPct val="100000"/>
                        </a:lnSpc>
                        <a:spcBef>
                          <a:spcPts val="0"/>
                        </a:spcBef>
                        <a:spcAft>
                          <a:spcPts val="0"/>
                        </a:spcAft>
                        <a:buNone/>
                      </a:pPr>
                      <a:r>
                        <a:rPr lang="en-US" sz="1700" b="1" u="none" strike="noStrike" cap="none">
                          <a:solidFill>
                            <a:srgbClr val="FFFFFF"/>
                          </a:solidFill>
                          <a:latin typeface="Arial"/>
                          <a:ea typeface="Arial"/>
                          <a:cs typeface="Arial"/>
                          <a:sym typeface="Arial"/>
                        </a:rPr>
                        <a:t>JM</a:t>
                      </a:r>
                      <a:endParaRPr sz="1700" b="1" u="none" strike="noStrike" cap="none">
                        <a:solidFill>
                          <a:srgbClr val="000000"/>
                        </a:solidFill>
                        <a:latin typeface="Arial"/>
                        <a:ea typeface="Arial"/>
                        <a:cs typeface="Arial"/>
                        <a:sym typeface="Arial"/>
                      </a:endParaRPr>
                    </a:p>
                  </a:txBody>
                  <a:tcPr marL="38650" marR="38650" marT="0" marB="0">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rgbClr val="651D32"/>
                    </a:solidFill>
                  </a:tcPr>
                </a:tc>
                <a:tc>
                  <a:txBody>
                    <a:bodyPr/>
                    <a:lstStyle/>
                    <a:p>
                      <a:pPr marL="0" marR="0" lvl="0" indent="0" algn="l" rtl="0">
                        <a:lnSpc>
                          <a:spcPct val="100000"/>
                        </a:lnSpc>
                        <a:spcBef>
                          <a:spcPts val="0"/>
                        </a:spcBef>
                        <a:spcAft>
                          <a:spcPts val="0"/>
                        </a:spcAft>
                        <a:buNone/>
                      </a:pPr>
                      <a:r>
                        <a:rPr lang="en-US" sz="1700" b="1" u="none" strike="noStrike" cap="none">
                          <a:solidFill>
                            <a:srgbClr val="FFFFFF"/>
                          </a:solidFill>
                          <a:latin typeface="Arial"/>
                          <a:ea typeface="Arial"/>
                          <a:cs typeface="Arial"/>
                          <a:sym typeface="Arial"/>
                        </a:rPr>
                        <a:t>JE</a:t>
                      </a:r>
                      <a:endParaRPr sz="1700" b="1" u="none" strike="noStrike" cap="none">
                        <a:solidFill>
                          <a:srgbClr val="000000"/>
                        </a:solidFill>
                        <a:latin typeface="Arial"/>
                        <a:ea typeface="Arial"/>
                        <a:cs typeface="Arial"/>
                        <a:sym typeface="Arial"/>
                      </a:endParaRPr>
                    </a:p>
                  </a:txBody>
                  <a:tcPr marL="38650" marR="38650" marT="0" marB="0">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rgbClr val="651D32"/>
                    </a:solidFill>
                  </a:tcPr>
                </a:tc>
                <a:tc>
                  <a:txBody>
                    <a:bodyPr/>
                    <a:lstStyle/>
                    <a:p>
                      <a:pPr marL="0" marR="0" lvl="0" indent="0" algn="l" rtl="0">
                        <a:lnSpc>
                          <a:spcPct val="100000"/>
                        </a:lnSpc>
                        <a:spcBef>
                          <a:spcPts val="0"/>
                        </a:spcBef>
                        <a:spcAft>
                          <a:spcPts val="0"/>
                        </a:spcAft>
                        <a:buNone/>
                      </a:pPr>
                      <a:r>
                        <a:rPr lang="en-US" sz="1700" b="1" u="none" strike="noStrike" cap="none">
                          <a:solidFill>
                            <a:srgbClr val="FFFFFF"/>
                          </a:solidFill>
                          <a:latin typeface="Arial"/>
                          <a:ea typeface="Arial"/>
                          <a:cs typeface="Arial"/>
                          <a:sym typeface="Arial"/>
                        </a:rPr>
                        <a:t>AE</a:t>
                      </a:r>
                      <a:endParaRPr sz="1700" b="1" u="none" strike="noStrike" cap="none">
                        <a:solidFill>
                          <a:srgbClr val="000000"/>
                        </a:solidFill>
                        <a:latin typeface="Arial"/>
                        <a:ea typeface="Arial"/>
                        <a:cs typeface="Arial"/>
                        <a:sym typeface="Arial"/>
                      </a:endParaRPr>
                    </a:p>
                  </a:txBody>
                  <a:tcPr marL="38650" marR="38650" marT="0" marB="0">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rgbClr val="651D32"/>
                    </a:solidFill>
                  </a:tcPr>
                </a:tc>
                <a:tc>
                  <a:txBody>
                    <a:bodyPr/>
                    <a:lstStyle/>
                    <a:p>
                      <a:pPr marL="0" marR="0" lvl="0" indent="0" algn="l" rtl="0">
                        <a:lnSpc>
                          <a:spcPct val="100000"/>
                        </a:lnSpc>
                        <a:spcBef>
                          <a:spcPts val="0"/>
                        </a:spcBef>
                        <a:spcAft>
                          <a:spcPts val="0"/>
                        </a:spcAft>
                        <a:buNone/>
                      </a:pPr>
                      <a:r>
                        <a:rPr lang="en-US" sz="1700" b="1" u="none" strike="noStrike" cap="none">
                          <a:solidFill>
                            <a:srgbClr val="FFFFFF"/>
                          </a:solidFill>
                          <a:latin typeface="Arial"/>
                          <a:ea typeface="Arial"/>
                          <a:cs typeface="Arial"/>
                          <a:sym typeface="Arial"/>
                        </a:rPr>
                        <a:t>JP</a:t>
                      </a:r>
                      <a:endParaRPr sz="1700" b="1" u="none" strike="noStrike" cap="none">
                        <a:solidFill>
                          <a:srgbClr val="000000"/>
                        </a:solidFill>
                        <a:latin typeface="Arial"/>
                        <a:ea typeface="Arial"/>
                        <a:cs typeface="Arial"/>
                        <a:sym typeface="Arial"/>
                      </a:endParaRPr>
                    </a:p>
                  </a:txBody>
                  <a:tcPr marL="38650" marR="38650" marT="0" marB="0">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rgbClr val="651D32"/>
                    </a:solidFill>
                  </a:tcPr>
                </a:tc>
                <a:tc>
                  <a:txBody>
                    <a:bodyPr/>
                    <a:lstStyle/>
                    <a:p>
                      <a:pPr marL="0" marR="0" lvl="0" indent="0" algn="l" rtl="0">
                        <a:lnSpc>
                          <a:spcPct val="100000"/>
                        </a:lnSpc>
                        <a:spcBef>
                          <a:spcPts val="0"/>
                        </a:spcBef>
                        <a:spcAft>
                          <a:spcPts val="0"/>
                        </a:spcAft>
                        <a:buNone/>
                      </a:pPr>
                      <a:r>
                        <a:rPr lang="en-US" sz="1700" b="1" u="none" strike="noStrike" cap="none">
                          <a:solidFill>
                            <a:srgbClr val="FFFFFF"/>
                          </a:solidFill>
                          <a:latin typeface="Arial"/>
                          <a:ea typeface="Arial"/>
                          <a:cs typeface="Arial"/>
                          <a:sym typeface="Arial"/>
                        </a:rPr>
                        <a:t>JM</a:t>
                      </a:r>
                      <a:endParaRPr sz="1700" b="1" u="none" strike="noStrike" cap="none">
                        <a:solidFill>
                          <a:srgbClr val="000000"/>
                        </a:solidFill>
                        <a:latin typeface="Arial"/>
                        <a:ea typeface="Arial"/>
                        <a:cs typeface="Arial"/>
                        <a:sym typeface="Arial"/>
                      </a:endParaRPr>
                    </a:p>
                  </a:txBody>
                  <a:tcPr marL="38650" marR="38650" marT="0" marB="0">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rgbClr val="651D32"/>
                    </a:solidFill>
                  </a:tcPr>
                </a:tc>
                <a:tc>
                  <a:txBody>
                    <a:bodyPr/>
                    <a:lstStyle/>
                    <a:p>
                      <a:pPr marL="0" marR="0" lvl="0" indent="0" algn="l" rtl="0">
                        <a:lnSpc>
                          <a:spcPct val="100000"/>
                        </a:lnSpc>
                        <a:spcBef>
                          <a:spcPts val="0"/>
                        </a:spcBef>
                        <a:spcAft>
                          <a:spcPts val="0"/>
                        </a:spcAft>
                        <a:buNone/>
                      </a:pPr>
                      <a:r>
                        <a:rPr lang="en-US" sz="1700" b="1" u="none" strike="noStrike" cap="none">
                          <a:solidFill>
                            <a:srgbClr val="FFFFFF"/>
                          </a:solidFill>
                          <a:latin typeface="Arial"/>
                          <a:ea typeface="Arial"/>
                          <a:cs typeface="Arial"/>
                          <a:sym typeface="Arial"/>
                        </a:rPr>
                        <a:t>JE</a:t>
                      </a:r>
                      <a:endParaRPr sz="1700" b="1" u="none" strike="noStrike" cap="none">
                        <a:solidFill>
                          <a:srgbClr val="000000"/>
                        </a:solidFill>
                        <a:latin typeface="Arial"/>
                        <a:ea typeface="Arial"/>
                        <a:cs typeface="Arial"/>
                        <a:sym typeface="Arial"/>
                      </a:endParaRPr>
                    </a:p>
                  </a:txBody>
                  <a:tcPr marL="38650" marR="38650" marT="0" marB="0">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rgbClr val="651D32"/>
                    </a:solidFill>
                  </a:tcPr>
                </a:tc>
                <a:tc>
                  <a:txBody>
                    <a:bodyPr/>
                    <a:lstStyle/>
                    <a:p>
                      <a:pPr marL="0" marR="0" lvl="0" indent="0" algn="l" rtl="0">
                        <a:lnSpc>
                          <a:spcPct val="100000"/>
                        </a:lnSpc>
                        <a:spcBef>
                          <a:spcPts val="0"/>
                        </a:spcBef>
                        <a:spcAft>
                          <a:spcPts val="0"/>
                        </a:spcAft>
                        <a:buNone/>
                      </a:pPr>
                      <a:r>
                        <a:rPr lang="en-US" sz="1700" b="1" u="none" strike="noStrike" cap="none">
                          <a:solidFill>
                            <a:srgbClr val="FFFFFF"/>
                          </a:solidFill>
                          <a:latin typeface="Arial"/>
                          <a:ea typeface="Arial"/>
                          <a:cs typeface="Arial"/>
                          <a:sym typeface="Arial"/>
                        </a:rPr>
                        <a:t>JP</a:t>
                      </a:r>
                      <a:endParaRPr sz="1700" b="1" u="none" strike="noStrike" cap="none">
                        <a:solidFill>
                          <a:srgbClr val="000000"/>
                        </a:solidFill>
                        <a:latin typeface="Arial"/>
                        <a:ea typeface="Arial"/>
                        <a:cs typeface="Arial"/>
                        <a:sym typeface="Arial"/>
                      </a:endParaRPr>
                    </a:p>
                  </a:txBody>
                  <a:tcPr marL="38650" marR="38650" marT="0" marB="0">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rgbClr val="651D32"/>
                    </a:solidFill>
                  </a:tcPr>
                </a:tc>
                <a:tc>
                  <a:txBody>
                    <a:bodyPr/>
                    <a:lstStyle/>
                    <a:p>
                      <a:pPr marL="0" marR="0" lvl="0" indent="0" algn="l" rtl="0">
                        <a:lnSpc>
                          <a:spcPct val="100000"/>
                        </a:lnSpc>
                        <a:spcBef>
                          <a:spcPts val="0"/>
                        </a:spcBef>
                        <a:spcAft>
                          <a:spcPts val="0"/>
                        </a:spcAft>
                        <a:buNone/>
                      </a:pPr>
                      <a:r>
                        <a:rPr lang="en-US" sz="1700" b="1" u="none" strike="noStrike" cap="none">
                          <a:solidFill>
                            <a:srgbClr val="FFFFFF"/>
                          </a:solidFill>
                          <a:latin typeface="Arial"/>
                          <a:ea typeface="Arial"/>
                          <a:cs typeface="Arial"/>
                          <a:sym typeface="Arial"/>
                        </a:rPr>
                        <a:t>JM</a:t>
                      </a:r>
                      <a:endParaRPr sz="1700" b="1" u="none" strike="noStrike" cap="none">
                        <a:solidFill>
                          <a:srgbClr val="000000"/>
                        </a:solidFill>
                        <a:latin typeface="Arial"/>
                        <a:ea typeface="Arial"/>
                        <a:cs typeface="Arial"/>
                        <a:sym typeface="Arial"/>
                      </a:endParaRPr>
                    </a:p>
                  </a:txBody>
                  <a:tcPr marL="38650" marR="38650" marT="0" marB="0">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rgbClr val="651D32"/>
                    </a:solidFill>
                  </a:tcPr>
                </a:tc>
                <a:tc>
                  <a:txBody>
                    <a:bodyPr/>
                    <a:lstStyle/>
                    <a:p>
                      <a:pPr marL="0" marR="0" lvl="0" indent="0" algn="l" rtl="0">
                        <a:lnSpc>
                          <a:spcPct val="100000"/>
                        </a:lnSpc>
                        <a:spcBef>
                          <a:spcPts val="0"/>
                        </a:spcBef>
                        <a:spcAft>
                          <a:spcPts val="0"/>
                        </a:spcAft>
                        <a:buNone/>
                      </a:pPr>
                      <a:r>
                        <a:rPr lang="en-US" sz="1700" b="1" u="none" strike="noStrike" cap="none">
                          <a:solidFill>
                            <a:srgbClr val="FFFFFF"/>
                          </a:solidFill>
                          <a:latin typeface="Arial"/>
                          <a:ea typeface="Arial"/>
                          <a:cs typeface="Arial"/>
                          <a:sym typeface="Arial"/>
                        </a:rPr>
                        <a:t>JE</a:t>
                      </a:r>
                      <a:endParaRPr sz="1700" b="1" u="none" strike="noStrike" cap="none">
                        <a:solidFill>
                          <a:srgbClr val="000000"/>
                        </a:solidFill>
                        <a:latin typeface="Arial"/>
                        <a:ea typeface="Arial"/>
                        <a:cs typeface="Arial"/>
                        <a:sym typeface="Arial"/>
                      </a:endParaRPr>
                    </a:p>
                  </a:txBody>
                  <a:tcPr marL="38650" marR="38650" marT="0" marB="0">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rgbClr val="651D32"/>
                    </a:solidFill>
                  </a:tcPr>
                </a:tc>
                <a:tc>
                  <a:txBody>
                    <a:bodyPr/>
                    <a:lstStyle/>
                    <a:p>
                      <a:pPr marL="0" marR="0" lvl="0" indent="0" algn="l" rtl="0">
                        <a:lnSpc>
                          <a:spcPct val="100000"/>
                        </a:lnSpc>
                        <a:spcBef>
                          <a:spcPts val="0"/>
                        </a:spcBef>
                        <a:spcAft>
                          <a:spcPts val="0"/>
                        </a:spcAft>
                        <a:buNone/>
                      </a:pPr>
                      <a:r>
                        <a:rPr lang="en-US" sz="1700" b="1" u="none" strike="noStrike" cap="none">
                          <a:solidFill>
                            <a:srgbClr val="FFFFFF"/>
                          </a:solidFill>
                          <a:latin typeface="Arial"/>
                          <a:ea typeface="Arial"/>
                          <a:cs typeface="Arial"/>
                          <a:sym typeface="Arial"/>
                        </a:rPr>
                        <a:t>AE</a:t>
                      </a:r>
                      <a:endParaRPr sz="1700" b="1" u="none" strike="noStrike" cap="none">
                        <a:solidFill>
                          <a:srgbClr val="000000"/>
                        </a:solidFill>
                        <a:latin typeface="Arial"/>
                        <a:ea typeface="Arial"/>
                        <a:cs typeface="Arial"/>
                        <a:sym typeface="Arial"/>
                      </a:endParaRPr>
                    </a:p>
                  </a:txBody>
                  <a:tcPr marL="38650" marR="38650" marT="0" marB="0">
                    <a:lnL w="12700" cap="flat" cmpd="sng">
                      <a:solidFill>
                        <a:schemeClr val="accent3"/>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rgbClr val="651D32"/>
                    </a:solidFill>
                  </a:tcPr>
                </a:tc>
                <a:extLst>
                  <a:ext uri="{0D108BD9-81ED-4DB2-BD59-A6C34878D82A}">
                    <a16:rowId xmlns:a16="http://schemas.microsoft.com/office/drawing/2014/main" xmlns="" val="10001"/>
                  </a:ext>
                </a:extLst>
              </a:tr>
              <a:tr h="255825">
                <a:tc>
                  <a:txBody>
                    <a:bodyPr/>
                    <a:lstStyle/>
                    <a:p>
                      <a:pPr marL="0" marR="0" lvl="0" indent="0" algn="l" rtl="0">
                        <a:lnSpc>
                          <a:spcPct val="100000"/>
                        </a:lnSpc>
                        <a:spcBef>
                          <a:spcPts val="0"/>
                        </a:spcBef>
                        <a:spcAft>
                          <a:spcPts val="0"/>
                        </a:spcAft>
                        <a:buNone/>
                      </a:pPr>
                      <a:r>
                        <a:rPr lang="en-US" sz="1700" u="none" strike="noStrike" cap="none" dirty="0">
                          <a:solidFill>
                            <a:srgbClr val="000000"/>
                          </a:solidFill>
                          <a:latin typeface="Arial"/>
                          <a:ea typeface="Arial"/>
                          <a:cs typeface="Arial"/>
                          <a:sym typeface="Arial"/>
                        </a:rPr>
                        <a:t>1</a:t>
                      </a:r>
                      <a:endParaRPr dirty="0"/>
                    </a:p>
                  </a:txBody>
                  <a:tcPr marL="38650" marR="38650" marT="0" marB="0" anchor="ctr">
                    <a:lnL w="9525" cap="flat" cmpd="sng">
                      <a:solidFill>
                        <a:srgbClr val="000000">
                          <a:alpha val="0"/>
                        </a:srgbClr>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700" u="none" strike="noStrike" cap="none">
                          <a:solidFill>
                            <a:srgbClr val="000000"/>
                          </a:solidFill>
                          <a:latin typeface="Arial"/>
                          <a:ea typeface="Arial"/>
                          <a:cs typeface="Arial"/>
                          <a:sym typeface="Arial"/>
                        </a:rPr>
                        <a:t>Kande</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700" u="none" strike="noStrike" cap="none" dirty="0">
                          <a:solidFill>
                            <a:srgbClr val="000000"/>
                          </a:solidFill>
                          <a:latin typeface="Arial"/>
                          <a:ea typeface="Arial"/>
                          <a:cs typeface="Arial"/>
                          <a:sym typeface="Arial"/>
                        </a:rPr>
                        <a:t>1</a:t>
                      </a:r>
                      <a:endParaRPr dirty="0"/>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700" u="none" strike="noStrike" cap="none">
                          <a:solidFill>
                            <a:srgbClr val="000000"/>
                          </a:solidFill>
                          <a:latin typeface="Arial"/>
                          <a:ea typeface="Arial"/>
                          <a:cs typeface="Arial"/>
                          <a:sym typeface="Arial"/>
                        </a:rPr>
                        <a:t>1</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700" u="none" strike="noStrike" cap="none">
                          <a:solidFill>
                            <a:srgbClr val="000000"/>
                          </a:solidFill>
                          <a:latin typeface="Arial"/>
                          <a:ea typeface="Arial"/>
                          <a:cs typeface="Arial"/>
                          <a:sym typeface="Arial"/>
                        </a:rPr>
                        <a:t>1</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700" u="none" strike="noStrike" cap="none">
                          <a:solidFill>
                            <a:srgbClr val="000000"/>
                          </a:solidFill>
                          <a:latin typeface="Arial"/>
                          <a:ea typeface="Arial"/>
                          <a:cs typeface="Arial"/>
                          <a:sym typeface="Arial"/>
                        </a:rPr>
                        <a:t>JP</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700" u="none" strike="noStrike" cap="none">
                          <a:solidFill>
                            <a:srgbClr val="000000"/>
                          </a:solidFill>
                          <a:latin typeface="Arial"/>
                          <a:ea typeface="Arial"/>
                          <a:cs typeface="Arial"/>
                          <a:sym typeface="Arial"/>
                        </a:rPr>
                        <a:t>JM</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700" u="none" strike="noStrike" cap="none">
                          <a:solidFill>
                            <a:srgbClr val="000000"/>
                          </a:solidFill>
                          <a:latin typeface="Arial"/>
                          <a:ea typeface="Arial"/>
                          <a:cs typeface="Arial"/>
                          <a:sym typeface="Arial"/>
                        </a:rPr>
                        <a:t>JE</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700" u="none" strike="noStrike" cap="none">
                          <a:solidFill>
                            <a:srgbClr val="000000"/>
                          </a:solidFill>
                          <a:latin typeface="Arial"/>
                          <a:ea typeface="Arial"/>
                          <a:cs typeface="Arial"/>
                          <a:sym typeface="Arial"/>
                        </a:rPr>
                        <a:t>AE</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700" u="none" strike="noStrike" cap="none">
                          <a:solidFill>
                            <a:srgbClr val="000000"/>
                          </a:solidFill>
                          <a:latin typeface="Arial"/>
                          <a:ea typeface="Arial"/>
                          <a:cs typeface="Arial"/>
                          <a:sym typeface="Arial"/>
                        </a:rPr>
                        <a:t>1</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700" u="none" strike="noStrike" cap="none">
                          <a:solidFill>
                            <a:srgbClr val="000000"/>
                          </a:solidFill>
                          <a:latin typeface="Arial"/>
                          <a:ea typeface="Arial"/>
                          <a:cs typeface="Arial"/>
                          <a:sym typeface="Arial"/>
                        </a:rPr>
                        <a:t>1</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700" u="none" strike="noStrike" cap="none">
                          <a:solidFill>
                            <a:srgbClr val="000000"/>
                          </a:solidFill>
                          <a:latin typeface="Arial"/>
                          <a:ea typeface="Arial"/>
                          <a:cs typeface="Arial"/>
                          <a:sym typeface="Arial"/>
                        </a:rPr>
                        <a:t>1</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700" u="none" strike="noStrike" cap="none">
                          <a:solidFill>
                            <a:srgbClr val="000000"/>
                          </a:solidFill>
                          <a:latin typeface="Arial"/>
                          <a:ea typeface="Arial"/>
                          <a:cs typeface="Arial"/>
                          <a:sym typeface="Arial"/>
                        </a:rPr>
                        <a:t>JP</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700" u="none" strike="noStrike" cap="none">
                          <a:solidFill>
                            <a:srgbClr val="000000"/>
                          </a:solidFill>
                          <a:latin typeface="Arial"/>
                          <a:ea typeface="Arial"/>
                          <a:cs typeface="Arial"/>
                          <a:sym typeface="Arial"/>
                        </a:rPr>
                        <a:t>JM</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700" u="none" strike="noStrike" cap="none">
                          <a:solidFill>
                            <a:srgbClr val="000000"/>
                          </a:solidFill>
                          <a:latin typeface="Arial"/>
                          <a:ea typeface="Arial"/>
                          <a:cs typeface="Arial"/>
                          <a:sym typeface="Arial"/>
                        </a:rPr>
                        <a:t>JE</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700" u="none" strike="noStrike" cap="none">
                          <a:solidFill>
                            <a:srgbClr val="000000"/>
                          </a:solidFill>
                          <a:latin typeface="Arial"/>
                          <a:ea typeface="Arial"/>
                          <a:cs typeface="Arial"/>
                          <a:sym typeface="Arial"/>
                        </a:rPr>
                        <a:t>AE</a:t>
                      </a:r>
                      <a:endParaRPr/>
                    </a:p>
                  </a:txBody>
                  <a:tcPr marL="38650" marR="38650" marT="0" marB="0" anchor="ctr">
                    <a:lnL w="12700" cap="flat" cmpd="sng">
                      <a:solidFill>
                        <a:schemeClr val="accent3"/>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extLst>
                  <a:ext uri="{0D108BD9-81ED-4DB2-BD59-A6C34878D82A}">
                    <a16:rowId xmlns:a16="http://schemas.microsoft.com/office/drawing/2014/main" xmlns="" val="10002"/>
                  </a:ext>
                </a:extLst>
              </a:tr>
              <a:tr h="255825">
                <a:tc>
                  <a:txBody>
                    <a:bodyPr/>
                    <a:lstStyle/>
                    <a:p>
                      <a:pPr marL="0" marR="0" lvl="0" indent="0" algn="l" rtl="0">
                        <a:lnSpc>
                          <a:spcPct val="100000"/>
                        </a:lnSpc>
                        <a:spcBef>
                          <a:spcPts val="0"/>
                        </a:spcBef>
                        <a:spcAft>
                          <a:spcPts val="0"/>
                        </a:spcAft>
                        <a:buNone/>
                      </a:pPr>
                      <a:r>
                        <a:rPr lang="en-US" sz="1700" u="none" strike="noStrike" cap="none">
                          <a:solidFill>
                            <a:srgbClr val="000000"/>
                          </a:solidFill>
                          <a:latin typeface="Arial"/>
                          <a:ea typeface="Arial"/>
                          <a:cs typeface="Arial"/>
                          <a:sym typeface="Arial"/>
                        </a:rPr>
                        <a:t>2</a:t>
                      </a:r>
                      <a:endParaRPr/>
                    </a:p>
                  </a:txBody>
                  <a:tcPr marL="38650" marR="38650" marT="0" marB="0" anchor="ctr">
                    <a:lnL w="9525" cap="flat" cmpd="sng">
                      <a:solidFill>
                        <a:srgbClr val="000000">
                          <a:alpha val="0"/>
                        </a:srgbClr>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700" u="none" strike="noStrike" cap="none">
                          <a:solidFill>
                            <a:srgbClr val="000000"/>
                          </a:solidFill>
                          <a:latin typeface="Arial"/>
                          <a:ea typeface="Arial"/>
                          <a:cs typeface="Arial"/>
                          <a:sym typeface="Arial"/>
                        </a:rPr>
                        <a:t>da</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700" u="none" strike="noStrike" cap="none">
                          <a:solidFill>
                            <a:srgbClr val="000000"/>
                          </a:solidFill>
                          <a:latin typeface="Arial"/>
                          <a:ea typeface="Arial"/>
                          <a:cs typeface="Arial"/>
                          <a:sym typeface="Arial"/>
                        </a:rPr>
                        <a:t>2</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700" u="none" strike="noStrike" cap="none">
                          <a:solidFill>
                            <a:srgbClr val="000000"/>
                          </a:solidFill>
                          <a:latin typeface="Arial"/>
                          <a:ea typeface="Arial"/>
                          <a:cs typeface="Arial"/>
                          <a:sym typeface="Arial"/>
                        </a:rPr>
                        <a:t>2</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700" u="none" strike="noStrike" cap="none">
                          <a:solidFill>
                            <a:srgbClr val="000000"/>
                          </a:solidFill>
                          <a:latin typeface="Arial"/>
                          <a:ea typeface="Arial"/>
                          <a:cs typeface="Arial"/>
                          <a:sym typeface="Arial"/>
                        </a:rPr>
                        <a:t>2</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700" u="none" strike="noStrike" cap="none">
                          <a:solidFill>
                            <a:srgbClr val="000000"/>
                          </a:solidFill>
                          <a:latin typeface="Arial"/>
                          <a:ea typeface="Arial"/>
                          <a:cs typeface="Arial"/>
                          <a:sym typeface="Arial"/>
                        </a:rPr>
                        <a:t>JP</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700" u="none" strike="noStrike" cap="none">
                          <a:solidFill>
                            <a:srgbClr val="000000"/>
                          </a:solidFill>
                          <a:latin typeface="Arial"/>
                          <a:ea typeface="Arial"/>
                          <a:cs typeface="Arial"/>
                          <a:sym typeface="Arial"/>
                        </a:rPr>
                        <a:t>JM</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700" u="none" strike="noStrike" cap="none">
                          <a:solidFill>
                            <a:srgbClr val="000000"/>
                          </a:solidFill>
                          <a:latin typeface="Arial"/>
                          <a:ea typeface="Arial"/>
                          <a:cs typeface="Arial"/>
                          <a:sym typeface="Arial"/>
                        </a:rPr>
                        <a:t>JE</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700" u="none" strike="noStrike" cap="none">
                          <a:solidFill>
                            <a:srgbClr val="000000"/>
                          </a:solidFill>
                          <a:latin typeface="Arial"/>
                          <a:ea typeface="Arial"/>
                          <a:cs typeface="Arial"/>
                          <a:sym typeface="Arial"/>
                        </a:rPr>
                        <a:t>AE</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700" u="none" strike="noStrike" cap="none">
                          <a:solidFill>
                            <a:srgbClr val="000000"/>
                          </a:solidFill>
                          <a:latin typeface="Arial"/>
                          <a:ea typeface="Arial"/>
                          <a:cs typeface="Arial"/>
                          <a:sym typeface="Arial"/>
                        </a:rPr>
                        <a:t>2</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700" u="none" strike="noStrike" cap="none">
                          <a:solidFill>
                            <a:srgbClr val="000000"/>
                          </a:solidFill>
                          <a:latin typeface="Arial"/>
                          <a:ea typeface="Arial"/>
                          <a:cs typeface="Arial"/>
                          <a:sym typeface="Arial"/>
                        </a:rPr>
                        <a:t>2</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700" u="none" strike="noStrike" cap="none">
                          <a:solidFill>
                            <a:srgbClr val="000000"/>
                          </a:solidFill>
                          <a:latin typeface="Arial"/>
                          <a:ea typeface="Arial"/>
                          <a:cs typeface="Arial"/>
                          <a:sym typeface="Arial"/>
                        </a:rPr>
                        <a:t>2</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700" u="none" strike="noStrike" cap="none">
                          <a:solidFill>
                            <a:srgbClr val="000000"/>
                          </a:solidFill>
                          <a:latin typeface="Arial"/>
                          <a:ea typeface="Arial"/>
                          <a:cs typeface="Arial"/>
                          <a:sym typeface="Arial"/>
                        </a:rPr>
                        <a:t>JP</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700" u="none" strike="noStrike" cap="none">
                          <a:solidFill>
                            <a:srgbClr val="000000"/>
                          </a:solidFill>
                          <a:latin typeface="Arial"/>
                          <a:ea typeface="Arial"/>
                          <a:cs typeface="Arial"/>
                          <a:sym typeface="Arial"/>
                        </a:rPr>
                        <a:t>JM</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700" u="none" strike="noStrike" cap="none">
                          <a:solidFill>
                            <a:srgbClr val="000000"/>
                          </a:solidFill>
                          <a:latin typeface="Arial"/>
                          <a:ea typeface="Arial"/>
                          <a:cs typeface="Arial"/>
                          <a:sym typeface="Arial"/>
                        </a:rPr>
                        <a:t>JE</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700" u="none" strike="noStrike" cap="none">
                          <a:solidFill>
                            <a:srgbClr val="000000"/>
                          </a:solidFill>
                          <a:latin typeface="Arial"/>
                          <a:ea typeface="Arial"/>
                          <a:cs typeface="Arial"/>
                          <a:sym typeface="Arial"/>
                        </a:rPr>
                        <a:t>AE</a:t>
                      </a:r>
                      <a:endParaRPr/>
                    </a:p>
                  </a:txBody>
                  <a:tcPr marL="38650" marR="38650" marT="0" marB="0" anchor="ctr">
                    <a:lnL w="12700" cap="flat" cmpd="sng">
                      <a:solidFill>
                        <a:schemeClr val="accent3"/>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extLst>
                  <a:ext uri="{0D108BD9-81ED-4DB2-BD59-A6C34878D82A}">
                    <a16:rowId xmlns:a16="http://schemas.microsoft.com/office/drawing/2014/main" xmlns="" val="10003"/>
                  </a:ext>
                </a:extLst>
              </a:tr>
              <a:tr h="255825">
                <a:tc>
                  <a:txBody>
                    <a:bodyPr/>
                    <a:lstStyle/>
                    <a:p>
                      <a:pPr marL="0" marR="0" lvl="0" indent="0" algn="l" rtl="0">
                        <a:lnSpc>
                          <a:spcPct val="100000"/>
                        </a:lnSpc>
                        <a:spcBef>
                          <a:spcPts val="0"/>
                        </a:spcBef>
                        <a:spcAft>
                          <a:spcPts val="0"/>
                        </a:spcAft>
                        <a:buNone/>
                      </a:pPr>
                      <a:r>
                        <a:rPr lang="en-US" sz="1700" u="none" strike="noStrike" cap="none">
                          <a:solidFill>
                            <a:srgbClr val="000000"/>
                          </a:solidFill>
                          <a:latin typeface="Arial"/>
                          <a:ea typeface="Arial"/>
                          <a:cs typeface="Arial"/>
                          <a:sym typeface="Arial"/>
                        </a:rPr>
                        <a:t>3</a:t>
                      </a:r>
                      <a:endParaRPr/>
                    </a:p>
                  </a:txBody>
                  <a:tcPr marL="38650" marR="38650" marT="0" marB="0" anchor="ctr">
                    <a:lnL w="9525" cap="flat" cmpd="sng">
                      <a:solidFill>
                        <a:srgbClr val="000000">
                          <a:alpha val="0"/>
                        </a:srgbClr>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700" u="none" strike="noStrike" cap="none">
                          <a:solidFill>
                            <a:srgbClr val="000000"/>
                          </a:solidFill>
                          <a:latin typeface="Arial"/>
                          <a:ea typeface="Arial"/>
                          <a:cs typeface="Arial"/>
                          <a:sym typeface="Arial"/>
                        </a:rPr>
                        <a:t>abokiyarta</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700" u="none" strike="noStrike" cap="none">
                          <a:solidFill>
                            <a:srgbClr val="000000"/>
                          </a:solidFill>
                          <a:latin typeface="Arial"/>
                          <a:ea typeface="Arial"/>
                          <a:cs typeface="Arial"/>
                          <a:sym typeface="Arial"/>
                        </a:rPr>
                        <a:t>3</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700" u="none" strike="noStrike" cap="none">
                          <a:solidFill>
                            <a:srgbClr val="000000"/>
                          </a:solidFill>
                          <a:latin typeface="Arial"/>
                          <a:ea typeface="Arial"/>
                          <a:cs typeface="Arial"/>
                          <a:sym typeface="Arial"/>
                        </a:rPr>
                        <a:t>3</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700" u="none" strike="noStrike" cap="none">
                          <a:solidFill>
                            <a:srgbClr val="000000"/>
                          </a:solidFill>
                          <a:latin typeface="Arial"/>
                          <a:ea typeface="Arial"/>
                          <a:cs typeface="Arial"/>
                          <a:sym typeface="Arial"/>
                        </a:rPr>
                        <a:t>3</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700" u="none" strike="noStrike" cap="none">
                          <a:solidFill>
                            <a:srgbClr val="000000"/>
                          </a:solidFill>
                          <a:latin typeface="Arial"/>
                          <a:ea typeface="Arial"/>
                          <a:cs typeface="Arial"/>
                          <a:sym typeface="Arial"/>
                        </a:rPr>
                        <a:t>JP</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700" u="none" strike="noStrike" cap="none">
                          <a:solidFill>
                            <a:srgbClr val="000000"/>
                          </a:solidFill>
                          <a:latin typeface="Arial"/>
                          <a:ea typeface="Arial"/>
                          <a:cs typeface="Arial"/>
                          <a:sym typeface="Arial"/>
                        </a:rPr>
                        <a:t>JM</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700" u="none" strike="noStrike" cap="none">
                          <a:solidFill>
                            <a:srgbClr val="000000"/>
                          </a:solidFill>
                          <a:latin typeface="Arial"/>
                          <a:ea typeface="Arial"/>
                          <a:cs typeface="Arial"/>
                          <a:sym typeface="Arial"/>
                        </a:rPr>
                        <a:t>JE</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700" u="none" strike="noStrike" cap="none">
                          <a:solidFill>
                            <a:srgbClr val="000000"/>
                          </a:solidFill>
                          <a:latin typeface="Arial"/>
                          <a:ea typeface="Arial"/>
                          <a:cs typeface="Arial"/>
                          <a:sym typeface="Arial"/>
                        </a:rPr>
                        <a:t>AE</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700" u="none" strike="noStrike" cap="none">
                          <a:solidFill>
                            <a:srgbClr val="000000"/>
                          </a:solidFill>
                          <a:latin typeface="Arial"/>
                          <a:ea typeface="Arial"/>
                          <a:cs typeface="Arial"/>
                          <a:sym typeface="Arial"/>
                        </a:rPr>
                        <a:t>3</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700" u="none" strike="noStrike" cap="none">
                          <a:solidFill>
                            <a:srgbClr val="000000"/>
                          </a:solidFill>
                          <a:latin typeface="Arial"/>
                          <a:ea typeface="Arial"/>
                          <a:cs typeface="Arial"/>
                          <a:sym typeface="Arial"/>
                        </a:rPr>
                        <a:t>3</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700" u="none" strike="noStrike" cap="none">
                          <a:solidFill>
                            <a:srgbClr val="000000"/>
                          </a:solidFill>
                          <a:latin typeface="Arial"/>
                          <a:ea typeface="Arial"/>
                          <a:cs typeface="Arial"/>
                          <a:sym typeface="Arial"/>
                        </a:rPr>
                        <a:t>3</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700" u="none" strike="noStrike" cap="none">
                          <a:solidFill>
                            <a:srgbClr val="000000"/>
                          </a:solidFill>
                          <a:latin typeface="Arial"/>
                          <a:ea typeface="Arial"/>
                          <a:cs typeface="Arial"/>
                          <a:sym typeface="Arial"/>
                        </a:rPr>
                        <a:t>JP</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700" u="none" strike="noStrike" cap="none">
                          <a:solidFill>
                            <a:srgbClr val="000000"/>
                          </a:solidFill>
                          <a:latin typeface="Arial"/>
                          <a:ea typeface="Arial"/>
                          <a:cs typeface="Arial"/>
                          <a:sym typeface="Arial"/>
                        </a:rPr>
                        <a:t>JM</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700" u="none" strike="noStrike" cap="none">
                          <a:solidFill>
                            <a:srgbClr val="000000"/>
                          </a:solidFill>
                          <a:latin typeface="Arial"/>
                          <a:ea typeface="Arial"/>
                          <a:cs typeface="Arial"/>
                          <a:sym typeface="Arial"/>
                        </a:rPr>
                        <a:t>JE</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700" u="none" strike="noStrike" cap="none">
                          <a:solidFill>
                            <a:srgbClr val="000000"/>
                          </a:solidFill>
                          <a:latin typeface="Arial"/>
                          <a:ea typeface="Arial"/>
                          <a:cs typeface="Arial"/>
                          <a:sym typeface="Arial"/>
                        </a:rPr>
                        <a:t>AE</a:t>
                      </a:r>
                      <a:endParaRPr/>
                    </a:p>
                  </a:txBody>
                  <a:tcPr marL="38650" marR="38650" marT="0" marB="0" anchor="ctr">
                    <a:lnL w="12700" cap="flat" cmpd="sng">
                      <a:solidFill>
                        <a:schemeClr val="accent3"/>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extLst>
                  <a:ext uri="{0D108BD9-81ED-4DB2-BD59-A6C34878D82A}">
                    <a16:rowId xmlns:a16="http://schemas.microsoft.com/office/drawing/2014/main" xmlns="" val="10004"/>
                  </a:ext>
                </a:extLst>
              </a:tr>
              <a:tr h="255825">
                <a:tc>
                  <a:txBody>
                    <a:bodyPr/>
                    <a:lstStyle/>
                    <a:p>
                      <a:pPr marL="0" marR="0" lvl="0" indent="0" algn="l" rtl="0">
                        <a:lnSpc>
                          <a:spcPct val="100000"/>
                        </a:lnSpc>
                        <a:spcBef>
                          <a:spcPts val="0"/>
                        </a:spcBef>
                        <a:spcAft>
                          <a:spcPts val="0"/>
                        </a:spcAft>
                        <a:buNone/>
                      </a:pPr>
                      <a:r>
                        <a:rPr lang="en-US" sz="1700" u="none" strike="noStrike" cap="none">
                          <a:solidFill>
                            <a:srgbClr val="000000"/>
                          </a:solidFill>
                          <a:latin typeface="Arial"/>
                          <a:ea typeface="Arial"/>
                          <a:cs typeface="Arial"/>
                          <a:sym typeface="Arial"/>
                        </a:rPr>
                        <a:t>4</a:t>
                      </a:r>
                      <a:endParaRPr/>
                    </a:p>
                  </a:txBody>
                  <a:tcPr marL="38650" marR="38650" marT="0" marB="0" anchor="ctr">
                    <a:lnL w="9525" cap="flat" cmpd="sng">
                      <a:solidFill>
                        <a:srgbClr val="000000">
                          <a:alpha val="0"/>
                        </a:srgbClr>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700" u="none" strike="noStrike" cap="none">
                          <a:solidFill>
                            <a:srgbClr val="000000"/>
                          </a:solidFill>
                          <a:latin typeface="Arial"/>
                          <a:ea typeface="Arial"/>
                          <a:cs typeface="Arial"/>
                          <a:sym typeface="Arial"/>
                        </a:rPr>
                        <a:t>Delu</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700" u="none" strike="noStrike" cap="none">
                          <a:solidFill>
                            <a:srgbClr val="000000"/>
                          </a:solidFill>
                          <a:latin typeface="Arial"/>
                          <a:ea typeface="Arial"/>
                          <a:cs typeface="Arial"/>
                          <a:sym typeface="Arial"/>
                        </a:rPr>
                        <a:t>4</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700" u="none" strike="noStrike" cap="none">
                          <a:solidFill>
                            <a:srgbClr val="000000"/>
                          </a:solidFill>
                          <a:latin typeface="Arial"/>
                          <a:ea typeface="Arial"/>
                          <a:cs typeface="Arial"/>
                          <a:sym typeface="Arial"/>
                        </a:rPr>
                        <a:t>4</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700" u="none" strike="noStrike" cap="none">
                          <a:solidFill>
                            <a:srgbClr val="000000"/>
                          </a:solidFill>
                          <a:latin typeface="Arial"/>
                          <a:ea typeface="Arial"/>
                          <a:cs typeface="Arial"/>
                          <a:sym typeface="Arial"/>
                        </a:rPr>
                        <a:t>4</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700" u="none" strike="noStrike" cap="none">
                          <a:solidFill>
                            <a:srgbClr val="000000"/>
                          </a:solidFill>
                          <a:latin typeface="Arial"/>
                          <a:ea typeface="Arial"/>
                          <a:cs typeface="Arial"/>
                          <a:sym typeface="Arial"/>
                        </a:rPr>
                        <a:t>JP</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700" u="none" strike="noStrike" cap="none">
                          <a:solidFill>
                            <a:srgbClr val="000000"/>
                          </a:solidFill>
                          <a:latin typeface="Arial"/>
                          <a:ea typeface="Arial"/>
                          <a:cs typeface="Arial"/>
                          <a:sym typeface="Arial"/>
                        </a:rPr>
                        <a:t>JM</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700" u="none" strike="noStrike" cap="none">
                          <a:solidFill>
                            <a:srgbClr val="000000"/>
                          </a:solidFill>
                          <a:latin typeface="Arial"/>
                          <a:ea typeface="Arial"/>
                          <a:cs typeface="Arial"/>
                          <a:sym typeface="Arial"/>
                        </a:rPr>
                        <a:t>JE</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700" u="none" strike="noStrike" cap="none">
                          <a:solidFill>
                            <a:srgbClr val="000000"/>
                          </a:solidFill>
                          <a:latin typeface="Arial"/>
                          <a:ea typeface="Arial"/>
                          <a:cs typeface="Arial"/>
                          <a:sym typeface="Arial"/>
                        </a:rPr>
                        <a:t>AE</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700" u="none" strike="noStrike" cap="none">
                          <a:solidFill>
                            <a:srgbClr val="000000"/>
                          </a:solidFill>
                          <a:latin typeface="Arial"/>
                          <a:ea typeface="Arial"/>
                          <a:cs typeface="Arial"/>
                          <a:sym typeface="Arial"/>
                        </a:rPr>
                        <a:t>4</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700" u="none" strike="noStrike" cap="none">
                          <a:solidFill>
                            <a:srgbClr val="000000"/>
                          </a:solidFill>
                          <a:latin typeface="Arial"/>
                          <a:ea typeface="Arial"/>
                          <a:cs typeface="Arial"/>
                          <a:sym typeface="Arial"/>
                        </a:rPr>
                        <a:t>4</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700" u="none" strike="noStrike" cap="none">
                          <a:solidFill>
                            <a:srgbClr val="000000"/>
                          </a:solidFill>
                          <a:latin typeface="Arial"/>
                          <a:ea typeface="Arial"/>
                          <a:cs typeface="Arial"/>
                          <a:sym typeface="Arial"/>
                        </a:rPr>
                        <a:t>4</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700" u="none" strike="noStrike" cap="none">
                          <a:solidFill>
                            <a:srgbClr val="000000"/>
                          </a:solidFill>
                          <a:latin typeface="Arial"/>
                          <a:ea typeface="Arial"/>
                          <a:cs typeface="Arial"/>
                          <a:sym typeface="Arial"/>
                        </a:rPr>
                        <a:t>JP</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700" u="none" strike="noStrike" cap="none">
                          <a:solidFill>
                            <a:srgbClr val="000000"/>
                          </a:solidFill>
                          <a:latin typeface="Arial"/>
                          <a:ea typeface="Arial"/>
                          <a:cs typeface="Arial"/>
                          <a:sym typeface="Arial"/>
                        </a:rPr>
                        <a:t>JM</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700" u="none" strike="noStrike" cap="none">
                          <a:solidFill>
                            <a:srgbClr val="000000"/>
                          </a:solidFill>
                          <a:latin typeface="Arial"/>
                          <a:ea typeface="Arial"/>
                          <a:cs typeface="Arial"/>
                          <a:sym typeface="Arial"/>
                        </a:rPr>
                        <a:t>JE</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700" u="none" strike="noStrike" cap="none">
                          <a:solidFill>
                            <a:srgbClr val="000000"/>
                          </a:solidFill>
                          <a:latin typeface="Arial"/>
                          <a:ea typeface="Arial"/>
                          <a:cs typeface="Arial"/>
                          <a:sym typeface="Arial"/>
                        </a:rPr>
                        <a:t>AE</a:t>
                      </a:r>
                      <a:endParaRPr/>
                    </a:p>
                  </a:txBody>
                  <a:tcPr marL="38650" marR="38650" marT="0" marB="0" anchor="ctr">
                    <a:lnL w="12700" cap="flat" cmpd="sng">
                      <a:solidFill>
                        <a:schemeClr val="accent3"/>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extLst>
                  <a:ext uri="{0D108BD9-81ED-4DB2-BD59-A6C34878D82A}">
                    <a16:rowId xmlns:a16="http://schemas.microsoft.com/office/drawing/2014/main" xmlns="" val="10005"/>
                  </a:ext>
                </a:extLst>
              </a:tr>
              <a:tr h="255825">
                <a:tc>
                  <a:txBody>
                    <a:bodyPr/>
                    <a:lstStyle/>
                    <a:p>
                      <a:pPr marL="0" marR="0" lvl="0" indent="0" algn="l" rtl="0">
                        <a:lnSpc>
                          <a:spcPct val="100000"/>
                        </a:lnSpc>
                        <a:spcBef>
                          <a:spcPts val="0"/>
                        </a:spcBef>
                        <a:spcAft>
                          <a:spcPts val="0"/>
                        </a:spcAft>
                        <a:buNone/>
                      </a:pPr>
                      <a:r>
                        <a:rPr lang="en-US" sz="1700" u="none" strike="noStrike" cap="none">
                          <a:solidFill>
                            <a:srgbClr val="000000"/>
                          </a:solidFill>
                          <a:latin typeface="Arial"/>
                          <a:ea typeface="Arial"/>
                          <a:cs typeface="Arial"/>
                          <a:sym typeface="Arial"/>
                        </a:rPr>
                        <a:t>5</a:t>
                      </a:r>
                      <a:endParaRPr/>
                    </a:p>
                  </a:txBody>
                  <a:tcPr marL="38650" marR="38650" marT="0" marB="0" anchor="ctr">
                    <a:lnL w="9525" cap="flat" cmpd="sng">
                      <a:solidFill>
                        <a:srgbClr val="000000">
                          <a:alpha val="0"/>
                        </a:srgbClr>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700" u="none" strike="noStrike" cap="none">
                          <a:solidFill>
                            <a:srgbClr val="000000"/>
                          </a:solidFill>
                          <a:latin typeface="Arial"/>
                          <a:ea typeface="Arial"/>
                          <a:cs typeface="Arial"/>
                          <a:sym typeface="Arial"/>
                        </a:rPr>
                        <a:t>sukan</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700" u="none" strike="noStrike" cap="none">
                          <a:solidFill>
                            <a:srgbClr val="000000"/>
                          </a:solidFill>
                          <a:latin typeface="Arial"/>
                          <a:ea typeface="Arial"/>
                          <a:cs typeface="Arial"/>
                          <a:sym typeface="Arial"/>
                        </a:rPr>
                        <a:t>5</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700" u="none" strike="noStrike" cap="none">
                          <a:solidFill>
                            <a:srgbClr val="000000"/>
                          </a:solidFill>
                          <a:latin typeface="Arial"/>
                          <a:ea typeface="Arial"/>
                          <a:cs typeface="Arial"/>
                          <a:sym typeface="Arial"/>
                        </a:rPr>
                        <a:t>5</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700" u="none" strike="noStrike" cap="none">
                          <a:solidFill>
                            <a:srgbClr val="000000"/>
                          </a:solidFill>
                          <a:latin typeface="Arial"/>
                          <a:ea typeface="Arial"/>
                          <a:cs typeface="Arial"/>
                          <a:sym typeface="Arial"/>
                        </a:rPr>
                        <a:t>5</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700" u="none" strike="noStrike" cap="none">
                          <a:solidFill>
                            <a:srgbClr val="000000"/>
                          </a:solidFill>
                          <a:latin typeface="Arial"/>
                          <a:ea typeface="Arial"/>
                          <a:cs typeface="Arial"/>
                          <a:sym typeface="Arial"/>
                        </a:rPr>
                        <a:t>JP</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700" u="none" strike="noStrike" cap="none">
                          <a:solidFill>
                            <a:srgbClr val="000000"/>
                          </a:solidFill>
                          <a:latin typeface="Arial"/>
                          <a:ea typeface="Arial"/>
                          <a:cs typeface="Arial"/>
                          <a:sym typeface="Arial"/>
                        </a:rPr>
                        <a:t>JM</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700" u="none" strike="noStrike" cap="none">
                          <a:solidFill>
                            <a:srgbClr val="000000"/>
                          </a:solidFill>
                          <a:latin typeface="Arial"/>
                          <a:ea typeface="Arial"/>
                          <a:cs typeface="Arial"/>
                          <a:sym typeface="Arial"/>
                        </a:rPr>
                        <a:t>JE</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700" u="none" strike="noStrike" cap="none">
                          <a:solidFill>
                            <a:srgbClr val="000000"/>
                          </a:solidFill>
                          <a:latin typeface="Arial"/>
                          <a:ea typeface="Arial"/>
                          <a:cs typeface="Arial"/>
                          <a:sym typeface="Arial"/>
                        </a:rPr>
                        <a:t>AE</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700" u="none" strike="noStrike" cap="none">
                          <a:solidFill>
                            <a:srgbClr val="000000"/>
                          </a:solidFill>
                          <a:latin typeface="Arial"/>
                          <a:ea typeface="Arial"/>
                          <a:cs typeface="Arial"/>
                          <a:sym typeface="Arial"/>
                        </a:rPr>
                        <a:t>5</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700" u="none" strike="noStrike" cap="none">
                          <a:solidFill>
                            <a:srgbClr val="000000"/>
                          </a:solidFill>
                          <a:latin typeface="Arial"/>
                          <a:ea typeface="Arial"/>
                          <a:cs typeface="Arial"/>
                          <a:sym typeface="Arial"/>
                        </a:rPr>
                        <a:t>5</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700" u="none" strike="noStrike" cap="none">
                          <a:solidFill>
                            <a:srgbClr val="000000"/>
                          </a:solidFill>
                          <a:latin typeface="Arial"/>
                          <a:ea typeface="Arial"/>
                          <a:cs typeface="Arial"/>
                          <a:sym typeface="Arial"/>
                        </a:rPr>
                        <a:t>5</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700" u="none" strike="noStrike" cap="none">
                          <a:solidFill>
                            <a:srgbClr val="000000"/>
                          </a:solidFill>
                          <a:latin typeface="Arial"/>
                          <a:ea typeface="Arial"/>
                          <a:cs typeface="Arial"/>
                          <a:sym typeface="Arial"/>
                        </a:rPr>
                        <a:t>JP</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700" u="none" strike="noStrike" cap="none">
                          <a:solidFill>
                            <a:srgbClr val="000000"/>
                          </a:solidFill>
                          <a:latin typeface="Arial"/>
                          <a:ea typeface="Arial"/>
                          <a:cs typeface="Arial"/>
                          <a:sym typeface="Arial"/>
                        </a:rPr>
                        <a:t>JM</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700" u="none" strike="noStrike" cap="none">
                          <a:solidFill>
                            <a:srgbClr val="000000"/>
                          </a:solidFill>
                          <a:latin typeface="Arial"/>
                          <a:ea typeface="Arial"/>
                          <a:cs typeface="Arial"/>
                          <a:sym typeface="Arial"/>
                        </a:rPr>
                        <a:t>JE</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700" u="none" strike="noStrike" cap="none" dirty="0">
                          <a:solidFill>
                            <a:srgbClr val="000000"/>
                          </a:solidFill>
                          <a:latin typeface="Arial"/>
                          <a:ea typeface="Arial"/>
                          <a:cs typeface="Arial"/>
                          <a:sym typeface="Arial"/>
                        </a:rPr>
                        <a:t>AE</a:t>
                      </a:r>
                      <a:endParaRPr dirty="0"/>
                    </a:p>
                  </a:txBody>
                  <a:tcPr marL="38650" marR="38650" marT="0" marB="0" anchor="ctr">
                    <a:lnL w="12700" cap="flat" cmpd="sng">
                      <a:solidFill>
                        <a:schemeClr val="accent3"/>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3"/>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xmlns="" val="10006"/>
                  </a:ext>
                </a:extLst>
              </a:tr>
            </a:tbl>
          </a:graphicData>
        </a:graphic>
      </p:graphicFrame>
      <p:sp>
        <p:nvSpPr>
          <p:cNvPr id="5" name="Google Shape;1617;p66">
            <a:extLst>
              <a:ext uri="{FF2B5EF4-FFF2-40B4-BE49-F238E27FC236}">
                <a16:creationId xmlns:a16="http://schemas.microsoft.com/office/drawing/2014/main" xmlns="" id="{50B00911-40AF-4EC8-967F-4A72AA7CE7FB}"/>
              </a:ext>
            </a:extLst>
          </p:cNvPr>
          <p:cNvSpPr/>
          <p:nvPr/>
        </p:nvSpPr>
        <p:spPr>
          <a:xfrm>
            <a:off x="668421" y="725238"/>
            <a:ext cx="670200" cy="692400"/>
          </a:xfrm>
          <a:prstGeom prst="plus">
            <a:avLst>
              <a:gd name="adj" fmla="val 25000"/>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 name="Picture 1" descr="A black and white logo&#10;&#10;Description automatically generated with low confidence">
            <a:extLst>
              <a:ext uri="{FF2B5EF4-FFF2-40B4-BE49-F238E27FC236}">
                <a16:creationId xmlns:a16="http://schemas.microsoft.com/office/drawing/2014/main" xmlns="" id="{0A37D324-6082-D7FF-1C50-C2C50CB6CFE3}"/>
              </a:ext>
            </a:extLst>
          </p:cNvPr>
          <p:cNvPicPr>
            <a:picLocks noChangeAspect="1"/>
          </p:cNvPicPr>
          <p:nvPr/>
        </p:nvPicPr>
        <p:blipFill rotWithShape="1">
          <a:blip r:embed="rId3"/>
          <a:srcRect l="56736" t="15091" r="16052" b="56378"/>
          <a:stretch/>
        </p:blipFill>
        <p:spPr>
          <a:xfrm>
            <a:off x="11085812" y="5960933"/>
            <a:ext cx="789975" cy="640080"/>
          </a:xfrm>
          <a:prstGeom prst="rect">
            <a:avLst/>
          </a:prstGeom>
        </p:spPr>
      </p:pic>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Shape 1953"/>
        <p:cNvGrpSpPr/>
        <p:nvPr/>
      </p:nvGrpSpPr>
      <p:grpSpPr>
        <a:xfrm>
          <a:off x="0" y="0"/>
          <a:ext cx="0" cy="0"/>
          <a:chOff x="0" y="0"/>
          <a:chExt cx="0" cy="0"/>
        </a:xfrm>
      </p:grpSpPr>
      <p:sp>
        <p:nvSpPr>
          <p:cNvPr id="1954" name="Google Shape;1954;p114"/>
          <p:cNvSpPr txBox="1">
            <a:spLocks noGrp="1"/>
          </p:cNvSpPr>
          <p:nvPr>
            <p:ph type="title"/>
          </p:nvPr>
        </p:nvSpPr>
        <p:spPr>
          <a:xfrm>
            <a:off x="609600" y="807798"/>
            <a:ext cx="10871200" cy="638880"/>
          </a:xfrm>
          <a:prstGeom prst="rect">
            <a:avLst/>
          </a:prstGeom>
          <a:noFill/>
          <a:ln>
            <a:noFill/>
          </a:ln>
        </p:spPr>
        <p:txBody>
          <a:bodyPr spcFirstLastPara="1" wrap="square" lIns="91425" tIns="45700" rIns="91425" bIns="45700" anchor="b" anchorCtr="0">
            <a:spAutoFit/>
          </a:bodyPr>
          <a:lstStyle/>
          <a:p>
            <a:pPr lvl="0" algn="r" rtl="1"/>
            <a:r>
              <a:rPr lang="ar-LB" dirty="0"/>
              <a:t>الجولة 1: إجراءات التصنيف</a:t>
            </a:r>
            <a:endParaRPr dirty="0"/>
          </a:p>
        </p:txBody>
      </p:sp>
      <p:sp>
        <p:nvSpPr>
          <p:cNvPr id="1955" name="Google Shape;1955;p114"/>
          <p:cNvSpPr txBox="1">
            <a:spLocks noGrp="1"/>
          </p:cNvSpPr>
          <p:nvPr>
            <p:ph type="body" idx="1"/>
          </p:nvPr>
        </p:nvSpPr>
        <p:spPr>
          <a:xfrm>
            <a:off x="609600" y="1600201"/>
            <a:ext cx="10871200" cy="4419599"/>
          </a:xfrm>
          <a:prstGeom prst="rect">
            <a:avLst/>
          </a:prstGeom>
          <a:noFill/>
          <a:ln>
            <a:noFill/>
          </a:ln>
        </p:spPr>
        <p:txBody>
          <a:bodyPr spcFirstLastPara="1" wrap="square" lIns="91425" tIns="45700" rIns="91425" bIns="45700" anchor="t" anchorCtr="0">
            <a:normAutofit/>
          </a:bodyPr>
          <a:lstStyle/>
          <a:p>
            <a:pPr marL="94234" lvl="0" indent="0" algn="r" rtl="1">
              <a:buNone/>
            </a:pPr>
            <a:r>
              <a:rPr lang="ar-LB" b="1" dirty="0" smtClean="0"/>
              <a:t>الخطوة 3: </a:t>
            </a:r>
            <a:r>
              <a:rPr lang="ar-LB" dirty="0"/>
              <a:t>إ</a:t>
            </a:r>
            <a:r>
              <a:rPr lang="ar-LB" dirty="0" smtClean="0"/>
              <a:t>قرأ بعناية الكلمة الأولى أو السؤال الأول على التقييم [</a:t>
            </a:r>
            <a:r>
              <a:rPr lang="en-US" dirty="0"/>
              <a:t>TA</a:t>
            </a:r>
            <a:r>
              <a:rPr lang="ar-LB" dirty="0" smtClean="0"/>
              <a:t>] وانظر في </a:t>
            </a:r>
            <a:r>
              <a:rPr lang="ar-LB" b="1" dirty="0" smtClean="0"/>
              <a:t>المعارف و/أو المهارات </a:t>
            </a:r>
            <a:r>
              <a:rPr lang="ar-LB" dirty="0" smtClean="0"/>
              <a:t>اللازمة لقراءة أو الإجابة عن كلمة أو سؤال بشكل صحيح. أنظر في ما الذي يجعل الكلمة أو السؤال سهلاً أو صعبًا (مثلاً نوع المعرفة أو المهارات المطلوبة، طريقة صياغة السؤال) وأي نوع من الأخطاء قد يكون ممكنً أو معقولاً. </a:t>
            </a:r>
            <a:endParaRPr dirty="0"/>
          </a:p>
          <a:p>
            <a:pPr marL="457200" lvl="0" indent="-228600" algn="l" rtl="0">
              <a:lnSpc>
                <a:spcPct val="100000"/>
              </a:lnSpc>
              <a:spcBef>
                <a:spcPts val="1200"/>
              </a:spcBef>
              <a:spcAft>
                <a:spcPts val="0"/>
              </a:spcAft>
              <a:buSzPts val="2116"/>
              <a:buNone/>
            </a:pPr>
            <a:endParaRPr dirty="0"/>
          </a:p>
          <a:p>
            <a:pPr marL="457200" lvl="0" indent="-228600" algn="l" rtl="0">
              <a:lnSpc>
                <a:spcPct val="100000"/>
              </a:lnSpc>
              <a:spcBef>
                <a:spcPts val="1200"/>
              </a:spcBef>
              <a:spcAft>
                <a:spcPts val="0"/>
              </a:spcAft>
              <a:buSzPts val="2116"/>
              <a:buNone/>
            </a:pPr>
            <a:endParaRPr dirty="0"/>
          </a:p>
        </p:txBody>
      </p:sp>
      <p:sp>
        <p:nvSpPr>
          <p:cNvPr id="1956" name="Google Shape;1956;p114"/>
          <p:cNvSpPr/>
          <p:nvPr/>
        </p:nvSpPr>
        <p:spPr>
          <a:xfrm>
            <a:off x="6177280" y="3619565"/>
            <a:ext cx="5303520" cy="2202600"/>
          </a:xfrm>
          <a:prstGeom prst="rect">
            <a:avLst/>
          </a:prstGeom>
          <a:solidFill>
            <a:schemeClr val="lt1"/>
          </a:solidFill>
          <a:ln>
            <a:noFill/>
          </a:ln>
        </p:spPr>
        <p:txBody>
          <a:bodyPr spcFirstLastPara="1" wrap="square" lIns="91425" tIns="45700" rIns="91425" bIns="45700" anchor="t" anchorCtr="0">
            <a:noAutofit/>
          </a:bodyPr>
          <a:lstStyle/>
          <a:p>
            <a:pPr lvl="0" algn="r" rtl="1">
              <a:spcBef>
                <a:spcPts val="600"/>
              </a:spcBef>
              <a:buSzPts val="2000"/>
            </a:pPr>
            <a:r>
              <a:rPr lang="ar-LB" sz="2000" b="1" dirty="0">
                <a:latin typeface="Gill Sans"/>
                <a:ea typeface="Gill Sans"/>
                <a:cs typeface="Gill Sans"/>
                <a:sym typeface="Gill Sans"/>
              </a:rPr>
              <a:t>المجال: </a:t>
            </a:r>
            <a:r>
              <a:rPr lang="ar-LB" sz="2000" dirty="0">
                <a:latin typeface="Gill Sans"/>
                <a:ea typeface="Gill Sans"/>
                <a:cs typeface="Gill Sans"/>
                <a:sym typeface="Gill Sans"/>
              </a:rPr>
              <a:t>فكّ الرموز</a:t>
            </a:r>
          </a:p>
          <a:p>
            <a:pPr lvl="0" algn="r" rtl="1">
              <a:spcBef>
                <a:spcPts val="600"/>
              </a:spcBef>
              <a:buSzPts val="2000"/>
            </a:pPr>
            <a:r>
              <a:rPr lang="ar-LB" sz="2000" b="1" dirty="0">
                <a:latin typeface="Gill Sans"/>
                <a:ea typeface="Gill Sans"/>
                <a:cs typeface="Gill Sans"/>
                <a:sym typeface="Gill Sans"/>
              </a:rPr>
              <a:t>الناتج: </a:t>
            </a:r>
            <a:r>
              <a:rPr lang="ar-LB" sz="2000" dirty="0">
                <a:latin typeface="Gill Sans"/>
                <a:ea typeface="Gill Sans"/>
                <a:cs typeface="Gill Sans"/>
                <a:sym typeface="Gill Sans"/>
              </a:rPr>
              <a:t>الطلاقة</a:t>
            </a:r>
          </a:p>
          <a:p>
            <a:pPr lvl="0" algn="r" rtl="1">
              <a:spcBef>
                <a:spcPts val="600"/>
              </a:spcBef>
              <a:buSzPts val="2000"/>
            </a:pPr>
            <a:r>
              <a:rPr lang="ar-LB" sz="2000" b="1" dirty="0">
                <a:latin typeface="Gill Sans"/>
                <a:ea typeface="Gill Sans"/>
                <a:cs typeface="Gill Sans"/>
                <a:sym typeface="Gill Sans"/>
              </a:rPr>
              <a:t>الناتج الفرعي: </a:t>
            </a:r>
            <a:r>
              <a:rPr lang="ar-LB" sz="2000" dirty="0">
                <a:latin typeface="Gill Sans"/>
                <a:ea typeface="Gill Sans"/>
                <a:cs typeface="Gill Sans"/>
                <a:sym typeface="Gill Sans"/>
              </a:rPr>
              <a:t>تلاوة أو القراءة بالإشارة لنص متتالٍ بمستوى صفي معيّن بسرعة </a:t>
            </a:r>
            <a:r>
              <a:rPr lang="ar-LB" sz="2000" dirty="0" smtClean="0">
                <a:latin typeface="Gill Sans"/>
                <a:ea typeface="Gill Sans"/>
                <a:cs typeface="Gill Sans"/>
                <a:sym typeface="Gill Sans"/>
              </a:rPr>
              <a:t>وبدقة</a:t>
            </a:r>
          </a:p>
          <a:p>
            <a:pPr lvl="0" algn="r" rtl="1">
              <a:spcBef>
                <a:spcPts val="600"/>
              </a:spcBef>
              <a:buSzPts val="2000"/>
            </a:pPr>
            <a:r>
              <a:rPr lang="ar-LB" sz="2000" b="1" dirty="0">
                <a:latin typeface="Gill Sans"/>
                <a:ea typeface="Gill Sans"/>
                <a:cs typeface="Gill Sans"/>
                <a:sym typeface="Gill Sans"/>
              </a:rPr>
              <a:t>بيانات المعارف أو المهراات:  </a:t>
            </a:r>
            <a:r>
              <a:rPr lang="ar-LB" sz="2000" dirty="0">
                <a:latin typeface="Gill Sans"/>
                <a:ea typeface="Gill Sans"/>
                <a:cs typeface="Gill Sans"/>
                <a:sym typeface="Gill Sans"/>
              </a:rPr>
              <a:t>تلاوة أو القراءة بالإشارة بطلاقة لنص متتالٍ بمستوى صفي معيّن </a:t>
            </a:r>
            <a:endParaRPr sz="2000" b="1" i="0" u="none" strike="sngStrike" cap="none" dirty="0">
              <a:solidFill>
                <a:srgbClr val="000000"/>
              </a:solidFill>
              <a:latin typeface="Gill Sans"/>
              <a:ea typeface="Gill Sans"/>
              <a:cs typeface="Gill Sans"/>
              <a:sym typeface="Gill Sans"/>
            </a:endParaRPr>
          </a:p>
        </p:txBody>
      </p:sp>
      <p:sp>
        <p:nvSpPr>
          <p:cNvPr id="1957" name="Google Shape;1957;p114"/>
          <p:cNvSpPr txBox="1"/>
          <p:nvPr/>
        </p:nvSpPr>
        <p:spPr>
          <a:xfrm>
            <a:off x="609600" y="4372865"/>
            <a:ext cx="5303520" cy="1449300"/>
          </a:xfrm>
          <a:prstGeom prst="rect">
            <a:avLst/>
          </a:prstGeom>
          <a:solidFill>
            <a:schemeClr val="lt1"/>
          </a:solidFill>
          <a:ln>
            <a:noFill/>
          </a:ln>
        </p:spPr>
        <p:txBody>
          <a:bodyPr spcFirstLastPara="1" wrap="square" lIns="91425" tIns="91425" rIns="91425" bIns="91425" anchor="t" anchorCtr="0">
            <a:noAutofit/>
          </a:bodyPr>
          <a:lstStyle/>
          <a:p>
            <a:pPr algn="just" rtl="1">
              <a:buSzPts val="2000"/>
            </a:pPr>
            <a:r>
              <a:rPr lang="ar-LB" sz="2000" b="1" dirty="0">
                <a:latin typeface="Gill Sans"/>
                <a:ea typeface="Gill Sans"/>
                <a:cs typeface="Gill Sans"/>
                <a:sym typeface="Gill Sans"/>
              </a:rPr>
              <a:t>ما الذي </a:t>
            </a:r>
            <a:r>
              <a:rPr lang="ar-LB" sz="2000" b="1" dirty="0" smtClean="0">
                <a:latin typeface="Gill Sans"/>
                <a:ea typeface="Gill Sans"/>
                <a:cs typeface="Gill Sans"/>
                <a:sym typeface="Gill Sans"/>
              </a:rPr>
              <a:t>يجعله </a:t>
            </a:r>
            <a:r>
              <a:rPr lang="ar-LB" sz="2000" b="1" dirty="0">
                <a:latin typeface="Gill Sans"/>
                <a:ea typeface="Gill Sans"/>
                <a:cs typeface="Gill Sans"/>
                <a:sym typeface="Gill Sans"/>
              </a:rPr>
              <a:t>سهلاً أو صعبًا؟ </a:t>
            </a:r>
            <a:r>
              <a:rPr lang="ar-LB" sz="2000" dirty="0">
                <a:latin typeface="Gill Sans"/>
                <a:ea typeface="Gill Sans"/>
                <a:cs typeface="Gill Sans"/>
                <a:sym typeface="Gill Sans"/>
              </a:rPr>
              <a:t>إنّه سهل لأنّها كلمة بسيطة وقصيرة، تتبع قواعد الإملاء المعيارية؛ قد تكون صعبة في حال لم تكن اسمًا </a:t>
            </a:r>
            <a:r>
              <a:rPr lang="ar-LB" sz="2000" dirty="0" smtClean="0">
                <a:latin typeface="Gill Sans"/>
                <a:ea typeface="Gill Sans"/>
                <a:cs typeface="Gill Sans"/>
                <a:sym typeface="Gill Sans"/>
              </a:rPr>
              <a:t>.</a:t>
            </a:r>
            <a:endParaRPr sz="2000" b="0" i="0" u="none" strike="noStrike" cap="none" dirty="0">
              <a:solidFill>
                <a:srgbClr val="000000"/>
              </a:solidFill>
              <a:latin typeface="Gill Sans"/>
              <a:ea typeface="Gill Sans"/>
              <a:cs typeface="Gill Sans"/>
              <a:sym typeface="Gill Sans"/>
            </a:endParaRPr>
          </a:p>
        </p:txBody>
      </p:sp>
      <p:sp>
        <p:nvSpPr>
          <p:cNvPr id="1958" name="Google Shape;1958;p114"/>
          <p:cNvSpPr/>
          <p:nvPr/>
        </p:nvSpPr>
        <p:spPr>
          <a:xfrm>
            <a:off x="609600" y="3619565"/>
            <a:ext cx="5303520" cy="523200"/>
          </a:xfrm>
          <a:prstGeom prst="rect">
            <a:avLst/>
          </a:prstGeom>
          <a:solidFill>
            <a:schemeClr val="lt1"/>
          </a:solidFill>
          <a:ln>
            <a:noFill/>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rgbClr val="000000"/>
              </a:buClr>
              <a:buSzPts val="2000"/>
              <a:buFont typeface="Arial"/>
              <a:buNone/>
            </a:pPr>
            <a:r>
              <a:rPr lang="ar-LB" sz="2000" b="1" i="0" u="none" strike="noStrike" cap="none" dirty="0" smtClean="0">
                <a:solidFill>
                  <a:srgbClr val="000000"/>
                </a:solidFill>
                <a:latin typeface="Gill Sans"/>
                <a:ea typeface="Gill Sans"/>
                <a:cs typeface="Gill Sans"/>
                <a:sym typeface="Gill Sans"/>
              </a:rPr>
              <a:t>البند: </a:t>
            </a:r>
            <a:r>
              <a:rPr lang="ar-LB" sz="2000" i="0" u="none" strike="noStrike" cap="none" dirty="0" smtClean="0">
                <a:solidFill>
                  <a:srgbClr val="000000"/>
                </a:solidFill>
                <a:latin typeface="Gill Sans"/>
                <a:ea typeface="Gill Sans"/>
                <a:cs typeface="Gill Sans"/>
                <a:sym typeface="Gill Sans"/>
              </a:rPr>
              <a:t>مقطع فكّ الرموز – كلمة «خالد</a:t>
            </a:r>
            <a:endParaRPr sz="1400" b="0" i="0" u="none" strike="noStrike" cap="none" dirty="0">
              <a:solidFill>
                <a:srgbClr val="000000"/>
              </a:solidFill>
              <a:latin typeface="Arial"/>
              <a:ea typeface="Arial"/>
              <a:cs typeface="Arial"/>
              <a:sym typeface="Arial"/>
            </a:endParaRPr>
          </a:p>
        </p:txBody>
      </p:sp>
      <p:sp>
        <p:nvSpPr>
          <p:cNvPr id="7" name="Google Shape;1617;p66">
            <a:extLst>
              <a:ext uri="{FF2B5EF4-FFF2-40B4-BE49-F238E27FC236}">
                <a16:creationId xmlns:a16="http://schemas.microsoft.com/office/drawing/2014/main" xmlns="" id="{C763BBB1-321A-4FF6-AD92-A468F07E107B}"/>
              </a:ext>
            </a:extLst>
          </p:cNvPr>
          <p:cNvSpPr/>
          <p:nvPr/>
        </p:nvSpPr>
        <p:spPr>
          <a:xfrm>
            <a:off x="609600" y="836838"/>
            <a:ext cx="670200" cy="692400"/>
          </a:xfrm>
          <a:prstGeom prst="plus">
            <a:avLst>
              <a:gd name="adj" fmla="val 25000"/>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 name="Picture 1" descr="A black and white logo&#10;&#10;Description automatically generated with low confidence">
            <a:extLst>
              <a:ext uri="{FF2B5EF4-FFF2-40B4-BE49-F238E27FC236}">
                <a16:creationId xmlns:a16="http://schemas.microsoft.com/office/drawing/2014/main" xmlns="" id="{36259E73-3A4F-4A85-F166-727EDC7ED19B}"/>
              </a:ext>
            </a:extLst>
          </p:cNvPr>
          <p:cNvPicPr>
            <a:picLocks noChangeAspect="1"/>
          </p:cNvPicPr>
          <p:nvPr/>
        </p:nvPicPr>
        <p:blipFill rotWithShape="1">
          <a:blip r:embed="rId3"/>
          <a:srcRect l="56736" t="15091" r="16052" b="56378"/>
          <a:stretch/>
        </p:blipFill>
        <p:spPr>
          <a:xfrm>
            <a:off x="11085812" y="5960933"/>
            <a:ext cx="789975" cy="640080"/>
          </a:xfrm>
          <a:prstGeom prst="rect">
            <a:avLst/>
          </a:prstGeom>
        </p:spPr>
      </p:pic>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Shape 1963"/>
        <p:cNvGrpSpPr/>
        <p:nvPr/>
      </p:nvGrpSpPr>
      <p:grpSpPr>
        <a:xfrm>
          <a:off x="0" y="0"/>
          <a:ext cx="0" cy="0"/>
          <a:chOff x="0" y="0"/>
          <a:chExt cx="0" cy="0"/>
        </a:xfrm>
      </p:grpSpPr>
      <p:sp>
        <p:nvSpPr>
          <p:cNvPr id="1964" name="Google Shape;1964;ga5b09a2ba6_0_105"/>
          <p:cNvSpPr txBox="1">
            <a:spLocks noGrp="1"/>
          </p:cNvSpPr>
          <p:nvPr>
            <p:ph type="title"/>
          </p:nvPr>
        </p:nvSpPr>
        <p:spPr>
          <a:xfrm>
            <a:off x="609600" y="836838"/>
            <a:ext cx="10871200" cy="580800"/>
          </a:xfrm>
          <a:prstGeom prst="rect">
            <a:avLst/>
          </a:prstGeom>
          <a:noFill/>
          <a:ln>
            <a:noFill/>
          </a:ln>
        </p:spPr>
        <p:txBody>
          <a:bodyPr spcFirstLastPara="1" wrap="square" lIns="91425" tIns="45700" rIns="91425" bIns="45700" anchor="b" anchorCtr="0">
            <a:spAutoFit/>
          </a:bodyPr>
          <a:lstStyle/>
          <a:p>
            <a:pPr lvl="0" algn="r" rtl="1"/>
            <a:r>
              <a:rPr lang="ar-LB" dirty="0"/>
              <a:t>الجولة 1: إجراءات التصنيف</a:t>
            </a:r>
            <a:endParaRPr dirty="0"/>
          </a:p>
        </p:txBody>
      </p:sp>
      <p:sp>
        <p:nvSpPr>
          <p:cNvPr id="1965" name="Google Shape;1965;ga5b09a2ba6_0_105"/>
          <p:cNvSpPr txBox="1">
            <a:spLocks noGrp="1"/>
          </p:cNvSpPr>
          <p:nvPr>
            <p:ph type="body" idx="1"/>
          </p:nvPr>
        </p:nvSpPr>
        <p:spPr>
          <a:xfrm>
            <a:off x="609600" y="1268731"/>
            <a:ext cx="10871200" cy="4419599"/>
          </a:xfrm>
          <a:prstGeom prst="rect">
            <a:avLst/>
          </a:prstGeom>
          <a:noFill/>
          <a:ln>
            <a:noFill/>
          </a:ln>
        </p:spPr>
        <p:txBody>
          <a:bodyPr spcFirstLastPara="1" wrap="square" lIns="91425" tIns="45700" rIns="91425" bIns="45700" anchor="t" anchorCtr="0">
            <a:normAutofit/>
          </a:bodyPr>
          <a:lstStyle/>
          <a:p>
            <a:pPr marL="94234" indent="0" algn="r" rtl="1">
              <a:buNone/>
            </a:pPr>
            <a:r>
              <a:rPr lang="ar-LB" b="1" dirty="0"/>
              <a:t>الخطوة </a:t>
            </a:r>
            <a:r>
              <a:rPr lang="ar-LB" b="1" dirty="0" smtClean="0"/>
              <a:t>4: </a:t>
            </a:r>
            <a:r>
              <a:rPr lang="ar-LB" sz="2400" dirty="0"/>
              <a:t>بناءً على </a:t>
            </a:r>
            <a:r>
              <a:rPr lang="ar-LB" sz="2400" dirty="0" smtClean="0"/>
              <a:t>المهمّة </a:t>
            </a:r>
            <a:r>
              <a:rPr lang="ar-LB" sz="2400" dirty="0"/>
              <a:t>2، إختر المجال، والناتج، والناتج الفرعي، وبيان المعارف و/او المهارات ومستويات الكفاءة العالمية/أدوات وصف الكفاءة العالمية في إطار الكفاءة العالمي التي هي الأكثر ذات صلة بالبند. </a:t>
            </a:r>
            <a:endParaRPr lang="ar-LB" b="1" dirty="0"/>
          </a:p>
          <a:p>
            <a:pPr marL="94234" lvl="0" indent="0" algn="l" rtl="0">
              <a:lnSpc>
                <a:spcPct val="100000"/>
              </a:lnSpc>
              <a:spcBef>
                <a:spcPts val="1200"/>
              </a:spcBef>
              <a:spcAft>
                <a:spcPts val="0"/>
              </a:spcAft>
              <a:buSzPts val="2116"/>
              <a:buNone/>
            </a:pPr>
            <a:endParaRPr dirty="0"/>
          </a:p>
        </p:txBody>
      </p:sp>
      <p:sp>
        <p:nvSpPr>
          <p:cNvPr id="1966" name="Google Shape;1966;ga5b09a2ba6_0_105"/>
          <p:cNvSpPr txBox="1"/>
          <p:nvPr/>
        </p:nvSpPr>
        <p:spPr>
          <a:xfrm flipH="1">
            <a:off x="608584" y="2476317"/>
            <a:ext cx="10872216" cy="4270560"/>
          </a:xfrm>
          <a:prstGeom prst="rect">
            <a:avLst/>
          </a:prstGeom>
          <a:solidFill>
            <a:schemeClr val="lt1"/>
          </a:solidFill>
          <a:ln>
            <a:noFill/>
          </a:ln>
        </p:spPr>
        <p:txBody>
          <a:bodyPr spcFirstLastPara="1" wrap="square" lIns="91425" tIns="45700" rIns="91425" bIns="45700" anchor="t" anchorCtr="0">
            <a:noAutofit/>
          </a:bodyPr>
          <a:lstStyle/>
          <a:p>
            <a:pPr lvl="0" algn="r" rtl="1">
              <a:spcBef>
                <a:spcPts val="600"/>
              </a:spcBef>
              <a:buSzPts val="2000"/>
            </a:pPr>
            <a:r>
              <a:rPr lang="ar-LB" sz="1800" b="1" dirty="0">
                <a:latin typeface="Gill Sans"/>
                <a:ea typeface="Gill Sans"/>
                <a:cs typeface="Gill Sans"/>
                <a:sym typeface="Gill Sans"/>
              </a:rPr>
              <a:t>المجال: </a:t>
            </a:r>
            <a:r>
              <a:rPr lang="ar-LB" sz="1800" dirty="0">
                <a:latin typeface="Gill Sans"/>
                <a:ea typeface="Gill Sans"/>
                <a:cs typeface="Gill Sans"/>
                <a:sym typeface="Gill Sans"/>
              </a:rPr>
              <a:t>فكّ الرموز</a:t>
            </a:r>
          </a:p>
          <a:p>
            <a:pPr lvl="0" algn="r" rtl="1">
              <a:spcBef>
                <a:spcPts val="600"/>
              </a:spcBef>
              <a:buSzPts val="2000"/>
            </a:pPr>
            <a:r>
              <a:rPr lang="ar-LB" sz="1800" b="1" dirty="0">
                <a:latin typeface="Gill Sans"/>
                <a:ea typeface="Gill Sans"/>
                <a:cs typeface="Gill Sans"/>
                <a:sym typeface="Gill Sans"/>
              </a:rPr>
              <a:t>الناتج: </a:t>
            </a:r>
            <a:r>
              <a:rPr lang="ar-LB" sz="1800" dirty="0">
                <a:latin typeface="Gill Sans"/>
                <a:ea typeface="Gill Sans"/>
                <a:cs typeface="Gill Sans"/>
                <a:sym typeface="Gill Sans"/>
              </a:rPr>
              <a:t>الطلاقة</a:t>
            </a:r>
          </a:p>
          <a:p>
            <a:pPr lvl="0" algn="r" rtl="1">
              <a:spcBef>
                <a:spcPts val="600"/>
              </a:spcBef>
              <a:buSzPts val="2000"/>
            </a:pPr>
            <a:r>
              <a:rPr lang="ar-LB" sz="1800" b="1" dirty="0">
                <a:latin typeface="Gill Sans"/>
                <a:ea typeface="Gill Sans"/>
                <a:cs typeface="Gill Sans"/>
                <a:sym typeface="Gill Sans"/>
              </a:rPr>
              <a:t>الناتج الفرعي: </a:t>
            </a:r>
            <a:r>
              <a:rPr lang="ar-LB" sz="1800" dirty="0">
                <a:latin typeface="Gill Sans"/>
                <a:ea typeface="Gill Sans"/>
                <a:cs typeface="Gill Sans"/>
                <a:sym typeface="Gill Sans"/>
              </a:rPr>
              <a:t>تلاوة أو القراءة بالإشارة لنص متتالٍ بمستوى صفي معيّن بسرعة وبدقة</a:t>
            </a:r>
          </a:p>
          <a:p>
            <a:pPr lvl="0" algn="r" rtl="1">
              <a:spcBef>
                <a:spcPts val="600"/>
              </a:spcBef>
              <a:buSzPts val="2000"/>
            </a:pPr>
            <a:r>
              <a:rPr lang="ar-LB" sz="1800" b="1" dirty="0">
                <a:latin typeface="Gill Sans"/>
                <a:ea typeface="Gill Sans"/>
                <a:cs typeface="Gill Sans"/>
                <a:sym typeface="Gill Sans"/>
              </a:rPr>
              <a:t>بيانات المعارف أو </a:t>
            </a:r>
            <a:r>
              <a:rPr lang="ar-LB" sz="1800" b="1" dirty="0" smtClean="0">
                <a:latin typeface="Gill Sans"/>
                <a:ea typeface="Gill Sans"/>
                <a:cs typeface="Gill Sans"/>
                <a:sym typeface="Gill Sans"/>
              </a:rPr>
              <a:t>المهارات</a:t>
            </a:r>
            <a:r>
              <a:rPr lang="ar-LB" sz="1800" b="1" dirty="0">
                <a:latin typeface="Gill Sans"/>
                <a:ea typeface="Gill Sans"/>
                <a:cs typeface="Gill Sans"/>
                <a:sym typeface="Gill Sans"/>
              </a:rPr>
              <a:t>:  </a:t>
            </a:r>
            <a:r>
              <a:rPr lang="ar-LB" sz="1800" dirty="0">
                <a:latin typeface="Gill Sans"/>
                <a:ea typeface="Gill Sans"/>
                <a:cs typeface="Gill Sans"/>
                <a:sym typeface="Gill Sans"/>
              </a:rPr>
              <a:t>تلاوة أو القراءة بالإشارة بطلاقة لنص متتالٍ بمستوى صفي معيّن </a:t>
            </a:r>
            <a:endParaRPr lang="ar-LB" sz="1800" b="1" strike="sngStrike" dirty="0">
              <a:latin typeface="Gill Sans"/>
              <a:ea typeface="Gill Sans"/>
              <a:cs typeface="Gill Sans"/>
              <a:sym typeface="Gill Sans"/>
            </a:endParaRPr>
          </a:p>
          <a:p>
            <a:pPr lvl="0" algn="r" rtl="1">
              <a:buClr>
                <a:schemeClr val="dk1"/>
              </a:buClr>
              <a:buSzPts val="2000"/>
            </a:pPr>
            <a:r>
              <a:rPr lang="ar-LB" sz="1800" b="1" dirty="0"/>
              <a:t>مستويات الكفاءة العالمية وأدوات وصف الكفاءة العالمية (معايير الأداء)</a:t>
            </a:r>
            <a:r>
              <a:rPr lang="ar-LB" sz="1800" dirty="0"/>
              <a:t>:</a:t>
            </a:r>
            <a:endParaRPr lang="ar-LB" sz="1800" b="1" i="0" u="none" strike="noStrike" cap="none" dirty="0" smtClean="0">
              <a:solidFill>
                <a:srgbClr val="000000"/>
              </a:solidFill>
              <a:latin typeface="Gill Sans"/>
              <a:ea typeface="Gill Sans"/>
              <a:cs typeface="Gill Sans"/>
              <a:sym typeface="Gill Sans"/>
            </a:endParaRPr>
          </a:p>
          <a:p>
            <a:pPr marL="0" marR="0" lvl="0" indent="0" algn="r" rtl="1">
              <a:lnSpc>
                <a:spcPct val="100000"/>
              </a:lnSpc>
              <a:spcBef>
                <a:spcPts val="600"/>
              </a:spcBef>
              <a:spcAft>
                <a:spcPts val="0"/>
              </a:spcAft>
              <a:buClr>
                <a:srgbClr val="000000"/>
              </a:buClr>
              <a:buSzPts val="2000"/>
              <a:buFont typeface="Arial"/>
              <a:buNone/>
            </a:pPr>
            <a:r>
              <a:rPr lang="ar-LB" sz="1800" b="1" i="0" u="none" strike="noStrike" cap="none" dirty="0" smtClean="0">
                <a:solidFill>
                  <a:srgbClr val="000000"/>
                </a:solidFill>
                <a:latin typeface="Gill Sans"/>
                <a:ea typeface="Gill Sans"/>
                <a:cs typeface="Gill Sans"/>
                <a:sym typeface="Gill Sans"/>
              </a:rPr>
              <a:t>المستوى الصفي: </a:t>
            </a:r>
            <a:r>
              <a:rPr lang="ar-LB" sz="1800" i="0" u="none" strike="noStrike" cap="none" dirty="0" smtClean="0">
                <a:solidFill>
                  <a:srgbClr val="000000"/>
                </a:solidFill>
                <a:latin typeface="Gill Sans"/>
                <a:ea typeface="Gill Sans"/>
                <a:cs typeface="Gill Sans"/>
                <a:sym typeface="Gill Sans"/>
              </a:rPr>
              <a:t>الصف 2</a:t>
            </a:r>
            <a:endParaRPr sz="1800" b="1" i="0" u="none" strike="noStrike" cap="none" dirty="0">
              <a:solidFill>
                <a:srgbClr val="000000"/>
              </a:solidFill>
              <a:latin typeface="Gill Sans"/>
              <a:ea typeface="Gill Sans"/>
              <a:cs typeface="Gill Sans"/>
              <a:sym typeface="Gill Sans"/>
            </a:endParaRPr>
          </a:p>
          <a:p>
            <a:pPr marL="228600" marR="0" lvl="0" indent="0" algn="r" rtl="1">
              <a:lnSpc>
                <a:spcPct val="100000"/>
              </a:lnSpc>
              <a:spcBef>
                <a:spcPts val="1200"/>
              </a:spcBef>
              <a:spcAft>
                <a:spcPts val="0"/>
              </a:spcAft>
              <a:buClr>
                <a:schemeClr val="dk1"/>
              </a:buClr>
              <a:buSzPts val="2000"/>
              <a:buFont typeface="Arial"/>
              <a:buNone/>
            </a:pPr>
            <a:r>
              <a:rPr lang="ar-LB" sz="1800" b="1" i="0" u="none" strike="noStrike" cap="none" dirty="0" smtClean="0">
                <a:solidFill>
                  <a:srgbClr val="000000"/>
                </a:solidFill>
                <a:highlight>
                  <a:srgbClr val="F4CCCC"/>
                </a:highlight>
                <a:latin typeface="Gill Sans"/>
                <a:ea typeface="Gill Sans"/>
                <a:cs typeface="Gill Sans"/>
                <a:sym typeface="Gill Sans"/>
              </a:rPr>
              <a:t>يحقق جزئيًّا: </a:t>
            </a:r>
            <a:r>
              <a:rPr lang="ar-LB" sz="1800" i="0" u="none" strike="noStrike" cap="none" dirty="0" smtClean="0">
                <a:solidFill>
                  <a:srgbClr val="000000"/>
                </a:solidFill>
                <a:highlight>
                  <a:srgbClr val="F4CCCC"/>
                </a:highlight>
                <a:latin typeface="Gill Sans"/>
                <a:ea typeface="Gill Sans"/>
                <a:cs typeface="Gill Sans"/>
                <a:sym typeface="Gill Sans"/>
              </a:rPr>
              <a:t>تلاوة أو القراءة بالإشارة لنص متتالٍ بمستوى الصف 2، بسرعة بطيئة حسب معايير البلد للطلاقة للغة التي يجري فيها التقييم (مثلاً كلمة بكلمة)</a:t>
            </a:r>
            <a:endParaRPr sz="1800" b="0" i="0" u="none" strike="noStrike" cap="none" dirty="0">
              <a:solidFill>
                <a:srgbClr val="000000"/>
              </a:solidFill>
              <a:highlight>
                <a:srgbClr val="F4CCCC"/>
              </a:highlight>
              <a:latin typeface="Gill Sans"/>
              <a:ea typeface="Gill Sans"/>
              <a:cs typeface="Gill Sans"/>
              <a:sym typeface="Gill Sans"/>
            </a:endParaRPr>
          </a:p>
          <a:p>
            <a:pPr marL="228600" marR="0" lvl="0" indent="0" algn="r" rtl="1">
              <a:lnSpc>
                <a:spcPct val="100000"/>
              </a:lnSpc>
              <a:spcBef>
                <a:spcPts val="600"/>
              </a:spcBef>
              <a:spcAft>
                <a:spcPts val="0"/>
              </a:spcAft>
              <a:buClr>
                <a:schemeClr val="dk1"/>
              </a:buClr>
              <a:buSzPts val="2000"/>
              <a:buFont typeface="Arial"/>
              <a:buNone/>
            </a:pPr>
            <a:r>
              <a:rPr lang="ar-LB" sz="1800" b="1" i="0" u="none" strike="noStrike" cap="none" dirty="0" smtClean="0">
                <a:solidFill>
                  <a:srgbClr val="000000"/>
                </a:solidFill>
                <a:latin typeface="Gill Sans"/>
                <a:ea typeface="Gill Sans"/>
                <a:cs typeface="Gill Sans"/>
                <a:sym typeface="Gill Sans"/>
              </a:rPr>
              <a:t>يحقق: </a:t>
            </a:r>
            <a:r>
              <a:rPr lang="ar-LB" sz="1800" i="0" u="none" strike="noStrike" cap="none" dirty="0" smtClean="0">
                <a:solidFill>
                  <a:srgbClr val="000000"/>
                </a:solidFill>
                <a:latin typeface="Gill Sans"/>
                <a:ea typeface="Gill Sans"/>
                <a:cs typeface="Gill Sans"/>
                <a:sym typeface="Gill Sans"/>
              </a:rPr>
              <a:t>تلاوة أو القراءة بالإشارة بدقة لنصّ متتالٍ بمستوى الصف 2، بسرعة تلبّي معايير البلد الدنيا للطلاقة للغة التي يتمّ التقييم بها.</a:t>
            </a:r>
          </a:p>
          <a:p>
            <a:pPr marL="228600" algn="r" rtl="1">
              <a:spcBef>
                <a:spcPts val="600"/>
              </a:spcBef>
              <a:buClr>
                <a:schemeClr val="dk1"/>
              </a:buClr>
              <a:buSzPts val="2000"/>
            </a:pPr>
            <a:r>
              <a:rPr lang="ar-LB" sz="1800" b="1" dirty="0" smtClean="0">
                <a:latin typeface="Gill Sans"/>
                <a:ea typeface="Gill Sans"/>
                <a:cs typeface="Gill Sans"/>
                <a:sym typeface="Gill Sans"/>
              </a:rPr>
              <a:t>يتخطّى: </a:t>
            </a:r>
            <a:r>
              <a:rPr lang="ar-LB" sz="1800" dirty="0">
                <a:latin typeface="Gill Sans"/>
                <a:ea typeface="Gill Sans"/>
                <a:cs typeface="Gill Sans"/>
                <a:sym typeface="Gill Sans"/>
              </a:rPr>
              <a:t>تلاوة أو القراءة بالإشارة بدقة لنصّ متتالٍ بمستوى الصف 2، بسرعة </a:t>
            </a:r>
            <a:r>
              <a:rPr lang="ar-LB" sz="1800" dirty="0" smtClean="0">
                <a:latin typeface="Gill Sans"/>
                <a:ea typeface="Gill Sans"/>
                <a:cs typeface="Gill Sans"/>
                <a:sym typeface="Gill Sans"/>
              </a:rPr>
              <a:t>تتخطّى </a:t>
            </a:r>
            <a:r>
              <a:rPr lang="ar-LB" sz="1800" dirty="0">
                <a:latin typeface="Gill Sans"/>
                <a:ea typeface="Gill Sans"/>
                <a:cs typeface="Gill Sans"/>
                <a:sym typeface="Gill Sans"/>
              </a:rPr>
              <a:t>معايير البلد الدنيا للطلاقة للغة التي يتمّ التقييم بها</a:t>
            </a:r>
            <a:r>
              <a:rPr lang="ar-LB" sz="1800" dirty="0" smtClean="0">
                <a:latin typeface="Gill Sans"/>
                <a:ea typeface="Gill Sans"/>
                <a:cs typeface="Gill Sans"/>
                <a:sym typeface="Gill Sans"/>
              </a:rPr>
              <a:t>.</a:t>
            </a:r>
            <a:endParaRPr sz="1800" b="1" i="0" u="none" strike="noStrike" cap="none" dirty="0">
              <a:solidFill>
                <a:srgbClr val="000000"/>
              </a:solidFill>
              <a:latin typeface="Gill Sans"/>
              <a:ea typeface="Gill Sans"/>
              <a:cs typeface="Gill Sans"/>
              <a:sym typeface="Gill Sans"/>
            </a:endParaRPr>
          </a:p>
        </p:txBody>
      </p:sp>
      <p:sp>
        <p:nvSpPr>
          <p:cNvPr id="5" name="Google Shape;1617;p66">
            <a:extLst>
              <a:ext uri="{FF2B5EF4-FFF2-40B4-BE49-F238E27FC236}">
                <a16:creationId xmlns:a16="http://schemas.microsoft.com/office/drawing/2014/main" xmlns="" id="{0502C5D1-8946-49A9-8589-1D9D7B73BAEF}"/>
              </a:ext>
            </a:extLst>
          </p:cNvPr>
          <p:cNvSpPr/>
          <p:nvPr/>
        </p:nvSpPr>
        <p:spPr>
          <a:xfrm>
            <a:off x="608584" y="706585"/>
            <a:ext cx="670200" cy="692400"/>
          </a:xfrm>
          <a:prstGeom prst="plus">
            <a:avLst>
              <a:gd name="adj" fmla="val 25000"/>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6991A4-9D34-4F22-BD88-5411F7942DD5}"/>
              </a:ext>
            </a:extLst>
          </p:cNvPr>
          <p:cNvSpPr>
            <a:spLocks noGrp="1"/>
          </p:cNvSpPr>
          <p:nvPr>
            <p:ph type="title"/>
          </p:nvPr>
        </p:nvSpPr>
        <p:spPr>
          <a:xfrm>
            <a:off x="838200" y="365125"/>
            <a:ext cx="10515600" cy="5472967"/>
          </a:xfrm>
        </p:spPr>
        <p:txBody>
          <a:bodyPr>
            <a:normAutofit/>
          </a:bodyPr>
          <a:lstStyle/>
          <a:p>
            <a:pPr algn="ctr" rtl="1"/>
            <a:r>
              <a:rPr lang="ar-LB" dirty="0" smtClean="0"/>
              <a:t>المحاضرة 2</a:t>
            </a:r>
            <a:br>
              <a:rPr lang="ar-LB" dirty="0" smtClean="0"/>
            </a:br>
            <a:r>
              <a:rPr lang="ar-LB" dirty="0"/>
              <a:t/>
            </a:r>
            <a:br>
              <a:rPr lang="ar-LB" dirty="0"/>
            </a:br>
            <a:r>
              <a:rPr lang="ar-LB" dirty="0" smtClean="0"/>
              <a:t>استعراض جدول الأعمال، والأهداف ونظرة عالية المستوى للطريقة</a:t>
            </a:r>
            <a:endParaRPr lang="en-GB" dirty="0"/>
          </a:p>
        </p:txBody>
      </p:sp>
    </p:spTree>
    <p:extLst>
      <p:ext uri="{BB962C8B-B14F-4D97-AF65-F5344CB8AC3E}">
        <p14:creationId xmlns:p14="http://schemas.microsoft.com/office/powerpoint/2010/main" val="999204913"/>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Shape 1631"/>
        <p:cNvGrpSpPr/>
        <p:nvPr/>
      </p:nvGrpSpPr>
      <p:grpSpPr>
        <a:xfrm>
          <a:off x="0" y="0"/>
          <a:ext cx="0" cy="0"/>
          <a:chOff x="0" y="0"/>
          <a:chExt cx="0" cy="0"/>
        </a:xfrm>
      </p:grpSpPr>
      <p:sp>
        <p:nvSpPr>
          <p:cNvPr id="1632" name="Google Shape;1632;p68"/>
          <p:cNvSpPr txBox="1">
            <a:spLocks noGrp="1"/>
          </p:cNvSpPr>
          <p:nvPr>
            <p:ph type="title"/>
          </p:nvPr>
        </p:nvSpPr>
        <p:spPr/>
        <p:txBody>
          <a:bodyPr/>
          <a:lstStyle/>
          <a:p>
            <a:pPr lvl="0" algn="r" rtl="1"/>
            <a:r>
              <a:rPr lang="ar-LB" dirty="0"/>
              <a:t>الجولة 1: إجراءات التصنيف</a:t>
            </a:r>
            <a:endParaRPr lang="en-US" dirty="0"/>
          </a:p>
        </p:txBody>
      </p:sp>
      <p:sp>
        <p:nvSpPr>
          <p:cNvPr id="1633" name="Google Shape;1633;p68"/>
          <p:cNvSpPr txBox="1">
            <a:spLocks noGrp="1"/>
          </p:cNvSpPr>
          <p:nvPr>
            <p:ph type="body" idx="1"/>
          </p:nvPr>
        </p:nvSpPr>
        <p:spPr/>
        <p:txBody>
          <a:bodyPr>
            <a:noAutofit/>
          </a:bodyPr>
          <a:lstStyle/>
          <a:p>
            <a:pPr marL="94234" lvl="0" indent="0">
              <a:buNone/>
            </a:pPr>
            <a:endParaRPr lang="ar-LB" sz="2120" b="1" dirty="0" smtClean="0"/>
          </a:p>
          <a:p>
            <a:pPr marL="94234" lvl="0" indent="0" algn="r" rtl="1">
              <a:buNone/>
            </a:pPr>
            <a:r>
              <a:rPr lang="ar-LB" sz="2120" b="1" dirty="0"/>
              <a:t>الخطوة 4: </a:t>
            </a:r>
            <a:r>
              <a:rPr lang="ar-LB" sz="2120" dirty="0"/>
              <a:t>على أساس فهم للخطوات 1-3 اتبع هذا الإجراء:</a:t>
            </a:r>
            <a:endParaRPr lang="en-US" sz="2120" dirty="0"/>
          </a:p>
          <a:p>
            <a:pPr lvl="0" algn="r" rtl="1"/>
            <a:r>
              <a:rPr lang="ar-LB" sz="2120" b="1" dirty="0" smtClean="0"/>
              <a:t>إسأل ما إذا كان المتعلّمون </a:t>
            </a:r>
            <a:r>
              <a:rPr lang="en-US" sz="2120" b="1" dirty="0" smtClean="0"/>
              <a:t>JP</a:t>
            </a:r>
            <a:r>
              <a:rPr lang="ar-LB" sz="2120" b="1" dirty="0" smtClean="0"/>
              <a:t> ذوو الحدّ الأدنى من الكفاءة قادرين على الإجابة عن البند بشكل صحيح، </a:t>
            </a:r>
            <a:r>
              <a:rPr lang="ar-LB" sz="2120" dirty="0" smtClean="0"/>
              <a:t>أي هل أنت واثق بشكل معقول (</a:t>
            </a:r>
            <a:r>
              <a:rPr lang="en-US" sz="2120" dirty="0" smtClean="0"/>
              <a:t>≥</a:t>
            </a:r>
            <a:r>
              <a:rPr lang="ar-LB" sz="2120" dirty="0" smtClean="0"/>
              <a:t> 67 في المئة احتمال، أو 2 من أصل 3 متعلّمين </a:t>
            </a:r>
            <a:r>
              <a:rPr lang="en-US" sz="2120" dirty="0"/>
              <a:t> JP</a:t>
            </a:r>
            <a:r>
              <a:rPr lang="ar-LB" sz="2120" dirty="0" smtClean="0"/>
              <a:t>)؟</a:t>
            </a:r>
            <a:r>
              <a:rPr lang="en-US" sz="2120" dirty="0" smtClean="0"/>
              <a:t> </a:t>
            </a:r>
          </a:p>
          <a:p>
            <a:pPr lvl="1" algn="r" rtl="1"/>
            <a:r>
              <a:rPr lang="ar-LB" sz="2120" dirty="0" smtClean="0"/>
              <a:t>إذا </a:t>
            </a:r>
            <a:r>
              <a:rPr lang="ar-LB" sz="2120" dirty="0"/>
              <a:t>كان الجواب بـ نعم، ضع دائرة حول </a:t>
            </a:r>
            <a:r>
              <a:rPr lang="en-US" sz="2120" dirty="0"/>
              <a:t> JP</a:t>
            </a:r>
            <a:r>
              <a:rPr lang="ar-LB" sz="2120" dirty="0"/>
              <a:t> وانتقل إلى البند االتالي.</a:t>
            </a:r>
          </a:p>
          <a:p>
            <a:pPr lvl="1" algn="r" rtl="1"/>
            <a:r>
              <a:rPr lang="ar-LB" sz="2120" dirty="0"/>
              <a:t>إذا كان الجواب بـ كلا، إسأل ما إذا كان المتعلّمون </a:t>
            </a:r>
            <a:r>
              <a:rPr lang="en-US" sz="2120" dirty="0"/>
              <a:t>JM</a:t>
            </a:r>
            <a:r>
              <a:rPr lang="ar-LB" sz="2120" dirty="0"/>
              <a:t> ذوو الحدّ الأدنى من الكفاءة قادرين على الإجابة عن البند بشكل صحيح؟</a:t>
            </a:r>
            <a:endParaRPr lang="en-US" sz="2120" dirty="0"/>
          </a:p>
          <a:p>
            <a:pPr lvl="2" algn="r" rtl="1">
              <a:buClr>
                <a:srgbClr val="000000"/>
              </a:buClr>
            </a:pPr>
            <a:r>
              <a:rPr lang="ar-LB" sz="2120" dirty="0">
                <a:solidFill>
                  <a:srgbClr val="000000"/>
                </a:solidFill>
              </a:rPr>
              <a:t>إذا كان الجواب نعم ضع دائرة حول </a:t>
            </a:r>
            <a:r>
              <a:rPr lang="en-US" sz="2120" dirty="0"/>
              <a:t>JM</a:t>
            </a:r>
            <a:r>
              <a:rPr lang="ar-LB" sz="2120" dirty="0">
                <a:solidFill>
                  <a:srgbClr val="000000"/>
                </a:solidFill>
              </a:rPr>
              <a:t> وانتقل إلى البند التالي.</a:t>
            </a:r>
            <a:endParaRPr lang="en-US" sz="2120" dirty="0">
              <a:solidFill>
                <a:srgbClr val="000000"/>
              </a:solidFill>
            </a:endParaRPr>
          </a:p>
          <a:p>
            <a:pPr lvl="2" algn="r" rtl="1">
              <a:buClr>
                <a:srgbClr val="000000"/>
              </a:buClr>
            </a:pPr>
            <a:r>
              <a:rPr lang="ar-LB" sz="2120" dirty="0">
                <a:solidFill>
                  <a:srgbClr val="000000"/>
                </a:solidFill>
              </a:rPr>
              <a:t>إذا كان الجواب كلا إسأل ما إذا كان المتعلّمون </a:t>
            </a:r>
            <a:r>
              <a:rPr lang="en-US" sz="2120" dirty="0">
                <a:solidFill>
                  <a:srgbClr val="000000"/>
                </a:solidFill>
              </a:rPr>
              <a:t>JE</a:t>
            </a:r>
            <a:r>
              <a:rPr lang="ar-LB" sz="2120" dirty="0">
                <a:solidFill>
                  <a:srgbClr val="000000"/>
                </a:solidFill>
              </a:rPr>
              <a:t> ذوو الحدّ الأدنى من الكفاءة قادرين على الإجابة عن البند بشكل صحيح؟</a:t>
            </a:r>
            <a:endParaRPr lang="en-US" sz="2120" dirty="0">
              <a:solidFill>
                <a:srgbClr val="000000"/>
              </a:solidFill>
            </a:endParaRPr>
          </a:p>
          <a:p>
            <a:pPr lvl="4" algn="r" rtl="1">
              <a:buClr>
                <a:srgbClr val="000000"/>
              </a:buClr>
            </a:pPr>
            <a:r>
              <a:rPr lang="ar-LB" sz="2120" dirty="0">
                <a:solidFill>
                  <a:srgbClr val="000000"/>
                </a:solidFill>
              </a:rPr>
              <a:t>إذا كان الجواب نعم، ضع دائرة حول </a:t>
            </a:r>
            <a:r>
              <a:rPr lang="en-US" sz="2120" dirty="0">
                <a:solidFill>
                  <a:srgbClr val="000000"/>
                </a:solidFill>
              </a:rPr>
              <a:t>JE</a:t>
            </a:r>
            <a:r>
              <a:rPr lang="ar-LB" sz="2120" dirty="0">
                <a:solidFill>
                  <a:srgbClr val="000000"/>
                </a:solidFill>
              </a:rPr>
              <a:t> وانتقل إلى البند التالي. .</a:t>
            </a:r>
            <a:endParaRPr lang="en-US" sz="2120" dirty="0">
              <a:solidFill>
                <a:srgbClr val="000000"/>
              </a:solidFill>
            </a:endParaRPr>
          </a:p>
          <a:p>
            <a:pPr lvl="4" algn="r" rtl="1">
              <a:buClr>
                <a:srgbClr val="000000"/>
              </a:buClr>
            </a:pPr>
            <a:r>
              <a:rPr lang="ar-LB" sz="2120" dirty="0">
                <a:solidFill>
                  <a:srgbClr val="000000"/>
                </a:solidFill>
              </a:rPr>
              <a:t>إذا كان الجواب كلا، ضع دائرة حول </a:t>
            </a:r>
            <a:r>
              <a:rPr lang="en-US" sz="2120" dirty="0">
                <a:solidFill>
                  <a:srgbClr val="000000"/>
                </a:solidFill>
              </a:rPr>
              <a:t>AE</a:t>
            </a:r>
            <a:r>
              <a:rPr lang="ar-LB" sz="2120" dirty="0">
                <a:solidFill>
                  <a:srgbClr val="000000"/>
                </a:solidFill>
              </a:rPr>
              <a:t> وانتقل إلى البند التالي. </a:t>
            </a:r>
            <a:endParaRPr lang="en-US" sz="2120" dirty="0">
              <a:solidFill>
                <a:srgbClr val="000000"/>
              </a:solidFill>
            </a:endParaRPr>
          </a:p>
        </p:txBody>
      </p:sp>
      <p:sp>
        <p:nvSpPr>
          <p:cNvPr id="4" name="Google Shape;1617;p66">
            <a:extLst>
              <a:ext uri="{FF2B5EF4-FFF2-40B4-BE49-F238E27FC236}">
                <a16:creationId xmlns:a16="http://schemas.microsoft.com/office/drawing/2014/main" xmlns="" id="{EB639E16-3990-4768-9D38-5A9765FE5708}"/>
              </a:ext>
            </a:extLst>
          </p:cNvPr>
          <p:cNvSpPr/>
          <p:nvPr/>
        </p:nvSpPr>
        <p:spPr>
          <a:xfrm>
            <a:off x="744825" y="654275"/>
            <a:ext cx="670200" cy="692400"/>
          </a:xfrm>
          <a:prstGeom prst="plus">
            <a:avLst>
              <a:gd name="adj" fmla="val 25000"/>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 name="Picture 1" descr="A black and white logo&#10;&#10;Description automatically generated with low confidence">
            <a:extLst>
              <a:ext uri="{FF2B5EF4-FFF2-40B4-BE49-F238E27FC236}">
                <a16:creationId xmlns:a16="http://schemas.microsoft.com/office/drawing/2014/main" xmlns="" id="{DA2CE96B-D38A-192A-FEC4-0594B468F4D2}"/>
              </a:ext>
            </a:extLst>
          </p:cNvPr>
          <p:cNvPicPr>
            <a:picLocks noChangeAspect="1"/>
          </p:cNvPicPr>
          <p:nvPr/>
        </p:nvPicPr>
        <p:blipFill rotWithShape="1">
          <a:blip r:embed="rId3"/>
          <a:srcRect l="56736" t="15091" r="16052" b="56378"/>
          <a:stretch/>
        </p:blipFill>
        <p:spPr>
          <a:xfrm>
            <a:off x="11085812" y="5960933"/>
            <a:ext cx="789975" cy="640080"/>
          </a:xfrm>
          <a:prstGeom prst="rect">
            <a:avLst/>
          </a:prstGeom>
        </p:spPr>
      </p:pic>
    </p:spTree>
    <p:extLst>
      <p:ext uri="{BB962C8B-B14F-4D97-AF65-F5344CB8AC3E}">
        <p14:creationId xmlns:p14="http://schemas.microsoft.com/office/powerpoint/2010/main" val="2555423574"/>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Shape 1631"/>
        <p:cNvGrpSpPr/>
        <p:nvPr/>
      </p:nvGrpSpPr>
      <p:grpSpPr>
        <a:xfrm>
          <a:off x="0" y="0"/>
          <a:ext cx="0" cy="0"/>
          <a:chOff x="0" y="0"/>
          <a:chExt cx="0" cy="0"/>
        </a:xfrm>
      </p:grpSpPr>
      <p:sp>
        <p:nvSpPr>
          <p:cNvPr id="1632" name="Google Shape;1632;p68"/>
          <p:cNvSpPr txBox="1">
            <a:spLocks noGrp="1"/>
          </p:cNvSpPr>
          <p:nvPr>
            <p:ph type="title"/>
          </p:nvPr>
        </p:nvSpPr>
        <p:spPr>
          <a:xfrm>
            <a:off x="510187" y="834059"/>
            <a:ext cx="10871200" cy="580800"/>
          </a:xfrm>
        </p:spPr>
        <p:txBody>
          <a:bodyPr/>
          <a:lstStyle/>
          <a:p>
            <a:pPr lvl="0" algn="r" rtl="1"/>
            <a:r>
              <a:rPr lang="ar-LB" dirty="0"/>
              <a:t>الجولة 1: إجراءات التصنيف</a:t>
            </a:r>
            <a:endParaRPr lang="en-US" dirty="0"/>
          </a:p>
        </p:txBody>
      </p:sp>
      <p:sp>
        <p:nvSpPr>
          <p:cNvPr id="1633" name="Google Shape;1633;p68"/>
          <p:cNvSpPr txBox="1">
            <a:spLocks noGrp="1"/>
          </p:cNvSpPr>
          <p:nvPr>
            <p:ph type="body" idx="1"/>
          </p:nvPr>
        </p:nvSpPr>
        <p:spPr/>
        <p:txBody>
          <a:bodyPr>
            <a:noAutofit/>
          </a:bodyPr>
          <a:lstStyle/>
          <a:p>
            <a:pPr marL="94234" lvl="0" indent="0" algn="r" rtl="1">
              <a:buNone/>
            </a:pPr>
            <a:r>
              <a:rPr lang="ar-LB" sz="2400" b="1" dirty="0" smtClean="0"/>
              <a:t>عند النظر في بنود فيها أكثر من مجموع نقاط واحد لا بدّ من اتباع خطوات مختلفة قليلاً:</a:t>
            </a:r>
          </a:p>
          <a:p>
            <a:pPr lvl="0" algn="r" rtl="1"/>
            <a:r>
              <a:rPr lang="ar-LB" sz="2400" b="1" dirty="0" smtClean="0"/>
              <a:t>الخطوة 1: </a:t>
            </a:r>
            <a:r>
              <a:rPr lang="ar-LB" sz="2400" dirty="0"/>
              <a:t>تحديد و/أو </a:t>
            </a:r>
            <a:r>
              <a:rPr lang="ar-LB" sz="2400" b="1" dirty="0"/>
              <a:t>تصوّر </a:t>
            </a:r>
            <a:r>
              <a:rPr lang="ar-LB" sz="2400" dirty="0" smtClean="0"/>
              <a:t>ثلاث حالات </a:t>
            </a:r>
            <a:r>
              <a:rPr lang="ar-LB" sz="2400" dirty="0"/>
              <a:t>متعلمين  بالكاد يحقق </a:t>
            </a:r>
            <a:r>
              <a:rPr lang="ar-LB" sz="2400" dirty="0" smtClean="0"/>
              <a:t>جزئيًّا (</a:t>
            </a:r>
            <a:r>
              <a:rPr lang="en-GB" sz="2400" dirty="0"/>
              <a:t>JP</a:t>
            </a:r>
            <a:r>
              <a:rPr lang="ar-LB" sz="2400" dirty="0" smtClean="0"/>
              <a:t>)، </a:t>
            </a:r>
            <a:r>
              <a:rPr lang="ar-LB" sz="2400" dirty="0"/>
              <a:t>وثلاث حالات بالكاد </a:t>
            </a:r>
            <a:r>
              <a:rPr lang="ar-LB" sz="2400" dirty="0" smtClean="0"/>
              <a:t>يحقق (</a:t>
            </a:r>
            <a:r>
              <a:rPr lang="en-GB" sz="2400" dirty="0"/>
              <a:t>JM</a:t>
            </a:r>
            <a:r>
              <a:rPr lang="ar-LB" sz="2400" dirty="0" smtClean="0"/>
              <a:t>)، </a:t>
            </a:r>
            <a:r>
              <a:rPr lang="ar-LB" sz="2400" dirty="0"/>
              <a:t>وثلاث حالات بالكاد </a:t>
            </a:r>
            <a:r>
              <a:rPr lang="ar-LB" sz="2400" dirty="0" smtClean="0"/>
              <a:t>يتخطى (</a:t>
            </a:r>
            <a:r>
              <a:rPr lang="en-GB" sz="2400" dirty="0"/>
              <a:t>JE</a:t>
            </a:r>
            <a:r>
              <a:rPr lang="ar-LB" sz="2400" dirty="0" smtClean="0"/>
              <a:t>) على </a:t>
            </a:r>
            <a:r>
              <a:rPr lang="ar-LB" sz="2400" dirty="0"/>
              <a:t>أساس إطار الكفاءة </a:t>
            </a:r>
            <a:r>
              <a:rPr lang="ar-LB" sz="2400" dirty="0" smtClean="0"/>
              <a:t>العالمي.</a:t>
            </a:r>
          </a:p>
          <a:p>
            <a:pPr lvl="0" algn="r" rtl="1"/>
            <a:r>
              <a:rPr lang="ar-LB" sz="2400" b="1" dirty="0" smtClean="0"/>
              <a:t>الخطوة 2: </a:t>
            </a:r>
            <a:r>
              <a:rPr lang="ar-LB" sz="2400" dirty="0" smtClean="0"/>
              <a:t>إقرأ </a:t>
            </a:r>
            <a:r>
              <a:rPr lang="ar-LB" sz="2400" dirty="0"/>
              <a:t>بعناية </a:t>
            </a:r>
            <a:r>
              <a:rPr lang="ar-LB" sz="2400" dirty="0" smtClean="0"/>
              <a:t>البند </a:t>
            </a:r>
            <a:r>
              <a:rPr lang="ar-LB" sz="2400" dirty="0"/>
              <a:t>وانظر في المعرفة و/أو المهارات</a:t>
            </a:r>
            <a:r>
              <a:rPr lang="ar-LB" sz="2400" b="1" dirty="0"/>
              <a:t> </a:t>
            </a:r>
            <a:r>
              <a:rPr lang="ar-LB" sz="2400" dirty="0"/>
              <a:t>المطلوبة للإجابة عن البند بشكل صحيح </a:t>
            </a:r>
            <a:r>
              <a:rPr lang="ar-LB" sz="2400" dirty="0" smtClean="0"/>
              <a:t>[– </a:t>
            </a:r>
            <a:r>
              <a:rPr lang="ar-LB" sz="2400" dirty="0"/>
              <a:t>تذكّر أن تنظر في ما إذا كان النص </a:t>
            </a:r>
            <a:r>
              <a:rPr lang="ar-LB" sz="2400" dirty="0" smtClean="0"/>
              <a:t>الذي </a:t>
            </a:r>
            <a:r>
              <a:rPr lang="ar-LB" sz="2400" dirty="0"/>
              <a:t>يرتكز عليه البند هو مناسب للمستوى </a:t>
            </a:r>
            <a:r>
              <a:rPr lang="ar-LB" sz="2400" dirty="0" smtClean="0"/>
              <a:t>الصفي]. فكّر بعناية في ما يحتاج المتعلّم أن يبيّنه لتحقيق كل مجموع نقاط.</a:t>
            </a:r>
          </a:p>
          <a:p>
            <a:pPr lvl="0" algn="r" rtl="1"/>
            <a:r>
              <a:rPr lang="ar-LB" sz="2400" b="1" dirty="0" smtClean="0"/>
              <a:t>الخطوة 3: </a:t>
            </a:r>
            <a:r>
              <a:rPr lang="ar-LB" sz="2400" dirty="0"/>
              <a:t>بناءً على </a:t>
            </a:r>
            <a:r>
              <a:rPr lang="ar-LB" sz="2400" dirty="0" smtClean="0"/>
              <a:t>المهمّة </a:t>
            </a:r>
            <a:r>
              <a:rPr lang="ar-LB" sz="2400" dirty="0"/>
              <a:t>2، إختر المجال، والناتج، والناتج الفرعي، وبيان المعارف و/او المهارات ومستويات الكفاءة العالمية/أدوات وصف الكفاءة العالمية في إطار الكفاءة العالمي التي هي الأكثر ذات صلة بالبند</a:t>
            </a:r>
            <a:r>
              <a:rPr lang="ar-LB" sz="2400" dirty="0" smtClean="0"/>
              <a:t>.</a:t>
            </a:r>
            <a:endParaRPr lang="en-US" sz="2400" dirty="0">
              <a:solidFill>
                <a:srgbClr val="000000"/>
              </a:solidFill>
            </a:endParaRPr>
          </a:p>
        </p:txBody>
      </p:sp>
      <p:sp>
        <p:nvSpPr>
          <p:cNvPr id="4" name="Google Shape;1617;p66">
            <a:extLst>
              <a:ext uri="{FF2B5EF4-FFF2-40B4-BE49-F238E27FC236}">
                <a16:creationId xmlns:a16="http://schemas.microsoft.com/office/drawing/2014/main" xmlns="" id="{EB639E16-3990-4768-9D38-5A9765FE5708}"/>
              </a:ext>
            </a:extLst>
          </p:cNvPr>
          <p:cNvSpPr/>
          <p:nvPr/>
        </p:nvSpPr>
        <p:spPr>
          <a:xfrm>
            <a:off x="837736" y="722459"/>
            <a:ext cx="670200" cy="692400"/>
          </a:xfrm>
          <a:prstGeom prst="plus">
            <a:avLst>
              <a:gd name="adj" fmla="val 25000"/>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 name="Picture 1" descr="A black and white logo&#10;&#10;Description automatically generated with low confidence">
            <a:extLst>
              <a:ext uri="{FF2B5EF4-FFF2-40B4-BE49-F238E27FC236}">
                <a16:creationId xmlns:a16="http://schemas.microsoft.com/office/drawing/2014/main" xmlns="" id="{E3717161-A27A-795D-D9BB-28674AB30356}"/>
              </a:ext>
            </a:extLst>
          </p:cNvPr>
          <p:cNvPicPr>
            <a:picLocks noChangeAspect="1"/>
          </p:cNvPicPr>
          <p:nvPr/>
        </p:nvPicPr>
        <p:blipFill rotWithShape="1">
          <a:blip r:embed="rId3"/>
          <a:srcRect l="56736" t="15091" r="16052" b="56378"/>
          <a:stretch/>
        </p:blipFill>
        <p:spPr>
          <a:xfrm>
            <a:off x="11085812" y="5960933"/>
            <a:ext cx="789975" cy="640080"/>
          </a:xfrm>
          <a:prstGeom prst="rect">
            <a:avLst/>
          </a:prstGeom>
        </p:spPr>
      </p:pic>
    </p:spTree>
    <p:extLst>
      <p:ext uri="{BB962C8B-B14F-4D97-AF65-F5344CB8AC3E}">
        <p14:creationId xmlns:p14="http://schemas.microsoft.com/office/powerpoint/2010/main" val="356243879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Shape 1631"/>
        <p:cNvGrpSpPr/>
        <p:nvPr/>
      </p:nvGrpSpPr>
      <p:grpSpPr>
        <a:xfrm>
          <a:off x="0" y="0"/>
          <a:ext cx="0" cy="0"/>
          <a:chOff x="0" y="0"/>
          <a:chExt cx="0" cy="0"/>
        </a:xfrm>
      </p:grpSpPr>
      <p:sp>
        <p:nvSpPr>
          <p:cNvPr id="1632" name="Google Shape;1632;p68"/>
          <p:cNvSpPr txBox="1">
            <a:spLocks noGrp="1"/>
          </p:cNvSpPr>
          <p:nvPr>
            <p:ph type="title"/>
          </p:nvPr>
        </p:nvSpPr>
        <p:spPr/>
        <p:txBody>
          <a:bodyPr/>
          <a:lstStyle/>
          <a:p>
            <a:pPr lvl="0" algn="r" rtl="1"/>
            <a:r>
              <a:rPr lang="ar-LB" dirty="0"/>
              <a:t>الجولة 1: إجراءات التصنيف</a:t>
            </a:r>
            <a:endParaRPr lang="en-US" dirty="0"/>
          </a:p>
        </p:txBody>
      </p:sp>
      <p:sp>
        <p:nvSpPr>
          <p:cNvPr id="1633" name="Google Shape;1633;p68"/>
          <p:cNvSpPr txBox="1">
            <a:spLocks noGrp="1"/>
          </p:cNvSpPr>
          <p:nvPr>
            <p:ph type="body" idx="1"/>
          </p:nvPr>
        </p:nvSpPr>
        <p:spPr/>
        <p:txBody>
          <a:bodyPr>
            <a:noAutofit/>
          </a:bodyPr>
          <a:lstStyle/>
          <a:p>
            <a:pPr lvl="0" algn="r" rtl="1"/>
            <a:r>
              <a:rPr lang="ar-LB" sz="2120" b="1" dirty="0" smtClean="0"/>
              <a:t>الخطوة 4: </a:t>
            </a:r>
            <a:r>
              <a:rPr lang="ar-LB" sz="2120" dirty="0" smtClean="0"/>
              <a:t>إسأل ما إذا كان المتعلّمون </a:t>
            </a:r>
            <a:r>
              <a:rPr lang="en-GB" sz="2120" dirty="0"/>
              <a:t>JP</a:t>
            </a:r>
            <a:r>
              <a:rPr lang="ar-LB" sz="2120" dirty="0" smtClean="0"/>
              <a:t> ذوو الحدّ الأدنى من الكفاءة قد يسجّلون النقطة العلامة الأولى؟</a:t>
            </a:r>
          </a:p>
          <a:p>
            <a:pPr lvl="0"/>
            <a:endParaRPr lang="en-GB" sz="2120" dirty="0"/>
          </a:p>
          <a:p>
            <a:pPr lvl="1" algn="r" rtl="1"/>
            <a:r>
              <a:rPr lang="ar-LB" sz="2120" dirty="0" smtClean="0"/>
              <a:t>إذا كان الجواب «نعم، ضع دائرة حول للعلامة الأولى وانتقل إلى العلامة الثانية.</a:t>
            </a:r>
            <a:endParaRPr lang="en-GB" sz="2120" dirty="0"/>
          </a:p>
          <a:p>
            <a:pPr lvl="1" algn="r" rtl="1"/>
            <a:r>
              <a:rPr lang="ar-LB" sz="2120" dirty="0" smtClean="0"/>
              <a:t>إذا كان الجواب كلا، إسأل ما إذا كان المتعلّمون </a:t>
            </a:r>
            <a:r>
              <a:rPr lang="en-GB" sz="2120" dirty="0"/>
              <a:t>JM</a:t>
            </a:r>
            <a:r>
              <a:rPr lang="ar-LB" sz="2120" dirty="0" smtClean="0"/>
              <a:t> ذوو الحدّ الأدنى من الكفاءة قد يسجّلون العلامة الأولى؟</a:t>
            </a:r>
          </a:p>
          <a:p>
            <a:pPr lvl="2" algn="r" rtl="1"/>
            <a:r>
              <a:rPr lang="ar-LB" sz="2120" dirty="0" smtClean="0">
                <a:solidFill>
                  <a:srgbClr val="000000"/>
                </a:solidFill>
              </a:rPr>
              <a:t>إذا كان الجواب نعم، ضع دائرة حول </a:t>
            </a:r>
            <a:r>
              <a:rPr lang="en-GB" sz="2120" dirty="0">
                <a:solidFill>
                  <a:srgbClr val="000000"/>
                </a:solidFill>
              </a:rPr>
              <a:t>JM</a:t>
            </a:r>
            <a:r>
              <a:rPr lang="ar-LB" sz="2120" dirty="0" smtClean="0">
                <a:solidFill>
                  <a:srgbClr val="000000"/>
                </a:solidFill>
              </a:rPr>
              <a:t> للعلامة الأولى وانتقل إلى العلامة الثانية</a:t>
            </a:r>
          </a:p>
          <a:p>
            <a:pPr lvl="2" algn="r" rtl="1"/>
            <a:r>
              <a:rPr lang="ar-LB" sz="2120" dirty="0" smtClean="0">
                <a:solidFill>
                  <a:srgbClr val="000000"/>
                </a:solidFill>
              </a:rPr>
              <a:t>إذا كان الجواب كلا، إسأل ما إذا كان المتعلّمون </a:t>
            </a:r>
            <a:r>
              <a:rPr lang="en-GB" sz="2120" dirty="0">
                <a:solidFill>
                  <a:srgbClr val="000000"/>
                </a:solidFill>
              </a:rPr>
              <a:t>JE</a:t>
            </a:r>
            <a:r>
              <a:rPr lang="ar-LB" sz="2120" dirty="0" smtClean="0">
                <a:solidFill>
                  <a:srgbClr val="000000"/>
                </a:solidFill>
              </a:rPr>
              <a:t> ذوو الحدّ الأدنى من الكفاءة قد يسجّلون العلامة الأولى؟ </a:t>
            </a:r>
            <a:endParaRPr lang="en-GB" sz="2120" dirty="0" smtClean="0">
              <a:solidFill>
                <a:srgbClr val="000000"/>
              </a:solidFill>
            </a:endParaRPr>
          </a:p>
          <a:p>
            <a:pPr lvl="4" algn="r" rtl="1">
              <a:buClr>
                <a:srgbClr val="000000"/>
              </a:buClr>
            </a:pPr>
            <a:r>
              <a:rPr lang="ar-LB" sz="2120" dirty="0" smtClean="0">
                <a:solidFill>
                  <a:srgbClr val="000000"/>
                </a:solidFill>
              </a:rPr>
              <a:t>إذا كان الجواب نعم، ضع دائرة حول </a:t>
            </a:r>
            <a:r>
              <a:rPr lang="en-GB" sz="2120" dirty="0">
                <a:solidFill>
                  <a:srgbClr val="000000"/>
                </a:solidFill>
              </a:rPr>
              <a:t>JE</a:t>
            </a:r>
            <a:r>
              <a:rPr lang="ar-LB" sz="2120" dirty="0" smtClean="0">
                <a:solidFill>
                  <a:srgbClr val="000000"/>
                </a:solidFill>
              </a:rPr>
              <a:t> وانتقل إلى العلامة الثانية</a:t>
            </a:r>
          </a:p>
          <a:p>
            <a:pPr lvl="4" algn="r" rtl="1">
              <a:buClr>
                <a:srgbClr val="000000"/>
              </a:buClr>
            </a:pPr>
            <a:r>
              <a:rPr lang="ar-LB" sz="2120" dirty="0" smtClean="0">
                <a:solidFill>
                  <a:srgbClr val="000000"/>
                </a:solidFill>
              </a:rPr>
              <a:t>إذا كان الجواب كلا، ضع دائرة حول </a:t>
            </a:r>
            <a:r>
              <a:rPr lang="en-GB" sz="2120" dirty="0">
                <a:solidFill>
                  <a:srgbClr val="000000"/>
                </a:solidFill>
              </a:rPr>
              <a:t>AE</a:t>
            </a:r>
            <a:r>
              <a:rPr lang="ar-LB" sz="2120" dirty="0" smtClean="0">
                <a:solidFill>
                  <a:srgbClr val="000000"/>
                </a:solidFill>
              </a:rPr>
              <a:t> لكافة العلامات</a:t>
            </a:r>
            <a:endParaRPr lang="en-GB" sz="2120" dirty="0">
              <a:solidFill>
                <a:srgbClr val="000000"/>
              </a:solidFill>
            </a:endParaRPr>
          </a:p>
          <a:p>
            <a:pPr lvl="0" algn="r" rtl="1"/>
            <a:r>
              <a:rPr lang="ar-LB" sz="2120" b="1" dirty="0" smtClean="0">
                <a:solidFill>
                  <a:srgbClr val="000000"/>
                </a:solidFill>
              </a:rPr>
              <a:t>الخطوة 5: </a:t>
            </a:r>
            <a:r>
              <a:rPr lang="ar-LB" sz="2120" dirty="0" smtClean="0">
                <a:solidFill>
                  <a:srgbClr val="000000"/>
                </a:solidFill>
              </a:rPr>
              <a:t>كرّر الخطوة 4 لكل علامة. في النهاية، يجب أن تكون قد حدّدت عدد العلامات التي قد يحققها في البند برأيك </a:t>
            </a:r>
            <a:r>
              <a:rPr lang="en-US" sz="2120" dirty="0"/>
              <a:t>JP</a:t>
            </a:r>
            <a:r>
              <a:rPr lang="ar-LB" sz="2120" dirty="0" smtClean="0">
                <a:solidFill>
                  <a:srgbClr val="000000"/>
                </a:solidFill>
              </a:rPr>
              <a:t> و</a:t>
            </a:r>
            <a:r>
              <a:rPr lang="en-US" sz="2120" dirty="0"/>
              <a:t> JM</a:t>
            </a:r>
            <a:r>
              <a:rPr lang="ar-LB" sz="2120" dirty="0" smtClean="0">
                <a:solidFill>
                  <a:srgbClr val="000000"/>
                </a:solidFill>
              </a:rPr>
              <a:t> و</a:t>
            </a:r>
            <a:r>
              <a:rPr lang="en-US" sz="2120" dirty="0"/>
              <a:t> </a:t>
            </a:r>
            <a:r>
              <a:rPr lang="en-US" sz="2120" dirty="0" smtClean="0"/>
              <a:t>JE</a:t>
            </a:r>
            <a:endParaRPr lang="en-US" sz="2120" dirty="0">
              <a:solidFill>
                <a:srgbClr val="000000"/>
              </a:solidFill>
            </a:endParaRPr>
          </a:p>
        </p:txBody>
      </p:sp>
      <p:sp>
        <p:nvSpPr>
          <p:cNvPr id="4" name="Google Shape;1617;p66">
            <a:extLst>
              <a:ext uri="{FF2B5EF4-FFF2-40B4-BE49-F238E27FC236}">
                <a16:creationId xmlns:a16="http://schemas.microsoft.com/office/drawing/2014/main" xmlns="" id="{EB639E16-3990-4768-9D38-5A9765FE5708}"/>
              </a:ext>
            </a:extLst>
          </p:cNvPr>
          <p:cNvSpPr/>
          <p:nvPr/>
        </p:nvSpPr>
        <p:spPr>
          <a:xfrm>
            <a:off x="818485" y="781038"/>
            <a:ext cx="670200" cy="692400"/>
          </a:xfrm>
          <a:prstGeom prst="plus">
            <a:avLst>
              <a:gd name="adj" fmla="val 25000"/>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 name="Picture 1" descr="A black and white logo&#10;&#10;Description automatically generated with low confidence">
            <a:extLst>
              <a:ext uri="{FF2B5EF4-FFF2-40B4-BE49-F238E27FC236}">
                <a16:creationId xmlns:a16="http://schemas.microsoft.com/office/drawing/2014/main" xmlns="" id="{D299B6AE-6A52-56D1-7349-F4D1E31CE18D}"/>
              </a:ext>
            </a:extLst>
          </p:cNvPr>
          <p:cNvPicPr>
            <a:picLocks noChangeAspect="1"/>
          </p:cNvPicPr>
          <p:nvPr/>
        </p:nvPicPr>
        <p:blipFill rotWithShape="1">
          <a:blip r:embed="rId3"/>
          <a:srcRect l="56736" t="15091" r="16052" b="56378"/>
          <a:stretch/>
        </p:blipFill>
        <p:spPr>
          <a:xfrm>
            <a:off x="11085812" y="5960933"/>
            <a:ext cx="789975" cy="640080"/>
          </a:xfrm>
          <a:prstGeom prst="rect">
            <a:avLst/>
          </a:prstGeom>
        </p:spPr>
      </p:pic>
    </p:spTree>
    <p:extLst>
      <p:ext uri="{BB962C8B-B14F-4D97-AF65-F5344CB8AC3E}">
        <p14:creationId xmlns:p14="http://schemas.microsoft.com/office/powerpoint/2010/main" val="195563761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Shape 1631"/>
        <p:cNvGrpSpPr/>
        <p:nvPr/>
      </p:nvGrpSpPr>
      <p:grpSpPr>
        <a:xfrm>
          <a:off x="0" y="0"/>
          <a:ext cx="0" cy="0"/>
          <a:chOff x="0" y="0"/>
          <a:chExt cx="0" cy="0"/>
        </a:xfrm>
      </p:grpSpPr>
      <p:sp>
        <p:nvSpPr>
          <p:cNvPr id="1632" name="Google Shape;1632;p68"/>
          <p:cNvSpPr txBox="1">
            <a:spLocks noGrp="1"/>
          </p:cNvSpPr>
          <p:nvPr>
            <p:ph type="title"/>
          </p:nvPr>
        </p:nvSpPr>
        <p:spPr/>
        <p:txBody>
          <a:bodyPr/>
          <a:lstStyle/>
          <a:p>
            <a:pPr lvl="0" algn="r" rtl="1"/>
            <a:r>
              <a:rPr lang="ar-LB" dirty="0"/>
              <a:t>الجولة 1: إجراءات التصنيف</a:t>
            </a:r>
            <a:endParaRPr lang="en-US" dirty="0"/>
          </a:p>
        </p:txBody>
      </p:sp>
      <p:sp>
        <p:nvSpPr>
          <p:cNvPr id="1633" name="Google Shape;1633;p68"/>
          <p:cNvSpPr txBox="1">
            <a:spLocks noGrp="1"/>
          </p:cNvSpPr>
          <p:nvPr>
            <p:ph type="body" idx="1"/>
          </p:nvPr>
        </p:nvSpPr>
        <p:spPr/>
        <p:txBody>
          <a:bodyPr>
            <a:noAutofit/>
          </a:bodyPr>
          <a:lstStyle/>
          <a:p>
            <a:pPr marL="94234" indent="0" algn="r" rtl="1">
              <a:buNone/>
            </a:pPr>
            <a:r>
              <a:rPr lang="ar-LB" sz="2400" b="1" dirty="0"/>
              <a:t>عند النظر في بنود </a:t>
            </a:r>
            <a:r>
              <a:rPr lang="ar-LB" sz="2400" b="1" dirty="0" smtClean="0"/>
              <a:t>تمّ </a:t>
            </a:r>
            <a:r>
              <a:rPr lang="ar-LB" sz="2400" b="1" dirty="0" smtClean="0"/>
              <a:t>توافقها </a:t>
            </a:r>
            <a:r>
              <a:rPr lang="ar-LB" sz="2400" b="1" dirty="0" smtClean="0"/>
              <a:t>بأنّها «غير مناسبة لا </a:t>
            </a:r>
            <a:r>
              <a:rPr lang="ar-LB" sz="2400" b="1" dirty="0"/>
              <a:t>بدّ من اتباع خطوات مختلفة قليلاً:</a:t>
            </a:r>
          </a:p>
          <a:p>
            <a:pPr lvl="0" algn="r" rtl="1"/>
            <a:r>
              <a:rPr lang="ar-LB" sz="2400" b="1" dirty="0"/>
              <a:t>الخطوة 1: </a:t>
            </a:r>
            <a:r>
              <a:rPr lang="ar-LB" sz="2400" dirty="0"/>
              <a:t>تحديد و/أو </a:t>
            </a:r>
            <a:r>
              <a:rPr lang="ar-LB" sz="2400" b="1" dirty="0"/>
              <a:t>تصوّر </a:t>
            </a:r>
            <a:r>
              <a:rPr lang="ar-LB" sz="2400" dirty="0" smtClean="0"/>
              <a:t>ثلاث </a:t>
            </a:r>
            <a:r>
              <a:rPr lang="ar-LB" sz="2400" dirty="0"/>
              <a:t>حالات متعلمين  بالكاد يحقق جزئيًّا (</a:t>
            </a:r>
            <a:r>
              <a:rPr lang="en-GB" sz="2400" dirty="0"/>
              <a:t>JP</a:t>
            </a:r>
            <a:r>
              <a:rPr lang="ar-LB" sz="2400" dirty="0"/>
              <a:t>)، وثلاث حالات بالكاد يحقق (</a:t>
            </a:r>
            <a:r>
              <a:rPr lang="en-GB" sz="2400" dirty="0"/>
              <a:t>JM</a:t>
            </a:r>
            <a:r>
              <a:rPr lang="ar-LB" sz="2400" dirty="0"/>
              <a:t>)، وثلاث حالات بالكاد </a:t>
            </a:r>
            <a:r>
              <a:rPr lang="ar-LB" sz="2400" dirty="0" smtClean="0"/>
              <a:t>يتخطى </a:t>
            </a:r>
            <a:r>
              <a:rPr lang="ar-LB" sz="2400" dirty="0"/>
              <a:t>(</a:t>
            </a:r>
            <a:r>
              <a:rPr lang="en-GB" sz="2400" dirty="0"/>
              <a:t>JE</a:t>
            </a:r>
            <a:r>
              <a:rPr lang="ar-LB" sz="2400" dirty="0"/>
              <a:t>) على أساس إطار الكفاءة العالمي.</a:t>
            </a:r>
          </a:p>
          <a:p>
            <a:pPr lvl="0" algn="r" rtl="1"/>
            <a:r>
              <a:rPr lang="ar-LB" sz="2400" b="1" dirty="0"/>
              <a:t>الخطوة 2: </a:t>
            </a:r>
            <a:r>
              <a:rPr lang="ar-LB" sz="2400" dirty="0"/>
              <a:t>إقرأ بعناية البند وانظر في المعرفة و/أو المهارات</a:t>
            </a:r>
            <a:r>
              <a:rPr lang="ar-LB" sz="2400" b="1" dirty="0"/>
              <a:t> </a:t>
            </a:r>
            <a:r>
              <a:rPr lang="ar-LB" sz="2400" dirty="0"/>
              <a:t>المطلوبة للإجابة عن البند بشكل </a:t>
            </a:r>
            <a:r>
              <a:rPr lang="ar-LB" sz="2400" dirty="0" smtClean="0"/>
              <a:t>صحيح وكيف قد يكون أداء المتعلّمين </a:t>
            </a:r>
            <a:r>
              <a:rPr lang="en-GB" sz="2400" dirty="0"/>
              <a:t>JP</a:t>
            </a:r>
            <a:r>
              <a:rPr lang="ar-LB" sz="2400" dirty="0" smtClean="0"/>
              <a:t> و</a:t>
            </a:r>
            <a:r>
              <a:rPr lang="en-GB" sz="2400" dirty="0"/>
              <a:t> JM</a:t>
            </a:r>
            <a:r>
              <a:rPr lang="ar-LB" sz="2400" dirty="0" smtClean="0"/>
              <a:t> و</a:t>
            </a:r>
            <a:r>
              <a:rPr lang="en-GB" sz="2400" dirty="0"/>
              <a:t> JE</a:t>
            </a:r>
            <a:r>
              <a:rPr lang="ar-LB" sz="2400" dirty="0" smtClean="0"/>
              <a:t> في البند.</a:t>
            </a:r>
            <a:endParaRPr lang="en-GB" sz="2400" dirty="0">
              <a:solidFill>
                <a:srgbClr val="000000"/>
              </a:solidFill>
            </a:endParaRPr>
          </a:p>
        </p:txBody>
      </p:sp>
      <p:sp>
        <p:nvSpPr>
          <p:cNvPr id="4" name="Google Shape;1617;p66">
            <a:extLst>
              <a:ext uri="{FF2B5EF4-FFF2-40B4-BE49-F238E27FC236}">
                <a16:creationId xmlns:a16="http://schemas.microsoft.com/office/drawing/2014/main" xmlns="" id="{EB639E16-3990-4768-9D38-5A9765FE5708}"/>
              </a:ext>
            </a:extLst>
          </p:cNvPr>
          <p:cNvSpPr/>
          <p:nvPr/>
        </p:nvSpPr>
        <p:spPr>
          <a:xfrm>
            <a:off x="609600" y="654275"/>
            <a:ext cx="670200" cy="692400"/>
          </a:xfrm>
          <a:prstGeom prst="plus">
            <a:avLst>
              <a:gd name="adj" fmla="val 25000"/>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 name="Picture 1" descr="A black and white logo&#10;&#10;Description automatically generated with low confidence">
            <a:extLst>
              <a:ext uri="{FF2B5EF4-FFF2-40B4-BE49-F238E27FC236}">
                <a16:creationId xmlns:a16="http://schemas.microsoft.com/office/drawing/2014/main" xmlns="" id="{CF417C4F-6F18-75AC-ABF9-E03473EECECC}"/>
              </a:ext>
            </a:extLst>
          </p:cNvPr>
          <p:cNvPicPr>
            <a:picLocks noChangeAspect="1"/>
          </p:cNvPicPr>
          <p:nvPr/>
        </p:nvPicPr>
        <p:blipFill rotWithShape="1">
          <a:blip r:embed="rId3"/>
          <a:srcRect l="56736" t="15091" r="16052" b="56378"/>
          <a:stretch/>
        </p:blipFill>
        <p:spPr>
          <a:xfrm>
            <a:off x="11085812" y="5960933"/>
            <a:ext cx="789975" cy="640080"/>
          </a:xfrm>
          <a:prstGeom prst="rect">
            <a:avLst/>
          </a:prstGeom>
        </p:spPr>
      </p:pic>
    </p:spTree>
    <p:extLst>
      <p:ext uri="{BB962C8B-B14F-4D97-AF65-F5344CB8AC3E}">
        <p14:creationId xmlns:p14="http://schemas.microsoft.com/office/powerpoint/2010/main" val="2005769094"/>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Shape 1631"/>
        <p:cNvGrpSpPr/>
        <p:nvPr/>
      </p:nvGrpSpPr>
      <p:grpSpPr>
        <a:xfrm>
          <a:off x="0" y="0"/>
          <a:ext cx="0" cy="0"/>
          <a:chOff x="0" y="0"/>
          <a:chExt cx="0" cy="0"/>
        </a:xfrm>
      </p:grpSpPr>
      <p:sp>
        <p:nvSpPr>
          <p:cNvPr id="1632" name="Google Shape;1632;p68"/>
          <p:cNvSpPr txBox="1">
            <a:spLocks noGrp="1"/>
          </p:cNvSpPr>
          <p:nvPr>
            <p:ph type="title"/>
          </p:nvPr>
        </p:nvSpPr>
        <p:spPr/>
        <p:txBody>
          <a:bodyPr/>
          <a:lstStyle/>
          <a:p>
            <a:pPr lvl="0" algn="r" rtl="1"/>
            <a:r>
              <a:rPr lang="ar-LB" dirty="0"/>
              <a:t>الجولة 1: إجراءات التصنيف</a:t>
            </a:r>
            <a:endParaRPr lang="en-US" dirty="0"/>
          </a:p>
        </p:txBody>
      </p:sp>
      <p:sp>
        <p:nvSpPr>
          <p:cNvPr id="1633" name="Google Shape;1633;p68"/>
          <p:cNvSpPr txBox="1">
            <a:spLocks noGrp="1"/>
          </p:cNvSpPr>
          <p:nvPr>
            <p:ph type="body" idx="1"/>
          </p:nvPr>
        </p:nvSpPr>
        <p:spPr/>
        <p:txBody>
          <a:bodyPr>
            <a:noAutofit/>
          </a:bodyPr>
          <a:lstStyle/>
          <a:p>
            <a:pPr marL="94234" indent="0" algn="r" rtl="1">
              <a:buNone/>
            </a:pPr>
            <a:r>
              <a:rPr lang="ar-LB" sz="2000" b="1" dirty="0"/>
              <a:t>عند النظر في بنود تمّ </a:t>
            </a:r>
            <a:r>
              <a:rPr lang="ar-LB" sz="2000" b="1" dirty="0" smtClean="0"/>
              <a:t>توافقها </a:t>
            </a:r>
            <a:r>
              <a:rPr lang="ar-LB" sz="2000" b="1" dirty="0"/>
              <a:t>بأنّها «غير مناسبة لا بدّ من اتباع خطوات مختلفة قليلاً</a:t>
            </a:r>
            <a:r>
              <a:rPr lang="ar-LB" sz="2000" b="1" dirty="0" smtClean="0"/>
              <a:t>:</a:t>
            </a:r>
          </a:p>
          <a:p>
            <a:pPr marL="94234" indent="0" algn="r" rtl="1">
              <a:buNone/>
            </a:pPr>
            <a:endParaRPr lang="ar-LB" sz="2000" b="1" dirty="0"/>
          </a:p>
          <a:p>
            <a:pPr algn="r" rtl="1"/>
            <a:r>
              <a:rPr lang="ar-LB" sz="2120" b="1" dirty="0"/>
              <a:t>الخطوة </a:t>
            </a:r>
            <a:r>
              <a:rPr lang="ar-LB" sz="2120" b="1" dirty="0" smtClean="0"/>
              <a:t>3: </a:t>
            </a:r>
            <a:r>
              <a:rPr lang="ar-LB" sz="2120" dirty="0"/>
              <a:t>إسأل ما إذا كان المتعلّمون </a:t>
            </a:r>
            <a:r>
              <a:rPr lang="en-GB" sz="2120" dirty="0"/>
              <a:t>JP</a:t>
            </a:r>
            <a:r>
              <a:rPr lang="ar-LB" sz="2120" dirty="0"/>
              <a:t> ذوو الحدّ الأدنى من الكفاءة قد </a:t>
            </a:r>
            <a:r>
              <a:rPr lang="ar-LB" sz="2120" dirty="0" smtClean="0"/>
              <a:t>يجيبون عن البند بشكل صحيح؟</a:t>
            </a:r>
            <a:endParaRPr lang="ar-LB" sz="2120" dirty="0"/>
          </a:p>
          <a:p>
            <a:pPr algn="r" rtl="1">
              <a:buFontTx/>
              <a:buChar char="-"/>
            </a:pPr>
            <a:r>
              <a:rPr lang="ar-LB" sz="2120" dirty="0" smtClean="0"/>
              <a:t>إذا </a:t>
            </a:r>
            <a:r>
              <a:rPr lang="ar-LB" sz="2120" dirty="0"/>
              <a:t>كان الجواب بـ نعم، ضع دائرة حول </a:t>
            </a:r>
            <a:r>
              <a:rPr lang="en-US" sz="2120" dirty="0"/>
              <a:t> JP</a:t>
            </a:r>
            <a:r>
              <a:rPr lang="ar-LB" sz="2120" dirty="0"/>
              <a:t> وانتقل إلى البند االتالي</a:t>
            </a:r>
            <a:r>
              <a:rPr lang="ar-LB" sz="2120" dirty="0" smtClean="0"/>
              <a:t>.</a:t>
            </a:r>
          </a:p>
          <a:p>
            <a:pPr algn="r" rtl="1">
              <a:buFontTx/>
              <a:buChar char="-"/>
            </a:pPr>
            <a:r>
              <a:rPr lang="ar-LB" sz="2120" dirty="0" smtClean="0"/>
              <a:t>إذا كان الجواب بـ كلا، إسأل ما إذا كان المتعلّمون </a:t>
            </a:r>
            <a:r>
              <a:rPr lang="en-US" sz="2120" dirty="0" smtClean="0"/>
              <a:t>JM</a:t>
            </a:r>
            <a:r>
              <a:rPr lang="ar-LB" sz="2120" dirty="0" smtClean="0"/>
              <a:t> ذوو الحدّ الأدنى من الكفاءة قادرين على الإجابة عن البند بشكل صحيح؟</a:t>
            </a:r>
          </a:p>
          <a:p>
            <a:pPr lvl="2" algn="r" rtl="1">
              <a:buClr>
                <a:srgbClr val="000000"/>
              </a:buClr>
            </a:pPr>
            <a:r>
              <a:rPr lang="ar-LB" sz="2120" dirty="0">
                <a:solidFill>
                  <a:srgbClr val="000000"/>
                </a:solidFill>
              </a:rPr>
              <a:t>إذا كان الجواب نعم ضع دائرة حول </a:t>
            </a:r>
            <a:r>
              <a:rPr lang="en-US" sz="2120" dirty="0"/>
              <a:t>JM</a:t>
            </a:r>
            <a:r>
              <a:rPr lang="ar-LB" sz="2120" dirty="0">
                <a:solidFill>
                  <a:srgbClr val="000000"/>
                </a:solidFill>
              </a:rPr>
              <a:t> وانتقل إلى البند التالي.</a:t>
            </a:r>
            <a:endParaRPr lang="en-US" sz="2120" dirty="0">
              <a:solidFill>
                <a:srgbClr val="000000"/>
              </a:solidFill>
            </a:endParaRPr>
          </a:p>
          <a:p>
            <a:pPr lvl="2" algn="r" rtl="1">
              <a:buClr>
                <a:srgbClr val="000000"/>
              </a:buClr>
            </a:pPr>
            <a:r>
              <a:rPr lang="ar-LB" sz="2120" dirty="0">
                <a:solidFill>
                  <a:srgbClr val="000000"/>
                </a:solidFill>
              </a:rPr>
              <a:t>إذا كان الجواب كلا إسأل ما إذا كان المتعلّمون </a:t>
            </a:r>
            <a:r>
              <a:rPr lang="en-US" sz="2120" dirty="0">
                <a:solidFill>
                  <a:srgbClr val="000000"/>
                </a:solidFill>
              </a:rPr>
              <a:t>JE</a:t>
            </a:r>
            <a:r>
              <a:rPr lang="ar-LB" sz="2120" dirty="0">
                <a:solidFill>
                  <a:srgbClr val="000000"/>
                </a:solidFill>
              </a:rPr>
              <a:t> ذوو الحدّ الأدنى من الكفاءة قادرين على الإجابة عن البند بشكل صحيح؟</a:t>
            </a:r>
            <a:endParaRPr lang="en-US" sz="2120" dirty="0">
              <a:solidFill>
                <a:srgbClr val="000000"/>
              </a:solidFill>
            </a:endParaRPr>
          </a:p>
          <a:p>
            <a:pPr lvl="4" algn="r" rtl="1">
              <a:buClr>
                <a:srgbClr val="000000"/>
              </a:buClr>
            </a:pPr>
            <a:r>
              <a:rPr lang="ar-LB" sz="2120" dirty="0">
                <a:solidFill>
                  <a:srgbClr val="000000"/>
                </a:solidFill>
              </a:rPr>
              <a:t>إذا كان الجواب نعم، ضع دائرة حول </a:t>
            </a:r>
            <a:r>
              <a:rPr lang="en-US" sz="2120" dirty="0">
                <a:solidFill>
                  <a:srgbClr val="000000"/>
                </a:solidFill>
              </a:rPr>
              <a:t>JE</a:t>
            </a:r>
            <a:r>
              <a:rPr lang="ar-LB" sz="2120" dirty="0">
                <a:solidFill>
                  <a:srgbClr val="000000"/>
                </a:solidFill>
              </a:rPr>
              <a:t> وانتقل إلى البند التالي. .</a:t>
            </a:r>
            <a:endParaRPr lang="en-US" sz="2120" dirty="0">
              <a:solidFill>
                <a:srgbClr val="000000"/>
              </a:solidFill>
            </a:endParaRPr>
          </a:p>
          <a:p>
            <a:pPr lvl="4" algn="r" rtl="1">
              <a:buClr>
                <a:srgbClr val="000000"/>
              </a:buClr>
            </a:pPr>
            <a:r>
              <a:rPr lang="ar-LB" sz="2120" dirty="0">
                <a:solidFill>
                  <a:srgbClr val="000000"/>
                </a:solidFill>
              </a:rPr>
              <a:t>إذا كان الجواب كلا، ضع دائرة حول </a:t>
            </a:r>
            <a:r>
              <a:rPr lang="en-US" sz="2120" dirty="0">
                <a:solidFill>
                  <a:srgbClr val="000000"/>
                </a:solidFill>
              </a:rPr>
              <a:t>AE</a:t>
            </a:r>
            <a:r>
              <a:rPr lang="ar-LB" sz="2120" dirty="0">
                <a:solidFill>
                  <a:srgbClr val="000000"/>
                </a:solidFill>
              </a:rPr>
              <a:t> وانتقل إلى البند التالي. </a:t>
            </a:r>
            <a:endParaRPr lang="en-US" sz="2120" dirty="0">
              <a:solidFill>
                <a:srgbClr val="000000"/>
              </a:solidFill>
            </a:endParaRPr>
          </a:p>
        </p:txBody>
      </p:sp>
      <p:sp>
        <p:nvSpPr>
          <p:cNvPr id="4" name="Google Shape;1617;p66">
            <a:extLst>
              <a:ext uri="{FF2B5EF4-FFF2-40B4-BE49-F238E27FC236}">
                <a16:creationId xmlns:a16="http://schemas.microsoft.com/office/drawing/2014/main" xmlns="" id="{EB639E16-3990-4768-9D38-5A9765FE5708}"/>
              </a:ext>
            </a:extLst>
          </p:cNvPr>
          <p:cNvSpPr/>
          <p:nvPr/>
        </p:nvSpPr>
        <p:spPr>
          <a:xfrm>
            <a:off x="978505" y="654275"/>
            <a:ext cx="670200" cy="692400"/>
          </a:xfrm>
          <a:prstGeom prst="plus">
            <a:avLst>
              <a:gd name="adj" fmla="val 25000"/>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 name="Picture 1" descr="A black and white logo&#10;&#10;Description automatically generated with low confidence">
            <a:extLst>
              <a:ext uri="{FF2B5EF4-FFF2-40B4-BE49-F238E27FC236}">
                <a16:creationId xmlns:a16="http://schemas.microsoft.com/office/drawing/2014/main" xmlns="" id="{DFC8BF29-A24F-EC75-9957-8DA85DAEC835}"/>
              </a:ext>
            </a:extLst>
          </p:cNvPr>
          <p:cNvPicPr>
            <a:picLocks noChangeAspect="1"/>
          </p:cNvPicPr>
          <p:nvPr/>
        </p:nvPicPr>
        <p:blipFill rotWithShape="1">
          <a:blip r:embed="rId3"/>
          <a:srcRect l="56736" t="15091" r="16052" b="56378"/>
          <a:stretch/>
        </p:blipFill>
        <p:spPr>
          <a:xfrm>
            <a:off x="11085812" y="5960933"/>
            <a:ext cx="789975" cy="640080"/>
          </a:xfrm>
          <a:prstGeom prst="rect">
            <a:avLst/>
          </a:prstGeom>
        </p:spPr>
      </p:pic>
    </p:spTree>
    <p:extLst>
      <p:ext uri="{BB962C8B-B14F-4D97-AF65-F5344CB8AC3E}">
        <p14:creationId xmlns:p14="http://schemas.microsoft.com/office/powerpoint/2010/main" val="1928720768"/>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Shape 1639"/>
        <p:cNvGrpSpPr/>
        <p:nvPr/>
      </p:nvGrpSpPr>
      <p:grpSpPr>
        <a:xfrm>
          <a:off x="0" y="0"/>
          <a:ext cx="0" cy="0"/>
          <a:chOff x="0" y="0"/>
          <a:chExt cx="0" cy="0"/>
        </a:xfrm>
      </p:grpSpPr>
      <p:sp>
        <p:nvSpPr>
          <p:cNvPr id="1640" name="Google Shape;1640;p69"/>
          <p:cNvSpPr txBox="1">
            <a:spLocks noGrp="1"/>
          </p:cNvSpPr>
          <p:nvPr>
            <p:ph type="title"/>
          </p:nvPr>
        </p:nvSpPr>
        <p:spPr/>
        <p:txBody>
          <a:bodyPr/>
          <a:lstStyle/>
          <a:p>
            <a:pPr lvl="0" algn="r" rtl="1"/>
            <a:r>
              <a:rPr lang="ar-LB" dirty="0"/>
              <a:t>الجولة 1: إجراءات التصنيف</a:t>
            </a:r>
            <a:endParaRPr lang="en-US" dirty="0"/>
          </a:p>
        </p:txBody>
      </p:sp>
      <p:sp>
        <p:nvSpPr>
          <p:cNvPr id="1642" name="Google Shape;1642;p69"/>
          <p:cNvSpPr txBox="1">
            <a:spLocks noGrp="1"/>
          </p:cNvSpPr>
          <p:nvPr>
            <p:ph type="body" idx="1"/>
          </p:nvPr>
        </p:nvSpPr>
        <p:spPr/>
        <p:txBody>
          <a:bodyPr/>
          <a:lstStyle/>
          <a:p>
            <a:pPr marL="94234" lvl="0" indent="0" algn="r" rtl="1">
              <a:buNone/>
            </a:pPr>
            <a:r>
              <a:rPr lang="ar-LB" dirty="0" smtClean="0"/>
              <a:t>المخطّط الانسيابي لتصنيفات البنود بكلمات، أو أسئلة أو بنود:</a:t>
            </a:r>
            <a:endParaRPr lang="en-US" dirty="0"/>
          </a:p>
          <a:p>
            <a:pPr lvl="0"/>
            <a:endParaRPr lang="en-US" dirty="0"/>
          </a:p>
          <a:p>
            <a:pPr lvl="0"/>
            <a:endParaRPr lang="en-US" dirty="0"/>
          </a:p>
          <a:p>
            <a:pPr lvl="0"/>
            <a:endParaRPr lang="en-US" dirty="0">
              <a:sym typeface="Arial"/>
            </a:endParaRPr>
          </a:p>
          <a:p>
            <a:pPr lvl="0"/>
            <a:endParaRPr lang="en-US" dirty="0"/>
          </a:p>
        </p:txBody>
      </p:sp>
      <p:grpSp>
        <p:nvGrpSpPr>
          <p:cNvPr id="26" name="Group 25"/>
          <p:cNvGrpSpPr>
            <a:grpSpLocks noChangeAspect="1"/>
          </p:cNvGrpSpPr>
          <p:nvPr/>
        </p:nvGrpSpPr>
        <p:grpSpPr>
          <a:xfrm>
            <a:off x="680909" y="2442338"/>
            <a:ext cx="10872216" cy="3910693"/>
            <a:chOff x="680909" y="2290985"/>
            <a:chExt cx="6671790" cy="2399821"/>
          </a:xfrm>
        </p:grpSpPr>
        <p:sp>
          <p:nvSpPr>
            <p:cNvPr id="27" name="Google Shape;1644;p69"/>
            <p:cNvSpPr txBox="1"/>
            <p:nvPr/>
          </p:nvSpPr>
          <p:spPr>
            <a:xfrm>
              <a:off x="680909" y="4369753"/>
              <a:ext cx="3482330" cy="321053"/>
            </a:xfrm>
            <a:prstGeom prst="rect">
              <a:avLst/>
            </a:prstGeom>
            <a:solidFill>
              <a:schemeClr val="bg1"/>
            </a:solidFill>
            <a:ln w="9525" cap="flat" cmpd="sng">
              <a:noFill/>
              <a:prstDash val="solid"/>
              <a:round/>
              <a:headEnd type="none" w="sm" len="sm"/>
              <a:tailEnd type="none" w="sm" len="sm"/>
            </a:ln>
          </p:spPr>
          <p:txBody>
            <a:bodyPr spcFirstLastPara="1" wrap="square" lIns="45720" tIns="45700" rIns="45720"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ar-LB" b="1" i="0" u="none" strike="noStrike" cap="none" dirty="0" smtClean="0">
                  <a:solidFill>
                    <a:srgbClr val="000000"/>
                  </a:solidFill>
                  <a:latin typeface="+mj-lt"/>
                  <a:ea typeface="Gill Sans"/>
                  <a:cs typeface="Gill Sans"/>
                  <a:sym typeface="Gill Sans"/>
                </a:rPr>
                <a:t>ملاحظة: عند وضع دائرة حول كلمة، أو سؤال، أو بند، انتقل إلى الكلمة التالية، أو السؤال التالي أو البند التالي.</a:t>
              </a:r>
              <a:endParaRPr b="0" i="0" u="none" strike="noStrike" cap="none" dirty="0">
                <a:solidFill>
                  <a:srgbClr val="000000"/>
                </a:solidFill>
                <a:latin typeface="+mj-lt"/>
                <a:ea typeface="Gill Sans"/>
                <a:cs typeface="Gill Sans"/>
                <a:sym typeface="Gill Sans"/>
              </a:endParaRPr>
            </a:p>
          </p:txBody>
        </p:sp>
        <p:sp>
          <p:nvSpPr>
            <p:cNvPr id="28" name="Google Shape;1651;p69"/>
            <p:cNvSpPr txBox="1"/>
            <p:nvPr/>
          </p:nvSpPr>
          <p:spPr>
            <a:xfrm>
              <a:off x="1000525" y="3908928"/>
              <a:ext cx="823808" cy="188844"/>
            </a:xfrm>
            <a:prstGeom prst="rect">
              <a:avLst/>
            </a:prstGeom>
            <a:solidFill>
              <a:schemeClr val="bg1"/>
            </a:solidFill>
            <a:ln w="9525" cap="flat" cmpd="sng">
              <a:noFill/>
              <a:prstDash val="solid"/>
              <a:round/>
              <a:headEnd type="none" w="sm" len="sm"/>
              <a:tailEnd type="none" w="sm" len="sm"/>
            </a:ln>
          </p:spPr>
          <p:txBody>
            <a:bodyPr spcFirstLastPara="1" wrap="square" lIns="45720" tIns="45700" rIns="45720" bIns="45700" anchor="t" anchorCtr="0">
              <a:spAutoFit/>
            </a:bodyPr>
            <a:lstStyle/>
            <a:p>
              <a:pPr lvl="0" algn="ctr" rtl="1">
                <a:buSzPts val="1000"/>
              </a:pPr>
              <a:r>
                <a:rPr lang="ar-LB" b="0" i="0" u="none" strike="noStrike" cap="none" dirty="0" smtClean="0">
                  <a:solidFill>
                    <a:srgbClr val="000000"/>
                  </a:solidFill>
                  <a:latin typeface="+mj-lt"/>
                  <a:ea typeface="Gill Sans"/>
                  <a:cs typeface="Gill Sans"/>
                  <a:sym typeface="Gill Sans"/>
                </a:rPr>
                <a:t>ضع دائرة حول </a:t>
              </a:r>
              <a:r>
                <a:rPr lang="en-US" b="1" dirty="0">
                  <a:ea typeface="Gill Sans"/>
                  <a:cs typeface="Gill Sans"/>
                  <a:sym typeface="Gill Sans"/>
                </a:rPr>
                <a:t>JP</a:t>
              </a:r>
              <a:endParaRPr b="0" i="0" u="none" strike="noStrike" cap="none" dirty="0">
                <a:solidFill>
                  <a:srgbClr val="000000"/>
                </a:solidFill>
                <a:latin typeface="+mj-lt"/>
                <a:ea typeface="Gill Sans"/>
                <a:cs typeface="Gill Sans"/>
                <a:sym typeface="Gill Sans"/>
              </a:endParaRPr>
            </a:p>
          </p:txBody>
        </p:sp>
        <p:sp>
          <p:nvSpPr>
            <p:cNvPr id="29" name="Google Shape;1652;p69"/>
            <p:cNvSpPr txBox="1"/>
            <p:nvPr/>
          </p:nvSpPr>
          <p:spPr>
            <a:xfrm>
              <a:off x="2919655" y="3908928"/>
              <a:ext cx="823808" cy="321053"/>
            </a:xfrm>
            <a:prstGeom prst="rect">
              <a:avLst/>
            </a:prstGeom>
            <a:solidFill>
              <a:schemeClr val="bg1"/>
            </a:solidFill>
            <a:ln w="9525" cap="flat" cmpd="sng">
              <a:noFill/>
              <a:prstDash val="solid"/>
              <a:round/>
              <a:headEnd type="none" w="sm" len="sm"/>
              <a:tailEnd type="none" w="sm" len="sm"/>
            </a:ln>
          </p:spPr>
          <p:txBody>
            <a:bodyPr spcFirstLastPara="1" wrap="square" lIns="45720" tIns="45700" rIns="45720" bIns="45700" anchor="t" anchorCtr="0">
              <a:spAutoFit/>
            </a:bodyPr>
            <a:lstStyle/>
            <a:p>
              <a:pPr algn="ctr" rtl="1">
                <a:buSzPts val="1000"/>
              </a:pPr>
              <a:r>
                <a:rPr lang="ar-LB" dirty="0">
                  <a:ea typeface="Gill Sans"/>
                  <a:cs typeface="Gill Sans"/>
                  <a:sym typeface="Gill Sans"/>
                </a:rPr>
                <a:t>ضع دائرة حول </a:t>
              </a:r>
              <a:r>
                <a:rPr lang="en-US" b="1" dirty="0">
                  <a:ea typeface="Gill Sans"/>
                  <a:cs typeface="Gill Sans"/>
                  <a:sym typeface="Gill Sans"/>
                </a:rPr>
                <a:t>JM</a:t>
              </a:r>
              <a:endParaRPr lang="en-US" dirty="0">
                <a:ea typeface="Gill Sans"/>
                <a:cs typeface="Gill Sans"/>
                <a:sym typeface="Gill Sans"/>
              </a:endParaRPr>
            </a:p>
            <a:p>
              <a:pPr marL="0" marR="0" lvl="0" indent="0" algn="ctr" rtl="1">
                <a:lnSpc>
                  <a:spcPct val="100000"/>
                </a:lnSpc>
                <a:spcBef>
                  <a:spcPts val="0"/>
                </a:spcBef>
                <a:spcAft>
                  <a:spcPts val="0"/>
                </a:spcAft>
                <a:buClr>
                  <a:srgbClr val="000000"/>
                </a:buClr>
                <a:buSzPts val="1000"/>
                <a:buFont typeface="Arial"/>
                <a:buNone/>
              </a:pPr>
              <a:endParaRPr b="0" i="0" u="none" strike="noStrike" cap="none" dirty="0">
                <a:solidFill>
                  <a:srgbClr val="000000"/>
                </a:solidFill>
                <a:latin typeface="+mj-lt"/>
                <a:ea typeface="Gill Sans"/>
                <a:cs typeface="Gill Sans"/>
                <a:sym typeface="Gill Sans"/>
              </a:endParaRPr>
            </a:p>
          </p:txBody>
        </p:sp>
        <p:sp>
          <p:nvSpPr>
            <p:cNvPr id="30" name="Google Shape;1653;p69"/>
            <p:cNvSpPr txBox="1"/>
            <p:nvPr/>
          </p:nvSpPr>
          <p:spPr>
            <a:xfrm>
              <a:off x="4838785" y="3908928"/>
              <a:ext cx="823808" cy="188844"/>
            </a:xfrm>
            <a:prstGeom prst="rect">
              <a:avLst/>
            </a:prstGeom>
            <a:solidFill>
              <a:schemeClr val="bg1"/>
            </a:solidFill>
            <a:ln w="9525" cap="flat" cmpd="sng">
              <a:noFill/>
              <a:prstDash val="solid"/>
              <a:round/>
              <a:headEnd type="none" w="sm" len="sm"/>
              <a:tailEnd type="none" w="sm" len="sm"/>
            </a:ln>
          </p:spPr>
          <p:txBody>
            <a:bodyPr spcFirstLastPara="1" wrap="square" lIns="45720" tIns="45700" rIns="45720" bIns="45700" anchor="t" anchorCtr="0">
              <a:spAutoFit/>
            </a:bodyPr>
            <a:lstStyle/>
            <a:p>
              <a:pPr lvl="0" algn="ctr" rtl="1">
                <a:buSzPts val="1100"/>
              </a:pPr>
              <a:r>
                <a:rPr lang="ar-LB" dirty="0">
                  <a:ea typeface="Gill Sans"/>
                  <a:cs typeface="Gill Sans"/>
                  <a:sym typeface="Gill Sans"/>
                </a:rPr>
                <a:t>ضع دائرة حول </a:t>
              </a:r>
              <a:r>
                <a:rPr lang="en-US" b="1" i="0" u="none" strike="noStrike" cap="none" dirty="0" smtClean="0">
                  <a:solidFill>
                    <a:srgbClr val="000000"/>
                  </a:solidFill>
                  <a:latin typeface="+mj-lt"/>
                  <a:ea typeface="Gill Sans"/>
                  <a:cs typeface="Gill Sans"/>
                  <a:sym typeface="Gill Sans"/>
                </a:rPr>
                <a:t>JE</a:t>
              </a:r>
              <a:endParaRPr b="0" i="0" u="none" strike="noStrike" cap="none" dirty="0">
                <a:solidFill>
                  <a:srgbClr val="000000"/>
                </a:solidFill>
                <a:latin typeface="+mj-lt"/>
                <a:ea typeface="Gill Sans"/>
                <a:cs typeface="Gill Sans"/>
                <a:sym typeface="Gill Sans"/>
              </a:endParaRPr>
            </a:p>
          </p:txBody>
        </p:sp>
        <p:grpSp>
          <p:nvGrpSpPr>
            <p:cNvPr id="31" name="Group 30"/>
            <p:cNvGrpSpPr/>
            <p:nvPr/>
          </p:nvGrpSpPr>
          <p:grpSpPr>
            <a:xfrm>
              <a:off x="1266125" y="3452866"/>
              <a:ext cx="581755" cy="457200"/>
              <a:chOff x="1266125" y="3452866"/>
              <a:chExt cx="581755" cy="457200"/>
            </a:xfrm>
          </p:grpSpPr>
          <p:sp>
            <p:nvSpPr>
              <p:cNvPr id="52" name="Google Shape;1659;p69"/>
              <p:cNvSpPr/>
              <p:nvPr/>
            </p:nvSpPr>
            <p:spPr>
              <a:xfrm>
                <a:off x="1266125" y="3452866"/>
                <a:ext cx="292608" cy="457200"/>
              </a:xfrm>
              <a:prstGeom prst="downArrow">
                <a:avLst>
                  <a:gd name="adj1" fmla="val 50000"/>
                  <a:gd name="adj2" fmla="val 50000"/>
                </a:avLst>
              </a:prstGeom>
              <a:solidFill>
                <a:srgbClr val="8D2846"/>
              </a:solidFill>
              <a:ln w="9525" cap="flat" cmpd="sng">
                <a:noFill/>
                <a:prstDash val="solid"/>
                <a:round/>
                <a:headEnd type="none" w="sm" len="sm"/>
                <a:tailEnd type="none" w="sm" len="sm"/>
              </a:ln>
            </p:spPr>
            <p:txBody>
              <a:bodyPr spcFirstLastPara="1" wrap="square" lIns="45720" tIns="91425" rIns="45720"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b="0" i="0" u="none" strike="noStrike" cap="none">
                  <a:solidFill>
                    <a:srgbClr val="000000"/>
                  </a:solidFill>
                  <a:latin typeface="+mj-lt"/>
                  <a:ea typeface="Arial"/>
                  <a:cs typeface="Arial"/>
                  <a:sym typeface="Arial"/>
                </a:endParaRPr>
              </a:p>
            </p:txBody>
          </p:sp>
          <p:sp>
            <p:nvSpPr>
              <p:cNvPr id="53" name="Google Shape;1660;p69"/>
              <p:cNvSpPr txBox="1"/>
              <p:nvPr/>
            </p:nvSpPr>
            <p:spPr>
              <a:xfrm>
                <a:off x="1482120" y="3452867"/>
                <a:ext cx="365760" cy="246300"/>
              </a:xfrm>
              <a:prstGeom prst="rect">
                <a:avLst/>
              </a:prstGeom>
              <a:noFill/>
              <a:ln>
                <a:noFill/>
              </a:ln>
            </p:spPr>
            <p:txBody>
              <a:bodyPr spcFirstLastPara="1" wrap="square" lIns="45720" tIns="45700" rIns="45720" bIns="4570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ar-LB" b="0" i="0" u="none" strike="noStrike" cap="none" dirty="0" smtClean="0">
                    <a:solidFill>
                      <a:schemeClr val="dk1"/>
                    </a:solidFill>
                    <a:latin typeface="+mj-lt"/>
                    <a:ea typeface="Gill Sans"/>
                    <a:cs typeface="Gill Sans"/>
                    <a:sym typeface="Gill Sans"/>
                  </a:rPr>
                  <a:t>نعم</a:t>
                </a:r>
                <a:endParaRPr b="0" i="0" u="none" strike="noStrike" cap="none" dirty="0">
                  <a:solidFill>
                    <a:srgbClr val="000000"/>
                  </a:solidFill>
                  <a:latin typeface="+mj-lt"/>
                  <a:sym typeface="Arial"/>
                </a:endParaRPr>
              </a:p>
            </p:txBody>
          </p:sp>
        </p:grpSp>
        <p:sp>
          <p:nvSpPr>
            <p:cNvPr id="32" name="Google Shape;1654;p69"/>
            <p:cNvSpPr txBox="1"/>
            <p:nvPr/>
          </p:nvSpPr>
          <p:spPr>
            <a:xfrm>
              <a:off x="680909" y="2290985"/>
              <a:ext cx="1463040" cy="207731"/>
            </a:xfrm>
            <a:prstGeom prst="rect">
              <a:avLst/>
            </a:prstGeom>
            <a:solidFill>
              <a:schemeClr val="bg1"/>
            </a:solidFill>
            <a:ln w="9525" cap="flat" cmpd="sng">
              <a:noFill/>
              <a:prstDash val="solid"/>
              <a:round/>
              <a:headEnd type="none" w="sm" len="sm"/>
              <a:tailEnd type="none" w="sm" len="sm"/>
            </a:ln>
          </p:spPr>
          <p:txBody>
            <a:bodyPr spcFirstLastPara="1" wrap="square" lIns="45720" tIns="45700" rIns="45720" bIns="45700" anchor="t" anchorCtr="0">
              <a:spAutoFit/>
            </a:bodyPr>
            <a:lstStyle/>
            <a:p>
              <a:pPr marL="0" marR="0" lvl="0" indent="0" algn="ctr" rtl="1">
                <a:lnSpc>
                  <a:spcPct val="100000"/>
                </a:lnSpc>
                <a:spcBef>
                  <a:spcPts val="0"/>
                </a:spcBef>
                <a:spcAft>
                  <a:spcPts val="0"/>
                </a:spcAft>
                <a:buClr>
                  <a:srgbClr val="000000"/>
                </a:buClr>
                <a:buSzPts val="1100"/>
                <a:buFont typeface="Arial"/>
                <a:buNone/>
              </a:pPr>
              <a:r>
                <a:rPr lang="ar-LB" sz="1600" b="1" i="0" u="none" strike="noStrike" cap="none" dirty="0" smtClean="0">
                  <a:solidFill>
                    <a:srgbClr val="000000"/>
                  </a:solidFill>
                  <a:latin typeface="+mj-lt"/>
                  <a:ea typeface="Gill Sans"/>
                  <a:cs typeface="Gill Sans"/>
                  <a:sym typeface="Gill Sans"/>
                </a:rPr>
                <a:t>لكلّ كلمة، سؤال، أو بند:</a:t>
              </a:r>
              <a:endParaRPr sz="1600" b="1" i="0" u="none" strike="noStrike" cap="none" dirty="0">
                <a:solidFill>
                  <a:srgbClr val="000000"/>
                </a:solidFill>
                <a:latin typeface="+mj-lt"/>
                <a:ea typeface="Gill Sans"/>
                <a:cs typeface="Gill Sans"/>
                <a:sym typeface="Gill Sans"/>
              </a:endParaRPr>
            </a:p>
          </p:txBody>
        </p:sp>
        <p:grpSp>
          <p:nvGrpSpPr>
            <p:cNvPr id="33" name="Group 32"/>
            <p:cNvGrpSpPr/>
            <p:nvPr/>
          </p:nvGrpSpPr>
          <p:grpSpPr>
            <a:xfrm>
              <a:off x="2143394" y="2862712"/>
              <a:ext cx="457200" cy="467704"/>
              <a:chOff x="2186556" y="2870553"/>
              <a:chExt cx="457200" cy="467704"/>
            </a:xfrm>
          </p:grpSpPr>
          <p:sp>
            <p:nvSpPr>
              <p:cNvPr id="50" name="Google Shape;1649;p69"/>
              <p:cNvSpPr txBox="1"/>
              <p:nvPr/>
            </p:nvSpPr>
            <p:spPr>
              <a:xfrm>
                <a:off x="2186556" y="2870553"/>
                <a:ext cx="365760" cy="188844"/>
              </a:xfrm>
              <a:prstGeom prst="rect">
                <a:avLst/>
              </a:prstGeom>
              <a:noFill/>
              <a:ln>
                <a:noFill/>
              </a:ln>
            </p:spPr>
            <p:txBody>
              <a:bodyPr spcFirstLastPara="1" wrap="square" lIns="45720" tIns="45700" rIns="45720" bIns="45700" anchor="t" anchorCtr="0">
                <a:spAutoFit/>
              </a:bodyPr>
              <a:lstStyle/>
              <a:p>
                <a:pPr marL="0" marR="0" lvl="0" indent="0" rtl="0">
                  <a:lnSpc>
                    <a:spcPct val="100000"/>
                  </a:lnSpc>
                  <a:spcBef>
                    <a:spcPts val="0"/>
                  </a:spcBef>
                  <a:spcAft>
                    <a:spcPts val="0"/>
                  </a:spcAft>
                  <a:buClr>
                    <a:srgbClr val="000000"/>
                  </a:buClr>
                  <a:buSzPts val="1000"/>
                  <a:buFont typeface="Arial"/>
                  <a:buNone/>
                </a:pPr>
                <a:r>
                  <a:rPr lang="ar-LB" b="0" i="0" u="none" strike="noStrike" cap="none" dirty="0" smtClean="0">
                    <a:solidFill>
                      <a:schemeClr val="dk1"/>
                    </a:solidFill>
                    <a:latin typeface="+mj-lt"/>
                    <a:ea typeface="Gill Sans"/>
                    <a:cs typeface="Gill Sans"/>
                    <a:sym typeface="Gill Sans"/>
                  </a:rPr>
                  <a:t>كلا</a:t>
                </a:r>
                <a:endParaRPr b="0" i="0" u="none" strike="noStrike" cap="none" dirty="0">
                  <a:solidFill>
                    <a:srgbClr val="000000"/>
                  </a:solidFill>
                  <a:latin typeface="+mj-lt"/>
                  <a:sym typeface="Arial"/>
                </a:endParaRPr>
              </a:p>
            </p:txBody>
          </p:sp>
          <p:sp>
            <p:nvSpPr>
              <p:cNvPr id="51" name="Google Shape;1661;p69"/>
              <p:cNvSpPr/>
              <p:nvPr/>
            </p:nvSpPr>
            <p:spPr>
              <a:xfrm rot="16200000">
                <a:off x="2264256" y="2958757"/>
                <a:ext cx="301800" cy="457200"/>
              </a:xfrm>
              <a:prstGeom prst="downArrow">
                <a:avLst>
                  <a:gd name="adj1" fmla="val 50000"/>
                  <a:gd name="adj2" fmla="val 51526"/>
                </a:avLst>
              </a:prstGeom>
              <a:solidFill>
                <a:srgbClr val="8D2846"/>
              </a:solidFill>
              <a:ln w="9525" cap="flat" cmpd="sng">
                <a:noFill/>
                <a:prstDash val="solid"/>
                <a:round/>
                <a:headEnd type="none" w="sm" len="sm"/>
                <a:tailEnd type="none" w="sm" len="sm"/>
              </a:ln>
            </p:spPr>
            <p:txBody>
              <a:bodyPr spcFirstLastPara="1" wrap="square" lIns="45720" tIns="91425" rIns="45720"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b="0" i="0" u="none" strike="noStrike" cap="none" dirty="0">
                  <a:solidFill>
                    <a:srgbClr val="000000"/>
                  </a:solidFill>
                  <a:latin typeface="+mj-lt"/>
                  <a:ea typeface="Arial"/>
                  <a:cs typeface="Arial"/>
                  <a:sym typeface="Arial"/>
                </a:endParaRPr>
              </a:p>
            </p:txBody>
          </p:sp>
        </p:grpSp>
        <p:grpSp>
          <p:nvGrpSpPr>
            <p:cNvPr id="34" name="Group 33"/>
            <p:cNvGrpSpPr/>
            <p:nvPr/>
          </p:nvGrpSpPr>
          <p:grpSpPr>
            <a:xfrm>
              <a:off x="4062524" y="2862712"/>
              <a:ext cx="457200" cy="467703"/>
              <a:chOff x="4121760" y="2870553"/>
              <a:chExt cx="457200" cy="467703"/>
            </a:xfrm>
          </p:grpSpPr>
          <p:sp>
            <p:nvSpPr>
              <p:cNvPr id="48" name="Google Shape;1648;p69"/>
              <p:cNvSpPr txBox="1"/>
              <p:nvPr/>
            </p:nvSpPr>
            <p:spPr>
              <a:xfrm>
                <a:off x="4121760" y="2870553"/>
                <a:ext cx="365760" cy="188844"/>
              </a:xfrm>
              <a:prstGeom prst="rect">
                <a:avLst/>
              </a:prstGeom>
              <a:noFill/>
              <a:ln>
                <a:noFill/>
              </a:ln>
            </p:spPr>
            <p:txBody>
              <a:bodyPr spcFirstLastPara="1" wrap="square" lIns="45720" tIns="45700" rIns="45720" bIns="45700" anchor="t" anchorCtr="0">
                <a:spAutoFit/>
              </a:bodyPr>
              <a:lstStyle/>
              <a:p>
                <a:pPr marL="0" marR="0" lvl="0" indent="0" rtl="0">
                  <a:lnSpc>
                    <a:spcPct val="100000"/>
                  </a:lnSpc>
                  <a:spcBef>
                    <a:spcPts val="0"/>
                  </a:spcBef>
                  <a:spcAft>
                    <a:spcPts val="0"/>
                  </a:spcAft>
                  <a:buClr>
                    <a:srgbClr val="000000"/>
                  </a:buClr>
                  <a:buSzPts val="1000"/>
                  <a:buFont typeface="Arial"/>
                  <a:buNone/>
                </a:pPr>
                <a:r>
                  <a:rPr lang="ar-LB" b="0" i="0" u="none" strike="noStrike" cap="none" dirty="0" smtClean="0">
                    <a:solidFill>
                      <a:schemeClr val="dk1"/>
                    </a:solidFill>
                    <a:latin typeface="+mj-lt"/>
                    <a:ea typeface="Gill Sans"/>
                    <a:cs typeface="Gill Sans"/>
                    <a:sym typeface="Gill Sans"/>
                  </a:rPr>
                  <a:t>كلا</a:t>
                </a:r>
                <a:endParaRPr b="0" i="0" u="none" strike="noStrike" cap="none" dirty="0">
                  <a:solidFill>
                    <a:srgbClr val="000000"/>
                  </a:solidFill>
                  <a:latin typeface="+mj-lt"/>
                  <a:sym typeface="Arial"/>
                </a:endParaRPr>
              </a:p>
            </p:txBody>
          </p:sp>
          <p:sp>
            <p:nvSpPr>
              <p:cNvPr id="49" name="Google Shape;1662;p69"/>
              <p:cNvSpPr/>
              <p:nvPr/>
            </p:nvSpPr>
            <p:spPr>
              <a:xfrm rot="16200000">
                <a:off x="4199460" y="2958756"/>
                <a:ext cx="301800" cy="457200"/>
              </a:xfrm>
              <a:prstGeom prst="downArrow">
                <a:avLst>
                  <a:gd name="adj1" fmla="val 50000"/>
                  <a:gd name="adj2" fmla="val 51526"/>
                </a:avLst>
              </a:prstGeom>
              <a:solidFill>
                <a:srgbClr val="8D2846"/>
              </a:solidFill>
              <a:ln w="9525" cap="flat" cmpd="sng">
                <a:noFill/>
                <a:prstDash val="solid"/>
                <a:round/>
                <a:headEnd type="none" w="sm" len="sm"/>
                <a:tailEnd type="none" w="sm" len="sm"/>
              </a:ln>
            </p:spPr>
            <p:txBody>
              <a:bodyPr spcFirstLastPara="1" wrap="square" lIns="45720" tIns="91425" rIns="45720"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b="0" i="0" u="none" strike="noStrike" cap="none">
                  <a:solidFill>
                    <a:srgbClr val="000000"/>
                  </a:solidFill>
                  <a:latin typeface="+mj-lt"/>
                  <a:ea typeface="Arial"/>
                  <a:cs typeface="Arial"/>
                  <a:sym typeface="Arial"/>
                </a:endParaRPr>
              </a:p>
            </p:txBody>
          </p:sp>
        </p:grpSp>
        <p:grpSp>
          <p:nvGrpSpPr>
            <p:cNvPr id="35" name="Group 34"/>
            <p:cNvGrpSpPr/>
            <p:nvPr/>
          </p:nvGrpSpPr>
          <p:grpSpPr>
            <a:xfrm>
              <a:off x="5981654" y="2862712"/>
              <a:ext cx="457200" cy="467704"/>
              <a:chOff x="6046436" y="2870553"/>
              <a:chExt cx="457200" cy="467704"/>
            </a:xfrm>
          </p:grpSpPr>
          <p:sp>
            <p:nvSpPr>
              <p:cNvPr id="46" name="Google Shape;1663;p69"/>
              <p:cNvSpPr txBox="1"/>
              <p:nvPr/>
            </p:nvSpPr>
            <p:spPr>
              <a:xfrm>
                <a:off x="6046436" y="2870553"/>
                <a:ext cx="365760" cy="246300"/>
              </a:xfrm>
              <a:prstGeom prst="rect">
                <a:avLst/>
              </a:prstGeom>
              <a:noFill/>
              <a:ln>
                <a:noFill/>
              </a:ln>
            </p:spPr>
            <p:txBody>
              <a:bodyPr spcFirstLastPara="1" wrap="square" lIns="45720" tIns="45700" rIns="45720" bIns="45700" anchor="t" anchorCtr="0">
                <a:noAutofit/>
              </a:bodyPr>
              <a:lstStyle/>
              <a:p>
                <a:pPr marL="0" marR="0" lvl="0" indent="0" rtl="0">
                  <a:lnSpc>
                    <a:spcPct val="100000"/>
                  </a:lnSpc>
                  <a:spcBef>
                    <a:spcPts val="0"/>
                  </a:spcBef>
                  <a:spcAft>
                    <a:spcPts val="0"/>
                  </a:spcAft>
                  <a:buClr>
                    <a:srgbClr val="000000"/>
                  </a:buClr>
                  <a:buSzPts val="1000"/>
                  <a:buFont typeface="Arial"/>
                  <a:buNone/>
                </a:pPr>
                <a:r>
                  <a:rPr lang="ar-LB" b="0" i="0" u="none" strike="noStrike" cap="none" dirty="0" smtClean="0">
                    <a:solidFill>
                      <a:schemeClr val="dk1"/>
                    </a:solidFill>
                    <a:latin typeface="+mj-lt"/>
                    <a:ea typeface="Gill Sans"/>
                    <a:cs typeface="Gill Sans"/>
                    <a:sym typeface="Gill Sans"/>
                  </a:rPr>
                  <a:t>كلا</a:t>
                </a:r>
                <a:endParaRPr b="0" i="0" u="none" strike="noStrike" cap="none" dirty="0">
                  <a:solidFill>
                    <a:srgbClr val="000000"/>
                  </a:solidFill>
                  <a:latin typeface="+mj-lt"/>
                  <a:sym typeface="Arial"/>
                </a:endParaRPr>
              </a:p>
            </p:txBody>
          </p:sp>
          <p:sp>
            <p:nvSpPr>
              <p:cNvPr id="47" name="Google Shape;1664;p69"/>
              <p:cNvSpPr/>
              <p:nvPr/>
            </p:nvSpPr>
            <p:spPr>
              <a:xfrm rot="16200000">
                <a:off x="6124136" y="2958757"/>
                <a:ext cx="301800" cy="457200"/>
              </a:xfrm>
              <a:prstGeom prst="downArrow">
                <a:avLst>
                  <a:gd name="adj1" fmla="val 50000"/>
                  <a:gd name="adj2" fmla="val 51526"/>
                </a:avLst>
              </a:prstGeom>
              <a:solidFill>
                <a:srgbClr val="8D2846"/>
              </a:solidFill>
              <a:ln w="9525" cap="flat" cmpd="sng">
                <a:noFill/>
                <a:prstDash val="solid"/>
                <a:round/>
                <a:headEnd type="none" w="sm" len="sm"/>
                <a:tailEnd type="none" w="sm" len="sm"/>
              </a:ln>
            </p:spPr>
            <p:txBody>
              <a:bodyPr spcFirstLastPara="1" wrap="square" lIns="45720" tIns="91425" rIns="45720"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b="0" i="0" u="none" strike="noStrike" cap="none">
                  <a:solidFill>
                    <a:srgbClr val="000000"/>
                  </a:solidFill>
                  <a:latin typeface="+mj-lt"/>
                  <a:ea typeface="Arial"/>
                  <a:cs typeface="Arial"/>
                  <a:sym typeface="Arial"/>
                </a:endParaRPr>
              </a:p>
            </p:txBody>
          </p:sp>
        </p:grpSp>
        <p:sp>
          <p:nvSpPr>
            <p:cNvPr id="36" name="Google Shape;1645;p69"/>
            <p:cNvSpPr txBox="1"/>
            <p:nvPr/>
          </p:nvSpPr>
          <p:spPr>
            <a:xfrm>
              <a:off x="680909" y="2862712"/>
              <a:ext cx="1463040" cy="453261"/>
            </a:xfrm>
            <a:prstGeom prst="rect">
              <a:avLst/>
            </a:prstGeom>
            <a:solidFill>
              <a:schemeClr val="bg1"/>
            </a:solidFill>
            <a:ln w="9525" cap="flat" cmpd="sng">
              <a:noFill/>
              <a:prstDash val="solid"/>
              <a:round/>
              <a:headEnd type="none" w="sm" len="sm"/>
              <a:tailEnd type="none" w="sm" len="sm"/>
            </a:ln>
          </p:spPr>
          <p:txBody>
            <a:bodyPr spcFirstLastPara="1" wrap="square" lIns="45720" tIns="45700" rIns="45720" bIns="45700" anchor="t" anchorCtr="0">
              <a:spAutoFit/>
            </a:bodyPr>
            <a:lstStyle/>
            <a:p>
              <a:pPr lvl="0" algn="ctr" rtl="1">
                <a:buSzPts val="1150"/>
              </a:pPr>
              <a:r>
                <a:rPr lang="ar-LB" b="0" i="0" u="none" strike="noStrike" cap="none" dirty="0" smtClean="0">
                  <a:solidFill>
                    <a:srgbClr val="000000"/>
                  </a:solidFill>
                  <a:latin typeface="Simplified Arabic" panose="02020603050405020304" pitchFamily="18" charset="-78"/>
                  <a:ea typeface="Gill Sans"/>
                  <a:cs typeface="Simplified Arabic" panose="02020603050405020304" pitchFamily="18" charset="-78"/>
                  <a:sym typeface="Gill Sans"/>
                </a:rPr>
                <a:t>هل بإمكان متعلّمين أو ثلاثة </a:t>
              </a:r>
              <a:r>
                <a:rPr lang="en-US" dirty="0">
                  <a:ea typeface="Gill Sans"/>
                  <a:cs typeface="Gill Sans"/>
                  <a:sym typeface="Gill Sans"/>
                </a:rPr>
                <a:t> </a:t>
              </a:r>
              <a:r>
                <a:rPr lang="en-US" b="1" dirty="0">
                  <a:ea typeface="Gill Sans"/>
                  <a:cs typeface="Gill Sans"/>
                  <a:sym typeface="Gill Sans"/>
                </a:rPr>
                <a:t>JP</a:t>
              </a:r>
              <a:r>
                <a:rPr lang="ar-LB" b="0" i="0" u="none" strike="noStrike" cap="none" dirty="0" smtClean="0">
                  <a:solidFill>
                    <a:srgbClr val="000000"/>
                  </a:solidFill>
                  <a:latin typeface="Simplified Arabic" panose="02020603050405020304" pitchFamily="18" charset="-78"/>
                  <a:ea typeface="Gill Sans"/>
                  <a:cs typeface="Simplified Arabic" panose="02020603050405020304" pitchFamily="18" charset="-78"/>
                  <a:sym typeface="Gill Sans"/>
                </a:rPr>
                <a:t> أن يقرأوا الكلمة أو أن يجيبوا عن السؤال أو البند بشكل صحيح؟</a:t>
              </a:r>
              <a:endParaRPr b="0" i="0" u="none" strike="noStrike" cap="none" dirty="0">
                <a:solidFill>
                  <a:srgbClr val="000000"/>
                </a:solidFill>
                <a:latin typeface="Simplified Arabic" panose="02020603050405020304" pitchFamily="18" charset="-78"/>
                <a:cs typeface="Simplified Arabic" panose="02020603050405020304" pitchFamily="18" charset="-78"/>
                <a:sym typeface="Arial"/>
              </a:endParaRPr>
            </a:p>
          </p:txBody>
        </p:sp>
        <p:sp>
          <p:nvSpPr>
            <p:cNvPr id="37" name="Google Shape;1646;p69"/>
            <p:cNvSpPr txBox="1"/>
            <p:nvPr/>
          </p:nvSpPr>
          <p:spPr>
            <a:xfrm>
              <a:off x="2600039" y="2862712"/>
              <a:ext cx="1463040" cy="453261"/>
            </a:xfrm>
            <a:prstGeom prst="rect">
              <a:avLst/>
            </a:prstGeom>
            <a:solidFill>
              <a:schemeClr val="bg1"/>
            </a:solidFill>
            <a:ln w="9525" cap="flat" cmpd="sng">
              <a:noFill/>
              <a:prstDash val="solid"/>
              <a:round/>
              <a:headEnd type="none" w="sm" len="sm"/>
              <a:tailEnd type="none" w="sm" len="sm"/>
            </a:ln>
          </p:spPr>
          <p:txBody>
            <a:bodyPr spcFirstLastPara="1" wrap="square" lIns="45720" tIns="45700" rIns="45720" bIns="45700" anchor="t" anchorCtr="0">
              <a:spAutoFit/>
            </a:bodyPr>
            <a:lstStyle/>
            <a:p>
              <a:pPr algn="ctr" rtl="1">
                <a:buSzPts val="1050"/>
              </a:pPr>
              <a:r>
                <a:rPr lang="ar-LB" dirty="0">
                  <a:latin typeface="Simplified Arabic" panose="02020603050405020304" pitchFamily="18" charset="-78"/>
                  <a:ea typeface="Gill Sans"/>
                  <a:cs typeface="Simplified Arabic" panose="02020603050405020304" pitchFamily="18" charset="-78"/>
                  <a:sym typeface="Gill Sans"/>
                </a:rPr>
                <a:t>هل بإمكان متعلّمين أو ثلاثة </a:t>
              </a:r>
              <a:r>
                <a:rPr lang="en-US" b="1" dirty="0">
                  <a:ea typeface="Gill Sans"/>
                  <a:cs typeface="Gill Sans"/>
                  <a:sym typeface="Gill Sans"/>
                </a:rPr>
                <a:t>JM</a:t>
              </a:r>
              <a:r>
                <a:rPr lang="ar-LB" dirty="0" smtClean="0">
                  <a:latin typeface="Simplified Arabic" panose="02020603050405020304" pitchFamily="18" charset="-78"/>
                  <a:ea typeface="Gill Sans"/>
                  <a:cs typeface="Simplified Arabic" panose="02020603050405020304" pitchFamily="18" charset="-78"/>
                  <a:sym typeface="Gill Sans"/>
                </a:rPr>
                <a:t> أن </a:t>
              </a:r>
              <a:r>
                <a:rPr lang="ar-LB" dirty="0">
                  <a:latin typeface="Simplified Arabic" panose="02020603050405020304" pitchFamily="18" charset="-78"/>
                  <a:ea typeface="Gill Sans"/>
                  <a:cs typeface="Simplified Arabic" panose="02020603050405020304" pitchFamily="18" charset="-78"/>
                  <a:sym typeface="Gill Sans"/>
                </a:rPr>
                <a:t>يقرأوا الكلمة أو أن يجيبوا عن السؤال أو البند بشكل صحيح</a:t>
              </a:r>
              <a:r>
                <a:rPr lang="ar-LB" dirty="0" smtClean="0">
                  <a:latin typeface="Simplified Arabic" panose="02020603050405020304" pitchFamily="18" charset="-78"/>
                  <a:ea typeface="Gill Sans"/>
                  <a:cs typeface="Simplified Arabic" panose="02020603050405020304" pitchFamily="18" charset="-78"/>
                  <a:sym typeface="Gill Sans"/>
                </a:rPr>
                <a:t>؟</a:t>
              </a:r>
              <a:endParaRPr lang="ar-LB" dirty="0">
                <a:latin typeface="Simplified Arabic" panose="02020603050405020304" pitchFamily="18" charset="-78"/>
                <a:cs typeface="Simplified Arabic" panose="02020603050405020304" pitchFamily="18" charset="-78"/>
              </a:endParaRPr>
            </a:p>
          </p:txBody>
        </p:sp>
        <p:sp>
          <p:nvSpPr>
            <p:cNvPr id="38" name="Google Shape;1647;p69"/>
            <p:cNvSpPr txBox="1"/>
            <p:nvPr/>
          </p:nvSpPr>
          <p:spPr>
            <a:xfrm>
              <a:off x="4519169" y="2862712"/>
              <a:ext cx="1463040" cy="453261"/>
            </a:xfrm>
            <a:prstGeom prst="rect">
              <a:avLst/>
            </a:prstGeom>
            <a:solidFill>
              <a:schemeClr val="bg1"/>
            </a:solidFill>
            <a:ln w="9525" cap="flat" cmpd="sng">
              <a:noFill/>
              <a:prstDash val="solid"/>
              <a:round/>
              <a:headEnd type="none" w="sm" len="sm"/>
              <a:tailEnd type="none" w="sm" len="sm"/>
            </a:ln>
          </p:spPr>
          <p:txBody>
            <a:bodyPr spcFirstLastPara="1" wrap="square" lIns="45720" tIns="45700" rIns="45720" bIns="45700" anchor="t" anchorCtr="0">
              <a:spAutoFit/>
            </a:bodyPr>
            <a:lstStyle/>
            <a:p>
              <a:pPr algn="ctr" rtl="1">
                <a:buSzPts val="1150"/>
              </a:pPr>
              <a:r>
                <a:rPr lang="en-US" b="0" i="0" u="none" strike="noStrike" cap="none" dirty="0">
                  <a:solidFill>
                    <a:srgbClr val="000000"/>
                  </a:solidFill>
                  <a:latin typeface="+mj-lt"/>
                  <a:ea typeface="Gill Sans"/>
                  <a:cs typeface="Gill Sans"/>
                  <a:sym typeface="Gill Sans"/>
                </a:rPr>
                <a:t> </a:t>
              </a:r>
              <a:r>
                <a:rPr lang="ar-LB" dirty="0">
                  <a:latin typeface="Simplified Arabic" panose="02020603050405020304" pitchFamily="18" charset="-78"/>
                  <a:ea typeface="Gill Sans"/>
                  <a:cs typeface="Simplified Arabic" panose="02020603050405020304" pitchFamily="18" charset="-78"/>
                  <a:sym typeface="Gill Sans"/>
                </a:rPr>
                <a:t>هل بإمكان متعلّمين أو ثلاثة </a:t>
              </a:r>
              <a:r>
                <a:rPr lang="en-US" b="1" dirty="0">
                  <a:ea typeface="Gill Sans"/>
                  <a:cs typeface="Gill Sans"/>
                  <a:sym typeface="Gill Sans"/>
                </a:rPr>
                <a:t>JE</a:t>
              </a:r>
              <a:r>
                <a:rPr lang="ar-LB" dirty="0" smtClean="0">
                  <a:latin typeface="Simplified Arabic" panose="02020603050405020304" pitchFamily="18" charset="-78"/>
                  <a:ea typeface="Gill Sans"/>
                  <a:cs typeface="Simplified Arabic" panose="02020603050405020304" pitchFamily="18" charset="-78"/>
                  <a:sym typeface="Gill Sans"/>
                </a:rPr>
                <a:t> </a:t>
              </a:r>
              <a:r>
                <a:rPr lang="ar-LB" dirty="0">
                  <a:latin typeface="Simplified Arabic" panose="02020603050405020304" pitchFamily="18" charset="-78"/>
                  <a:ea typeface="Gill Sans"/>
                  <a:cs typeface="Simplified Arabic" panose="02020603050405020304" pitchFamily="18" charset="-78"/>
                  <a:sym typeface="Gill Sans"/>
                </a:rPr>
                <a:t>أن يقرأوا الكلمة أو أن يجيبوا عن السؤال أو البند بشكل صحيح</a:t>
              </a:r>
              <a:r>
                <a:rPr lang="ar-LB" dirty="0" smtClean="0">
                  <a:latin typeface="Simplified Arabic" panose="02020603050405020304" pitchFamily="18" charset="-78"/>
                  <a:ea typeface="Gill Sans"/>
                  <a:cs typeface="Simplified Arabic" panose="02020603050405020304" pitchFamily="18" charset="-78"/>
                  <a:sym typeface="Gill Sans"/>
                </a:rPr>
                <a:t>؟</a:t>
              </a:r>
              <a:endParaRPr lang="ar-LB" dirty="0">
                <a:latin typeface="Simplified Arabic" panose="02020603050405020304" pitchFamily="18" charset="-78"/>
                <a:cs typeface="Simplified Arabic" panose="02020603050405020304" pitchFamily="18" charset="-78"/>
              </a:endParaRPr>
            </a:p>
          </p:txBody>
        </p:sp>
        <p:sp>
          <p:nvSpPr>
            <p:cNvPr id="39" name="Google Shape;1655;p69"/>
            <p:cNvSpPr txBox="1"/>
            <p:nvPr/>
          </p:nvSpPr>
          <p:spPr>
            <a:xfrm>
              <a:off x="6438299" y="2862712"/>
              <a:ext cx="914400" cy="585469"/>
            </a:xfrm>
            <a:prstGeom prst="rect">
              <a:avLst/>
            </a:prstGeom>
            <a:solidFill>
              <a:schemeClr val="bg1"/>
            </a:solidFill>
            <a:ln w="9525" cap="flat" cmpd="sng">
              <a:noFill/>
              <a:prstDash val="solid"/>
              <a:round/>
              <a:headEnd type="none" w="sm" len="sm"/>
              <a:tailEnd type="none" w="sm" len="sm"/>
            </a:ln>
          </p:spPr>
          <p:txBody>
            <a:bodyPr spcFirstLastPara="1" wrap="square" lIns="45720" tIns="45700" rIns="45720" bIns="45700" anchor="t" anchorCtr="0">
              <a:spAutoFit/>
            </a:bodyPr>
            <a:lstStyle/>
            <a:p>
              <a:pPr lvl="0" algn="ctr" rtl="1">
                <a:buSzPts val="1100"/>
              </a:pPr>
              <a:r>
                <a:rPr lang="ar-LB" i="0" u="none" strike="noStrike" cap="none" dirty="0" smtClean="0">
                  <a:solidFill>
                    <a:srgbClr val="000000"/>
                  </a:solidFill>
                  <a:latin typeface="+mj-lt"/>
                  <a:ea typeface="Gill Sans"/>
                  <a:cs typeface="Gill Sans"/>
                  <a:sym typeface="Gill Sans"/>
                </a:rPr>
                <a:t>ضع دائرة حول </a:t>
              </a:r>
              <a:r>
                <a:rPr lang="en-US" b="1" dirty="0">
                  <a:ea typeface="Gill Sans"/>
                  <a:cs typeface="Gill Sans"/>
                  <a:sym typeface="Gill Sans"/>
                </a:rPr>
                <a:t>AE</a:t>
              </a:r>
              <a:r>
                <a:rPr lang="ar-LB" i="0" u="none" strike="noStrike" cap="none" dirty="0" smtClean="0">
                  <a:solidFill>
                    <a:srgbClr val="000000"/>
                  </a:solidFill>
                  <a:latin typeface="+mj-lt"/>
                  <a:ea typeface="Gill Sans"/>
                  <a:cs typeface="Gill Sans"/>
                  <a:sym typeface="Gill Sans"/>
                </a:rPr>
                <a:t> وانتقل إلى الكلمة التالية، السؤال التالي أو البند التالي</a:t>
              </a:r>
              <a:endParaRPr b="0" i="0" u="none" strike="noStrike" cap="none" dirty="0">
                <a:solidFill>
                  <a:srgbClr val="000000"/>
                </a:solidFill>
                <a:latin typeface="+mj-lt"/>
                <a:sym typeface="Arial"/>
              </a:endParaRPr>
            </a:p>
          </p:txBody>
        </p:sp>
        <p:grpSp>
          <p:nvGrpSpPr>
            <p:cNvPr id="40" name="Group 39"/>
            <p:cNvGrpSpPr/>
            <p:nvPr/>
          </p:nvGrpSpPr>
          <p:grpSpPr>
            <a:xfrm>
              <a:off x="3185255" y="3452866"/>
              <a:ext cx="581755" cy="457200"/>
              <a:chOff x="3185255" y="3452866"/>
              <a:chExt cx="581755" cy="457200"/>
            </a:xfrm>
          </p:grpSpPr>
          <p:sp>
            <p:nvSpPr>
              <p:cNvPr id="44" name="Google Shape;1659;p69"/>
              <p:cNvSpPr/>
              <p:nvPr/>
            </p:nvSpPr>
            <p:spPr>
              <a:xfrm>
                <a:off x="3185255" y="3452866"/>
                <a:ext cx="292608" cy="457200"/>
              </a:xfrm>
              <a:prstGeom prst="downArrow">
                <a:avLst>
                  <a:gd name="adj1" fmla="val 50000"/>
                  <a:gd name="adj2" fmla="val 50000"/>
                </a:avLst>
              </a:prstGeom>
              <a:solidFill>
                <a:srgbClr val="8D2846"/>
              </a:solidFill>
              <a:ln w="9525" cap="flat" cmpd="sng">
                <a:noFill/>
                <a:prstDash val="solid"/>
                <a:round/>
                <a:headEnd type="none" w="sm" len="sm"/>
                <a:tailEnd type="none" w="sm" len="sm"/>
              </a:ln>
            </p:spPr>
            <p:txBody>
              <a:bodyPr spcFirstLastPara="1" wrap="square" lIns="45720" tIns="91425" rIns="45720"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b="0" i="0" u="none" strike="noStrike" cap="none">
                  <a:solidFill>
                    <a:srgbClr val="000000"/>
                  </a:solidFill>
                  <a:latin typeface="+mj-lt"/>
                  <a:ea typeface="Arial"/>
                  <a:cs typeface="Arial"/>
                  <a:sym typeface="Arial"/>
                </a:endParaRPr>
              </a:p>
            </p:txBody>
          </p:sp>
          <p:sp>
            <p:nvSpPr>
              <p:cNvPr id="45" name="Google Shape;1660;p69"/>
              <p:cNvSpPr txBox="1"/>
              <p:nvPr/>
            </p:nvSpPr>
            <p:spPr>
              <a:xfrm>
                <a:off x="3401250" y="3452867"/>
                <a:ext cx="365760" cy="246300"/>
              </a:xfrm>
              <a:prstGeom prst="rect">
                <a:avLst/>
              </a:prstGeom>
              <a:noFill/>
              <a:ln>
                <a:noFill/>
              </a:ln>
            </p:spPr>
            <p:txBody>
              <a:bodyPr spcFirstLastPara="1" wrap="square" lIns="45720" tIns="45700" rIns="45720" bIns="4570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ar-LB" b="0" i="0" u="none" strike="noStrike" cap="none" dirty="0" smtClean="0">
                    <a:solidFill>
                      <a:schemeClr val="dk1"/>
                    </a:solidFill>
                    <a:latin typeface="+mj-lt"/>
                    <a:ea typeface="Gill Sans"/>
                    <a:cs typeface="Gill Sans"/>
                    <a:sym typeface="Gill Sans"/>
                  </a:rPr>
                  <a:t>نعم</a:t>
                </a:r>
                <a:endParaRPr b="0" i="0" u="none" strike="noStrike" cap="none" dirty="0">
                  <a:solidFill>
                    <a:srgbClr val="000000"/>
                  </a:solidFill>
                  <a:latin typeface="+mj-lt"/>
                  <a:sym typeface="Arial"/>
                </a:endParaRPr>
              </a:p>
            </p:txBody>
          </p:sp>
        </p:grpSp>
        <p:grpSp>
          <p:nvGrpSpPr>
            <p:cNvPr id="41" name="Group 40"/>
            <p:cNvGrpSpPr/>
            <p:nvPr/>
          </p:nvGrpSpPr>
          <p:grpSpPr>
            <a:xfrm>
              <a:off x="5104385" y="3452866"/>
              <a:ext cx="581755" cy="457200"/>
              <a:chOff x="5104385" y="3452866"/>
              <a:chExt cx="581755" cy="457200"/>
            </a:xfrm>
          </p:grpSpPr>
          <p:sp>
            <p:nvSpPr>
              <p:cNvPr id="42" name="Google Shape;1659;p69"/>
              <p:cNvSpPr/>
              <p:nvPr/>
            </p:nvSpPr>
            <p:spPr>
              <a:xfrm>
                <a:off x="5104385" y="3452866"/>
                <a:ext cx="292608" cy="457200"/>
              </a:xfrm>
              <a:prstGeom prst="downArrow">
                <a:avLst>
                  <a:gd name="adj1" fmla="val 50000"/>
                  <a:gd name="adj2" fmla="val 50000"/>
                </a:avLst>
              </a:prstGeom>
              <a:solidFill>
                <a:srgbClr val="8D2846"/>
              </a:solidFill>
              <a:ln w="9525" cap="flat" cmpd="sng">
                <a:noFill/>
                <a:prstDash val="solid"/>
                <a:round/>
                <a:headEnd type="none" w="sm" len="sm"/>
                <a:tailEnd type="none" w="sm" len="sm"/>
              </a:ln>
            </p:spPr>
            <p:txBody>
              <a:bodyPr spcFirstLastPara="1" wrap="square" lIns="45720" tIns="91425" rIns="45720"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b="0" i="0" u="none" strike="noStrike" cap="none">
                  <a:solidFill>
                    <a:srgbClr val="000000"/>
                  </a:solidFill>
                  <a:latin typeface="+mj-lt"/>
                  <a:ea typeface="Arial"/>
                  <a:cs typeface="Arial"/>
                  <a:sym typeface="Arial"/>
                </a:endParaRPr>
              </a:p>
            </p:txBody>
          </p:sp>
          <p:sp>
            <p:nvSpPr>
              <p:cNvPr id="43" name="Google Shape;1660;p69"/>
              <p:cNvSpPr txBox="1"/>
              <p:nvPr/>
            </p:nvSpPr>
            <p:spPr>
              <a:xfrm>
                <a:off x="5320380" y="3452867"/>
                <a:ext cx="365760" cy="246300"/>
              </a:xfrm>
              <a:prstGeom prst="rect">
                <a:avLst/>
              </a:prstGeom>
              <a:noFill/>
              <a:ln>
                <a:noFill/>
              </a:ln>
            </p:spPr>
            <p:txBody>
              <a:bodyPr spcFirstLastPara="1" wrap="square" lIns="45720" tIns="45700" rIns="45720" bIns="4570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ar-LB" b="0" i="0" u="none" strike="noStrike" cap="none" dirty="0" smtClean="0">
                    <a:solidFill>
                      <a:srgbClr val="000000"/>
                    </a:solidFill>
                    <a:latin typeface="+mj-lt"/>
                    <a:sym typeface="Arial"/>
                  </a:rPr>
                  <a:t>نعم</a:t>
                </a:r>
                <a:endParaRPr b="0" i="0" u="none" strike="noStrike" cap="none" dirty="0">
                  <a:solidFill>
                    <a:srgbClr val="000000"/>
                  </a:solidFill>
                  <a:latin typeface="+mj-lt"/>
                  <a:sym typeface="Arial"/>
                </a:endParaRPr>
              </a:p>
            </p:txBody>
          </p:sp>
        </p:grpSp>
      </p:grpSp>
      <p:sp>
        <p:nvSpPr>
          <p:cNvPr id="54" name="Google Shape;1617;p66">
            <a:extLst>
              <a:ext uri="{FF2B5EF4-FFF2-40B4-BE49-F238E27FC236}">
                <a16:creationId xmlns:a16="http://schemas.microsoft.com/office/drawing/2014/main" xmlns="" id="{503AF0B1-E9AB-4A1D-96ED-6889FB6AB40B}"/>
              </a:ext>
            </a:extLst>
          </p:cNvPr>
          <p:cNvSpPr/>
          <p:nvPr/>
        </p:nvSpPr>
        <p:spPr>
          <a:xfrm>
            <a:off x="680909" y="600645"/>
            <a:ext cx="670200" cy="692400"/>
          </a:xfrm>
          <a:prstGeom prst="plus">
            <a:avLst>
              <a:gd name="adj" fmla="val 25000"/>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 name="Picture 1" descr="A black and white logo&#10;&#10;Description automatically generated with low confidence">
            <a:extLst>
              <a:ext uri="{FF2B5EF4-FFF2-40B4-BE49-F238E27FC236}">
                <a16:creationId xmlns:a16="http://schemas.microsoft.com/office/drawing/2014/main" xmlns="" id="{416DB418-9C65-EEED-9987-D0A6422DF215}"/>
              </a:ext>
            </a:extLst>
          </p:cNvPr>
          <p:cNvPicPr>
            <a:picLocks noChangeAspect="1"/>
          </p:cNvPicPr>
          <p:nvPr/>
        </p:nvPicPr>
        <p:blipFill rotWithShape="1">
          <a:blip r:embed="rId3"/>
          <a:srcRect l="56736" t="15091" r="16052" b="56378"/>
          <a:stretch/>
        </p:blipFill>
        <p:spPr>
          <a:xfrm>
            <a:off x="11085812" y="5960933"/>
            <a:ext cx="789975" cy="640080"/>
          </a:xfrm>
          <a:prstGeom prst="rect">
            <a:avLst/>
          </a:prstGeom>
        </p:spPr>
      </p:pic>
    </p:spTree>
    <p:extLst>
      <p:ext uri="{BB962C8B-B14F-4D97-AF65-F5344CB8AC3E}">
        <p14:creationId xmlns:p14="http://schemas.microsoft.com/office/powerpoint/2010/main" val="1564139924"/>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Shape 1639"/>
        <p:cNvGrpSpPr/>
        <p:nvPr/>
      </p:nvGrpSpPr>
      <p:grpSpPr>
        <a:xfrm>
          <a:off x="0" y="0"/>
          <a:ext cx="0" cy="0"/>
          <a:chOff x="0" y="0"/>
          <a:chExt cx="0" cy="0"/>
        </a:xfrm>
      </p:grpSpPr>
      <p:sp>
        <p:nvSpPr>
          <p:cNvPr id="1640" name="Google Shape;1640;p69"/>
          <p:cNvSpPr txBox="1">
            <a:spLocks noGrp="1"/>
          </p:cNvSpPr>
          <p:nvPr>
            <p:ph type="title"/>
          </p:nvPr>
        </p:nvSpPr>
        <p:spPr/>
        <p:txBody>
          <a:bodyPr/>
          <a:lstStyle/>
          <a:p>
            <a:pPr lvl="0" algn="r" rtl="1"/>
            <a:r>
              <a:rPr lang="ar-LB" dirty="0"/>
              <a:t>الجولة 1: إجراءات التصنيف</a:t>
            </a:r>
            <a:endParaRPr lang="en-US" dirty="0"/>
          </a:p>
        </p:txBody>
      </p:sp>
      <p:sp>
        <p:nvSpPr>
          <p:cNvPr id="1642" name="Google Shape;1642;p69"/>
          <p:cNvSpPr txBox="1">
            <a:spLocks noGrp="1"/>
          </p:cNvSpPr>
          <p:nvPr>
            <p:ph type="body" idx="1"/>
          </p:nvPr>
        </p:nvSpPr>
        <p:spPr/>
        <p:txBody>
          <a:bodyPr/>
          <a:lstStyle/>
          <a:p>
            <a:pPr marL="94234" lvl="0" indent="0" algn="r" rtl="1">
              <a:buNone/>
            </a:pPr>
            <a:r>
              <a:rPr lang="ar-LB" dirty="0"/>
              <a:t>المخطّط الانسيابي لتصنيفات البنود بكلمات، أو أسئلة أو بنود:</a:t>
            </a:r>
            <a:endParaRPr lang="en-US" dirty="0"/>
          </a:p>
          <a:p>
            <a:pPr lvl="0"/>
            <a:endParaRPr lang="en-US" dirty="0"/>
          </a:p>
          <a:p>
            <a:pPr lvl="0"/>
            <a:endParaRPr lang="en-US" dirty="0"/>
          </a:p>
          <a:p>
            <a:pPr lvl="0"/>
            <a:endParaRPr lang="en-US" dirty="0">
              <a:sym typeface="Arial"/>
            </a:endParaRPr>
          </a:p>
          <a:p>
            <a:pPr lvl="0"/>
            <a:endParaRPr lang="en-US" dirty="0"/>
          </a:p>
        </p:txBody>
      </p:sp>
      <p:grpSp>
        <p:nvGrpSpPr>
          <p:cNvPr id="26" name="Group 25"/>
          <p:cNvGrpSpPr>
            <a:grpSpLocks noChangeAspect="1"/>
          </p:cNvGrpSpPr>
          <p:nvPr/>
        </p:nvGrpSpPr>
        <p:grpSpPr>
          <a:xfrm>
            <a:off x="3258632" y="2496766"/>
            <a:ext cx="5674735" cy="3972247"/>
            <a:chOff x="680909" y="2290985"/>
            <a:chExt cx="3482330" cy="2437594"/>
          </a:xfrm>
        </p:grpSpPr>
        <p:sp>
          <p:nvSpPr>
            <p:cNvPr id="27" name="Google Shape;1644;p69"/>
            <p:cNvSpPr txBox="1"/>
            <p:nvPr/>
          </p:nvSpPr>
          <p:spPr>
            <a:xfrm>
              <a:off x="680909" y="4369753"/>
              <a:ext cx="3482330" cy="358826"/>
            </a:xfrm>
            <a:prstGeom prst="rect">
              <a:avLst/>
            </a:prstGeom>
            <a:solidFill>
              <a:schemeClr val="bg1"/>
            </a:solidFill>
            <a:ln w="9525" cap="flat" cmpd="sng">
              <a:noFill/>
              <a:prstDash val="solid"/>
              <a:round/>
              <a:headEnd type="none" w="sm" len="sm"/>
              <a:tailEnd type="none" w="sm" len="sm"/>
            </a:ln>
          </p:spPr>
          <p:txBody>
            <a:bodyPr spcFirstLastPara="1" wrap="square" lIns="45720" tIns="45700" rIns="45720" bIns="45700" anchor="t" anchorCtr="0">
              <a:spAutoFit/>
            </a:bodyPr>
            <a:lstStyle/>
            <a:p>
              <a:pPr marL="0" marR="0" lvl="0" indent="0" algn="ctr" rtl="1">
                <a:lnSpc>
                  <a:spcPct val="100000"/>
                </a:lnSpc>
                <a:spcBef>
                  <a:spcPts val="0"/>
                </a:spcBef>
                <a:spcAft>
                  <a:spcPts val="0"/>
                </a:spcAft>
                <a:buClr>
                  <a:srgbClr val="000000"/>
                </a:buClr>
                <a:buSzPts val="1100"/>
                <a:buFont typeface="Arial"/>
                <a:buNone/>
              </a:pPr>
              <a:r>
                <a:rPr lang="ar-LB" sz="1600" b="1" i="0" u="none" strike="noStrike" cap="none" dirty="0" smtClean="0">
                  <a:solidFill>
                    <a:srgbClr val="000000"/>
                  </a:solidFill>
                  <a:latin typeface="+mj-lt"/>
                  <a:ea typeface="Gill Sans"/>
                  <a:cs typeface="Gill Sans"/>
                  <a:sym typeface="Gill Sans"/>
                </a:rPr>
                <a:t>ملاحظة: عندما توضع دائرة لكلم، سؤال أو بند، إنتقل إلى الكلمة التالية، أو السؤال التالي أو البند التالي</a:t>
              </a:r>
              <a:endParaRPr sz="1600" b="0" i="0" u="none" strike="noStrike" cap="none" dirty="0">
                <a:solidFill>
                  <a:srgbClr val="000000"/>
                </a:solidFill>
                <a:latin typeface="+mj-lt"/>
                <a:ea typeface="Gill Sans"/>
                <a:cs typeface="Gill Sans"/>
                <a:sym typeface="Gill Sans"/>
              </a:endParaRPr>
            </a:p>
          </p:txBody>
        </p:sp>
        <p:sp>
          <p:nvSpPr>
            <p:cNvPr id="28" name="Google Shape;1651;p69"/>
            <p:cNvSpPr txBox="1"/>
            <p:nvPr/>
          </p:nvSpPr>
          <p:spPr>
            <a:xfrm>
              <a:off x="1000525" y="3908928"/>
              <a:ext cx="823808" cy="358826"/>
            </a:xfrm>
            <a:prstGeom prst="rect">
              <a:avLst/>
            </a:prstGeom>
            <a:solidFill>
              <a:schemeClr val="bg1"/>
            </a:solidFill>
            <a:ln w="9525" cap="flat" cmpd="sng">
              <a:noFill/>
              <a:prstDash val="solid"/>
              <a:round/>
              <a:headEnd type="none" w="sm" len="sm"/>
              <a:tailEnd type="none" w="sm" len="sm"/>
            </a:ln>
          </p:spPr>
          <p:txBody>
            <a:bodyPr spcFirstLastPara="1" wrap="square" lIns="45720" tIns="45700" rIns="45720" bIns="45700" anchor="t" anchorCtr="0">
              <a:spAutoFit/>
            </a:bodyPr>
            <a:lstStyle/>
            <a:p>
              <a:pPr marL="0" marR="0" lvl="0" indent="0" algn="ctr" rtl="1">
                <a:lnSpc>
                  <a:spcPct val="100000"/>
                </a:lnSpc>
                <a:spcBef>
                  <a:spcPts val="0"/>
                </a:spcBef>
                <a:spcAft>
                  <a:spcPts val="0"/>
                </a:spcAft>
                <a:buClr>
                  <a:srgbClr val="000000"/>
                </a:buClr>
                <a:buSzPts val="1000"/>
                <a:buFont typeface="Arial"/>
                <a:buNone/>
              </a:pPr>
              <a:r>
                <a:rPr lang="ar-LB" sz="1600" b="0" i="0" u="none" strike="noStrike" cap="none" dirty="0" smtClean="0">
                  <a:solidFill>
                    <a:srgbClr val="000000"/>
                  </a:solidFill>
                  <a:latin typeface="+mj-lt"/>
                  <a:ea typeface="Gill Sans"/>
                  <a:cs typeface="Gill Sans"/>
                  <a:sym typeface="Gill Sans"/>
                </a:rPr>
                <a:t>ضع دائرة حول </a:t>
              </a:r>
              <a:r>
                <a:rPr lang="ar-LB" sz="1600" b="1" i="0" u="none" strike="noStrike" cap="none" dirty="0" smtClean="0">
                  <a:solidFill>
                    <a:srgbClr val="000000"/>
                  </a:solidFill>
                  <a:latin typeface="+mj-lt"/>
                  <a:ea typeface="Gill Sans"/>
                  <a:cs typeface="Gill Sans"/>
                  <a:sym typeface="Gill Sans"/>
                </a:rPr>
                <a:t>نعم</a:t>
              </a:r>
              <a:endParaRPr b="0" i="0" u="none" strike="noStrike" cap="none" dirty="0">
                <a:solidFill>
                  <a:srgbClr val="000000"/>
                </a:solidFill>
                <a:latin typeface="+mj-lt"/>
                <a:ea typeface="Gill Sans"/>
                <a:cs typeface="Gill Sans"/>
                <a:sym typeface="Gill Sans"/>
              </a:endParaRPr>
            </a:p>
          </p:txBody>
        </p:sp>
        <p:grpSp>
          <p:nvGrpSpPr>
            <p:cNvPr id="31" name="Group 30"/>
            <p:cNvGrpSpPr/>
            <p:nvPr/>
          </p:nvGrpSpPr>
          <p:grpSpPr>
            <a:xfrm>
              <a:off x="1266125" y="3452866"/>
              <a:ext cx="581755" cy="457200"/>
              <a:chOff x="1266125" y="3452866"/>
              <a:chExt cx="581755" cy="457200"/>
            </a:xfrm>
          </p:grpSpPr>
          <p:sp>
            <p:nvSpPr>
              <p:cNvPr id="52" name="Google Shape;1659;p69"/>
              <p:cNvSpPr/>
              <p:nvPr/>
            </p:nvSpPr>
            <p:spPr>
              <a:xfrm>
                <a:off x="1266125" y="3452866"/>
                <a:ext cx="292608" cy="457200"/>
              </a:xfrm>
              <a:prstGeom prst="downArrow">
                <a:avLst>
                  <a:gd name="adj1" fmla="val 50000"/>
                  <a:gd name="adj2" fmla="val 50000"/>
                </a:avLst>
              </a:prstGeom>
              <a:solidFill>
                <a:srgbClr val="8D2846"/>
              </a:solidFill>
              <a:ln w="9525" cap="flat" cmpd="sng">
                <a:noFill/>
                <a:prstDash val="solid"/>
                <a:round/>
                <a:headEnd type="none" w="sm" len="sm"/>
                <a:tailEnd type="none" w="sm" len="sm"/>
              </a:ln>
            </p:spPr>
            <p:txBody>
              <a:bodyPr spcFirstLastPara="1" wrap="square" lIns="45720" tIns="91425" rIns="45720"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b="0" i="0" u="none" strike="noStrike" cap="none">
                  <a:solidFill>
                    <a:srgbClr val="000000"/>
                  </a:solidFill>
                  <a:latin typeface="+mj-lt"/>
                  <a:ea typeface="Arial"/>
                  <a:cs typeface="Arial"/>
                  <a:sym typeface="Arial"/>
                </a:endParaRPr>
              </a:p>
            </p:txBody>
          </p:sp>
          <p:sp>
            <p:nvSpPr>
              <p:cNvPr id="53" name="Google Shape;1660;p69"/>
              <p:cNvSpPr txBox="1"/>
              <p:nvPr/>
            </p:nvSpPr>
            <p:spPr>
              <a:xfrm>
                <a:off x="1482120" y="3452867"/>
                <a:ext cx="365760" cy="246300"/>
              </a:xfrm>
              <a:prstGeom prst="rect">
                <a:avLst/>
              </a:prstGeom>
              <a:noFill/>
              <a:ln>
                <a:noFill/>
              </a:ln>
            </p:spPr>
            <p:txBody>
              <a:bodyPr spcFirstLastPara="1" wrap="square" lIns="45720" tIns="45700" rIns="45720" bIns="45700" anchor="t" anchorCtr="0">
                <a:noAutofit/>
              </a:bodyPr>
              <a:lstStyle/>
              <a:p>
                <a:pPr marL="0" marR="0" lvl="0" indent="0" algn="l">
                  <a:lnSpc>
                    <a:spcPct val="100000"/>
                  </a:lnSpc>
                  <a:spcBef>
                    <a:spcPts val="0"/>
                  </a:spcBef>
                  <a:spcAft>
                    <a:spcPts val="0"/>
                  </a:spcAft>
                  <a:buClr>
                    <a:srgbClr val="000000"/>
                  </a:buClr>
                  <a:buSzPts val="1000"/>
                  <a:buFont typeface="Arial"/>
                  <a:buNone/>
                </a:pPr>
                <a:r>
                  <a:rPr lang="ar-LB" sz="1600" b="0" i="0" u="none" strike="noStrike" cap="none" dirty="0" smtClean="0">
                    <a:solidFill>
                      <a:schemeClr val="dk1"/>
                    </a:solidFill>
                    <a:latin typeface="+mj-lt"/>
                    <a:ea typeface="Gill Sans"/>
                    <a:cs typeface="Gill Sans"/>
                    <a:sym typeface="Gill Sans"/>
                  </a:rPr>
                  <a:t>نعم</a:t>
                </a:r>
                <a:endParaRPr sz="1600" b="0" i="0" u="none" strike="noStrike" cap="none" dirty="0">
                  <a:solidFill>
                    <a:srgbClr val="000000"/>
                  </a:solidFill>
                  <a:latin typeface="+mj-lt"/>
                  <a:sym typeface="Arial"/>
                </a:endParaRPr>
              </a:p>
            </p:txBody>
          </p:sp>
        </p:grpSp>
        <p:sp>
          <p:nvSpPr>
            <p:cNvPr id="32" name="Google Shape;1654;p69"/>
            <p:cNvSpPr txBox="1"/>
            <p:nvPr/>
          </p:nvSpPr>
          <p:spPr>
            <a:xfrm>
              <a:off x="680909" y="2290985"/>
              <a:ext cx="1463040" cy="226618"/>
            </a:xfrm>
            <a:prstGeom prst="rect">
              <a:avLst/>
            </a:prstGeom>
            <a:solidFill>
              <a:schemeClr val="bg1"/>
            </a:solidFill>
            <a:ln w="9525" cap="flat" cmpd="sng">
              <a:noFill/>
              <a:prstDash val="solid"/>
              <a:round/>
              <a:headEnd type="none" w="sm" len="sm"/>
              <a:tailEnd type="none" w="sm" len="sm"/>
            </a:ln>
          </p:spPr>
          <p:txBody>
            <a:bodyPr spcFirstLastPara="1" wrap="square" lIns="45720" tIns="45700" rIns="45720" bIns="45700" anchor="t" anchorCtr="0">
              <a:spAutoFit/>
            </a:bodyPr>
            <a:lstStyle/>
            <a:p>
              <a:pPr marL="0" marR="0" lvl="0" indent="0" algn="ctr" rtl="1">
                <a:lnSpc>
                  <a:spcPct val="100000"/>
                </a:lnSpc>
                <a:spcBef>
                  <a:spcPts val="0"/>
                </a:spcBef>
                <a:spcAft>
                  <a:spcPts val="0"/>
                </a:spcAft>
                <a:buClr>
                  <a:srgbClr val="000000"/>
                </a:buClr>
                <a:buSzPts val="1100"/>
                <a:buFont typeface="Arial"/>
                <a:buNone/>
              </a:pPr>
              <a:r>
                <a:rPr lang="ar-LB" sz="1800" b="1" i="0" u="none" strike="noStrike" cap="none" dirty="0" smtClean="0">
                  <a:solidFill>
                    <a:srgbClr val="000000"/>
                  </a:solidFill>
                  <a:latin typeface="+mj-lt"/>
                  <a:ea typeface="Gill Sans"/>
                  <a:cs typeface="Gill Sans"/>
                  <a:sym typeface="Gill Sans"/>
                </a:rPr>
                <a:t>لكلّ كلمة، سؤال، أو بند:</a:t>
              </a:r>
              <a:endParaRPr sz="1800" b="1" i="0" u="none" strike="noStrike" cap="none" dirty="0">
                <a:solidFill>
                  <a:srgbClr val="000000"/>
                </a:solidFill>
                <a:latin typeface="+mj-lt"/>
                <a:ea typeface="Gill Sans"/>
                <a:cs typeface="Gill Sans"/>
                <a:sym typeface="Gill Sans"/>
              </a:endParaRPr>
            </a:p>
          </p:txBody>
        </p:sp>
        <p:grpSp>
          <p:nvGrpSpPr>
            <p:cNvPr id="33" name="Group 32"/>
            <p:cNvGrpSpPr/>
            <p:nvPr/>
          </p:nvGrpSpPr>
          <p:grpSpPr>
            <a:xfrm>
              <a:off x="2143394" y="2862712"/>
              <a:ext cx="457200" cy="467704"/>
              <a:chOff x="2186556" y="2870553"/>
              <a:chExt cx="457200" cy="467704"/>
            </a:xfrm>
          </p:grpSpPr>
          <p:sp>
            <p:nvSpPr>
              <p:cNvPr id="50" name="Google Shape;1649;p69"/>
              <p:cNvSpPr txBox="1"/>
              <p:nvPr/>
            </p:nvSpPr>
            <p:spPr>
              <a:xfrm>
                <a:off x="2186556" y="2870553"/>
                <a:ext cx="365760" cy="207731"/>
              </a:xfrm>
              <a:prstGeom prst="rect">
                <a:avLst/>
              </a:prstGeom>
              <a:noFill/>
              <a:ln>
                <a:noFill/>
              </a:ln>
            </p:spPr>
            <p:txBody>
              <a:bodyPr spcFirstLastPara="1" wrap="square" lIns="45720" tIns="45700" rIns="45720" bIns="45700" anchor="t" anchorCtr="0">
                <a:spAutoFit/>
              </a:bodyPr>
              <a:lstStyle/>
              <a:p>
                <a:pPr marL="0" marR="0" lvl="0" indent="0" rtl="0">
                  <a:lnSpc>
                    <a:spcPct val="100000"/>
                  </a:lnSpc>
                  <a:spcBef>
                    <a:spcPts val="0"/>
                  </a:spcBef>
                  <a:spcAft>
                    <a:spcPts val="0"/>
                  </a:spcAft>
                  <a:buClr>
                    <a:srgbClr val="000000"/>
                  </a:buClr>
                  <a:buSzPts val="1000"/>
                  <a:buFont typeface="Arial"/>
                  <a:buNone/>
                </a:pPr>
                <a:r>
                  <a:rPr lang="ar-LB" sz="1600" b="0" i="0" u="none" strike="noStrike" cap="none" dirty="0" smtClean="0">
                    <a:solidFill>
                      <a:schemeClr val="dk1"/>
                    </a:solidFill>
                    <a:latin typeface="+mj-lt"/>
                    <a:ea typeface="Gill Sans"/>
                    <a:cs typeface="Gill Sans"/>
                    <a:sym typeface="Gill Sans"/>
                  </a:rPr>
                  <a:t>كلا</a:t>
                </a:r>
                <a:endParaRPr sz="1600" b="0" i="0" u="none" strike="noStrike" cap="none" dirty="0">
                  <a:solidFill>
                    <a:srgbClr val="000000"/>
                  </a:solidFill>
                  <a:latin typeface="+mj-lt"/>
                  <a:sym typeface="Arial"/>
                </a:endParaRPr>
              </a:p>
            </p:txBody>
          </p:sp>
          <p:sp>
            <p:nvSpPr>
              <p:cNvPr id="51" name="Google Shape;1661;p69"/>
              <p:cNvSpPr/>
              <p:nvPr/>
            </p:nvSpPr>
            <p:spPr>
              <a:xfrm rot="16200000">
                <a:off x="2264256" y="2958757"/>
                <a:ext cx="301800" cy="457200"/>
              </a:xfrm>
              <a:prstGeom prst="downArrow">
                <a:avLst>
                  <a:gd name="adj1" fmla="val 50000"/>
                  <a:gd name="adj2" fmla="val 51526"/>
                </a:avLst>
              </a:prstGeom>
              <a:solidFill>
                <a:srgbClr val="8D2846"/>
              </a:solidFill>
              <a:ln w="9525" cap="flat" cmpd="sng">
                <a:noFill/>
                <a:prstDash val="solid"/>
                <a:round/>
                <a:headEnd type="none" w="sm" len="sm"/>
                <a:tailEnd type="none" w="sm" len="sm"/>
              </a:ln>
            </p:spPr>
            <p:txBody>
              <a:bodyPr spcFirstLastPara="1" wrap="square" lIns="45720" tIns="91425" rIns="45720"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b="0" i="0" u="none" strike="noStrike" cap="none" dirty="0">
                  <a:solidFill>
                    <a:srgbClr val="000000"/>
                  </a:solidFill>
                  <a:latin typeface="+mj-lt"/>
                  <a:ea typeface="Arial"/>
                  <a:cs typeface="Arial"/>
                  <a:sym typeface="Arial"/>
                </a:endParaRPr>
              </a:p>
            </p:txBody>
          </p:sp>
        </p:grpSp>
        <p:sp>
          <p:nvSpPr>
            <p:cNvPr id="36" name="Google Shape;1645;p69"/>
            <p:cNvSpPr txBox="1"/>
            <p:nvPr/>
          </p:nvSpPr>
          <p:spPr>
            <a:xfrm>
              <a:off x="680909" y="2862712"/>
              <a:ext cx="1463040" cy="509921"/>
            </a:xfrm>
            <a:prstGeom prst="rect">
              <a:avLst/>
            </a:prstGeom>
            <a:solidFill>
              <a:schemeClr val="bg1"/>
            </a:solidFill>
            <a:ln w="9525" cap="flat" cmpd="sng">
              <a:noFill/>
              <a:prstDash val="solid"/>
              <a:round/>
              <a:headEnd type="none" w="sm" len="sm"/>
              <a:tailEnd type="none" w="sm" len="sm"/>
            </a:ln>
          </p:spPr>
          <p:txBody>
            <a:bodyPr spcFirstLastPara="1" wrap="square" lIns="45720" tIns="45700" rIns="45720" bIns="45700" anchor="t" anchorCtr="0">
              <a:spAutoFit/>
            </a:bodyPr>
            <a:lstStyle/>
            <a:p>
              <a:pPr algn="ctr" rtl="1">
                <a:buSzPts val="1150"/>
              </a:pPr>
              <a:r>
                <a:rPr lang="ar-LB" sz="1600" dirty="0">
                  <a:latin typeface="Simplified Arabic" panose="02020603050405020304" pitchFamily="18" charset="-78"/>
                  <a:ea typeface="Gill Sans"/>
                  <a:cs typeface="Simplified Arabic" panose="02020603050405020304" pitchFamily="18" charset="-78"/>
                  <a:sym typeface="Gill Sans"/>
                </a:rPr>
                <a:t>هل بإمكان متعلّمين أو ثلاثة </a:t>
              </a:r>
              <a:r>
                <a:rPr lang="en-US" sz="1600" b="1" dirty="0">
                  <a:ea typeface="Gill Sans"/>
                  <a:cs typeface="Gill Sans"/>
                  <a:sym typeface="Gill Sans"/>
                </a:rPr>
                <a:t>JM</a:t>
              </a:r>
              <a:r>
                <a:rPr lang="ar-LB" sz="1600" dirty="0">
                  <a:latin typeface="Simplified Arabic" panose="02020603050405020304" pitchFamily="18" charset="-78"/>
                  <a:ea typeface="Gill Sans"/>
                  <a:cs typeface="Simplified Arabic" panose="02020603050405020304" pitchFamily="18" charset="-78"/>
                  <a:sym typeface="Gill Sans"/>
                </a:rPr>
                <a:t> أن يقرأوا الكلمة أو أن يجيبوا عن السؤال أو البند بشكل صحيح</a:t>
              </a:r>
              <a:r>
                <a:rPr lang="ar-LB" sz="1600" dirty="0" smtClean="0">
                  <a:latin typeface="Simplified Arabic" panose="02020603050405020304" pitchFamily="18" charset="-78"/>
                  <a:ea typeface="Gill Sans"/>
                  <a:cs typeface="Simplified Arabic" panose="02020603050405020304" pitchFamily="18" charset="-78"/>
                  <a:sym typeface="Gill Sans"/>
                </a:rPr>
                <a:t>؟</a:t>
              </a:r>
              <a:endParaRPr lang="ar-LB" sz="1600" dirty="0">
                <a:latin typeface="Simplified Arabic" panose="02020603050405020304" pitchFamily="18" charset="-78"/>
                <a:cs typeface="Simplified Arabic" panose="02020603050405020304" pitchFamily="18" charset="-78"/>
              </a:endParaRPr>
            </a:p>
          </p:txBody>
        </p:sp>
        <p:sp>
          <p:nvSpPr>
            <p:cNvPr id="39" name="Google Shape;1655;p69"/>
            <p:cNvSpPr txBox="1"/>
            <p:nvPr/>
          </p:nvSpPr>
          <p:spPr>
            <a:xfrm>
              <a:off x="2600594" y="2878035"/>
              <a:ext cx="914400" cy="661017"/>
            </a:xfrm>
            <a:prstGeom prst="rect">
              <a:avLst/>
            </a:prstGeom>
            <a:solidFill>
              <a:schemeClr val="bg1"/>
            </a:solidFill>
            <a:ln w="9525" cap="flat" cmpd="sng">
              <a:noFill/>
              <a:prstDash val="solid"/>
              <a:round/>
              <a:headEnd type="none" w="sm" len="sm"/>
              <a:tailEnd type="none" w="sm" len="sm"/>
            </a:ln>
          </p:spPr>
          <p:txBody>
            <a:bodyPr spcFirstLastPara="1" wrap="square" lIns="45720" tIns="45700" rIns="45720" bIns="45700" anchor="t" anchorCtr="0">
              <a:spAutoFit/>
            </a:bodyPr>
            <a:lstStyle/>
            <a:p>
              <a:pPr marL="0" marR="0" lvl="0" indent="0" algn="ctr" rtl="1">
                <a:lnSpc>
                  <a:spcPct val="100000"/>
                </a:lnSpc>
                <a:spcBef>
                  <a:spcPts val="0"/>
                </a:spcBef>
                <a:spcAft>
                  <a:spcPts val="0"/>
                </a:spcAft>
                <a:buClr>
                  <a:srgbClr val="000000"/>
                </a:buClr>
                <a:buSzPts val="1100"/>
                <a:buFont typeface="Arial"/>
                <a:buNone/>
              </a:pPr>
              <a:r>
                <a:rPr lang="ar-LB" sz="1600" i="0" u="none" strike="noStrike" cap="none" dirty="0" smtClean="0">
                  <a:solidFill>
                    <a:srgbClr val="000000"/>
                  </a:solidFill>
                  <a:latin typeface="+mj-lt"/>
                  <a:ea typeface="Gill Sans"/>
                  <a:cs typeface="Gill Sans"/>
                  <a:sym typeface="Gill Sans"/>
                </a:rPr>
                <a:t>ضع دائرة حول </a:t>
              </a:r>
              <a:r>
                <a:rPr lang="ar-LB" sz="1600" b="1" i="0" u="none" strike="noStrike" cap="none" dirty="0" smtClean="0">
                  <a:solidFill>
                    <a:srgbClr val="000000"/>
                  </a:solidFill>
                  <a:latin typeface="+mj-lt"/>
                  <a:ea typeface="Gill Sans"/>
                  <a:cs typeface="Gill Sans"/>
                  <a:sym typeface="Gill Sans"/>
                </a:rPr>
                <a:t>كلا </a:t>
              </a:r>
              <a:r>
                <a:rPr lang="ar-LB" sz="1600" i="0" u="none" strike="noStrike" cap="none" dirty="0" smtClean="0">
                  <a:solidFill>
                    <a:srgbClr val="000000"/>
                  </a:solidFill>
                  <a:latin typeface="+mj-lt"/>
                  <a:ea typeface="Gill Sans"/>
                  <a:cs typeface="Gill Sans"/>
                  <a:sym typeface="Gill Sans"/>
                </a:rPr>
                <a:t>وانتقل إلى الكلمة التالية، أو السؤال التالي أو البند التالي</a:t>
              </a:r>
              <a:endParaRPr sz="1600" b="0" i="0" u="none" strike="noStrike" cap="none" dirty="0">
                <a:solidFill>
                  <a:srgbClr val="000000"/>
                </a:solidFill>
                <a:latin typeface="+mj-lt"/>
                <a:sym typeface="Arial"/>
              </a:endParaRPr>
            </a:p>
          </p:txBody>
        </p:sp>
      </p:grpSp>
      <p:sp>
        <p:nvSpPr>
          <p:cNvPr id="54" name="Google Shape;1617;p66">
            <a:extLst>
              <a:ext uri="{FF2B5EF4-FFF2-40B4-BE49-F238E27FC236}">
                <a16:creationId xmlns:a16="http://schemas.microsoft.com/office/drawing/2014/main" xmlns="" id="{DACD7226-1E34-40B2-8CED-F66FEE3D85F1}"/>
              </a:ext>
            </a:extLst>
          </p:cNvPr>
          <p:cNvSpPr/>
          <p:nvPr/>
        </p:nvSpPr>
        <p:spPr>
          <a:xfrm>
            <a:off x="418435" y="816520"/>
            <a:ext cx="670200" cy="692400"/>
          </a:xfrm>
          <a:prstGeom prst="plus">
            <a:avLst>
              <a:gd name="adj" fmla="val 25000"/>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 name="Picture 1" descr="A black and white logo&#10;&#10;Description automatically generated with low confidence">
            <a:extLst>
              <a:ext uri="{FF2B5EF4-FFF2-40B4-BE49-F238E27FC236}">
                <a16:creationId xmlns:a16="http://schemas.microsoft.com/office/drawing/2014/main" xmlns="" id="{1EF23444-EF62-6048-7A70-6208B5657BDB}"/>
              </a:ext>
            </a:extLst>
          </p:cNvPr>
          <p:cNvPicPr>
            <a:picLocks noChangeAspect="1"/>
          </p:cNvPicPr>
          <p:nvPr/>
        </p:nvPicPr>
        <p:blipFill rotWithShape="1">
          <a:blip r:embed="rId3"/>
          <a:srcRect l="56736" t="15091" r="16052" b="56378"/>
          <a:stretch/>
        </p:blipFill>
        <p:spPr>
          <a:xfrm>
            <a:off x="11085812" y="5960933"/>
            <a:ext cx="789975" cy="640080"/>
          </a:xfrm>
          <a:prstGeom prst="rect">
            <a:avLst/>
          </a:prstGeom>
        </p:spPr>
      </p:pic>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Shape 1669"/>
        <p:cNvGrpSpPr/>
        <p:nvPr/>
      </p:nvGrpSpPr>
      <p:grpSpPr>
        <a:xfrm>
          <a:off x="0" y="0"/>
          <a:ext cx="0" cy="0"/>
          <a:chOff x="0" y="0"/>
          <a:chExt cx="0" cy="0"/>
        </a:xfrm>
      </p:grpSpPr>
      <p:sp>
        <p:nvSpPr>
          <p:cNvPr id="1670" name="Google Shape;1670;p64"/>
          <p:cNvSpPr txBox="1">
            <a:spLocks noGrp="1"/>
          </p:cNvSpPr>
          <p:nvPr>
            <p:ph type="title"/>
          </p:nvPr>
        </p:nvSpPr>
        <p:spPr/>
        <p:txBody>
          <a:bodyPr/>
          <a:lstStyle/>
          <a:p>
            <a:pPr lvl="0" algn="r" rtl="1"/>
            <a:r>
              <a:rPr lang="ar-LB" dirty="0" smtClean="0"/>
              <a:t>الجولة 1: استمارة تصنيف البند</a:t>
            </a:r>
            <a:endParaRPr lang="en-US" dirty="0"/>
          </a:p>
        </p:txBody>
      </p:sp>
      <p:sp>
        <p:nvSpPr>
          <p:cNvPr id="1672" name="Google Shape;1672;p64"/>
          <p:cNvSpPr txBox="1">
            <a:spLocks noGrp="1"/>
          </p:cNvSpPr>
          <p:nvPr>
            <p:ph type="body" idx="1"/>
          </p:nvPr>
        </p:nvSpPr>
        <p:spPr/>
        <p:txBody>
          <a:bodyPr/>
          <a:lstStyle/>
          <a:p>
            <a:pPr marL="94234" lvl="0" indent="0" algn="just" rtl="1">
              <a:buNone/>
            </a:pPr>
            <a:r>
              <a:rPr lang="ar-LB" b="1" dirty="0" smtClean="0"/>
              <a:t>التوجيهات: </a:t>
            </a:r>
            <a:r>
              <a:rPr lang="ar-LB" dirty="0" smtClean="0"/>
              <a:t>لكلّ بند، ضع دائرة حول إمّا </a:t>
            </a:r>
            <a:r>
              <a:rPr lang="ar-LB" sz="2000" dirty="0" smtClean="0"/>
              <a:t> </a:t>
            </a:r>
            <a:r>
              <a:rPr lang="ar-LB" sz="2000" dirty="0"/>
              <a:t>بالكاد يحقق جزئيًّا (</a:t>
            </a:r>
            <a:r>
              <a:rPr lang="en-GB" sz="2000" dirty="0"/>
              <a:t>JP</a:t>
            </a:r>
            <a:r>
              <a:rPr lang="ar-LB" sz="2000" dirty="0"/>
              <a:t>)، </a:t>
            </a:r>
            <a:r>
              <a:rPr lang="ar-LB" sz="2000" dirty="0" smtClean="0"/>
              <a:t>أو بالكاد </a:t>
            </a:r>
            <a:r>
              <a:rPr lang="ar-LB" sz="2000" dirty="0"/>
              <a:t>يحقق (</a:t>
            </a:r>
            <a:r>
              <a:rPr lang="en-GB" sz="2000" dirty="0"/>
              <a:t>JM</a:t>
            </a:r>
            <a:r>
              <a:rPr lang="ar-LB" sz="2000" dirty="0"/>
              <a:t>)، </a:t>
            </a:r>
            <a:r>
              <a:rPr lang="ar-LB" sz="2000" dirty="0" smtClean="0"/>
              <a:t>أو بالكاد يتخطى </a:t>
            </a:r>
            <a:r>
              <a:rPr lang="ar-LB" sz="2000" dirty="0"/>
              <a:t>(</a:t>
            </a:r>
            <a:r>
              <a:rPr lang="en-GB" sz="2000" dirty="0"/>
              <a:t>JE</a:t>
            </a:r>
            <a:r>
              <a:rPr lang="ar-LB" sz="2000" dirty="0"/>
              <a:t>) </a:t>
            </a:r>
            <a:r>
              <a:rPr lang="ar-LB" sz="2000" dirty="0" smtClean="0"/>
              <a:t>الحدّ الأدنى من الكفاءة، حسب ما إذا كان المتعلّمون ذوو الحدّ الأدنى من الكفاءة في كل مستوى قد يجيبون عن البند بشكل صحيح («نعم). وضع دائرة حول </a:t>
            </a:r>
            <a:r>
              <a:rPr lang="ar-SA" dirty="0"/>
              <a:t>يحقق أكثر </a:t>
            </a:r>
            <a:r>
              <a:rPr lang="ar-SA" dirty="0" smtClean="0"/>
              <a:t>من</a:t>
            </a:r>
            <a:r>
              <a:rPr lang="ar-LB" dirty="0" smtClean="0"/>
              <a:t> </a:t>
            </a:r>
            <a:r>
              <a:rPr lang="ar-SA" dirty="0" smtClean="0"/>
              <a:t> </a:t>
            </a:r>
            <a:r>
              <a:rPr lang="ar-SA" dirty="0"/>
              <a:t>تخطّي الحدّ الأدنى من </a:t>
            </a:r>
            <a:r>
              <a:rPr lang="ar-SA" dirty="0" smtClean="0"/>
              <a:t>الكفاءة</a:t>
            </a:r>
            <a:r>
              <a:rPr lang="ar-LB" dirty="0" smtClean="0"/>
              <a:t> (</a:t>
            </a:r>
            <a:r>
              <a:rPr lang="en-US" b="1" dirty="0"/>
              <a:t>AE</a:t>
            </a:r>
            <a:r>
              <a:rPr lang="ar-LB" dirty="0" smtClean="0"/>
              <a:t>) للبنود التي حتى المتعلّم </a:t>
            </a:r>
            <a:r>
              <a:rPr lang="en-US" dirty="0"/>
              <a:t>JE</a:t>
            </a:r>
            <a:r>
              <a:rPr lang="ar-LB" dirty="0" smtClean="0"/>
              <a:t> قد لا يكون قادرًا على الإجابة عنها بشكل صحيح.</a:t>
            </a:r>
            <a:endParaRPr lang="en-US" dirty="0"/>
          </a:p>
        </p:txBody>
      </p:sp>
      <p:graphicFrame>
        <p:nvGraphicFramePr>
          <p:cNvPr id="1673" name="Google Shape;1673;p64"/>
          <p:cNvGraphicFramePr/>
          <p:nvPr>
            <p:extLst>
              <p:ext uri="{D42A27DB-BD31-4B8C-83A1-F6EECF244321}">
                <p14:modId xmlns:p14="http://schemas.microsoft.com/office/powerpoint/2010/main" val="4148437220"/>
              </p:ext>
            </p:extLst>
          </p:nvPr>
        </p:nvGraphicFramePr>
        <p:xfrm>
          <a:off x="659892" y="3177540"/>
          <a:ext cx="10872216" cy="3336769"/>
        </p:xfrm>
        <a:graphic>
          <a:graphicData uri="http://schemas.openxmlformats.org/drawingml/2006/table">
            <a:tbl>
              <a:tblPr rtl="1" firstRow="1" firstCol="1" bandRow="1">
                <a:noFill/>
                <a:tableStyleId>{AF71F6A6-84FC-4517-B84F-205E2E999F06}</a:tableStyleId>
              </a:tblPr>
              <a:tblGrid>
                <a:gridCol w="1254224">
                  <a:extLst>
                    <a:ext uri="{9D8B030D-6E8A-4147-A177-3AD203B41FA5}">
                      <a16:colId xmlns:a16="http://schemas.microsoft.com/office/drawing/2014/main" xmlns="" val="20000"/>
                    </a:ext>
                  </a:extLst>
                </a:gridCol>
                <a:gridCol w="1202249">
                  <a:extLst>
                    <a:ext uri="{9D8B030D-6E8A-4147-A177-3AD203B41FA5}">
                      <a16:colId xmlns:a16="http://schemas.microsoft.com/office/drawing/2014/main" xmlns="" val="20001"/>
                    </a:ext>
                  </a:extLst>
                </a:gridCol>
                <a:gridCol w="1202249">
                  <a:extLst>
                    <a:ext uri="{9D8B030D-6E8A-4147-A177-3AD203B41FA5}">
                      <a16:colId xmlns:a16="http://schemas.microsoft.com/office/drawing/2014/main" xmlns="" val="20002"/>
                    </a:ext>
                  </a:extLst>
                </a:gridCol>
                <a:gridCol w="1202249">
                  <a:extLst>
                    <a:ext uri="{9D8B030D-6E8A-4147-A177-3AD203B41FA5}">
                      <a16:colId xmlns:a16="http://schemas.microsoft.com/office/drawing/2014/main" xmlns="" val="20003"/>
                    </a:ext>
                  </a:extLst>
                </a:gridCol>
                <a:gridCol w="1202249">
                  <a:extLst>
                    <a:ext uri="{9D8B030D-6E8A-4147-A177-3AD203B41FA5}">
                      <a16:colId xmlns:a16="http://schemas.microsoft.com/office/drawing/2014/main" xmlns="" val="20004"/>
                    </a:ext>
                  </a:extLst>
                </a:gridCol>
                <a:gridCol w="1202249">
                  <a:extLst>
                    <a:ext uri="{9D8B030D-6E8A-4147-A177-3AD203B41FA5}">
                      <a16:colId xmlns:a16="http://schemas.microsoft.com/office/drawing/2014/main" xmlns="" val="20005"/>
                    </a:ext>
                  </a:extLst>
                </a:gridCol>
                <a:gridCol w="1202249">
                  <a:extLst>
                    <a:ext uri="{9D8B030D-6E8A-4147-A177-3AD203B41FA5}">
                      <a16:colId xmlns:a16="http://schemas.microsoft.com/office/drawing/2014/main" xmlns="" val="20006"/>
                    </a:ext>
                  </a:extLst>
                </a:gridCol>
                <a:gridCol w="1202249">
                  <a:extLst>
                    <a:ext uri="{9D8B030D-6E8A-4147-A177-3AD203B41FA5}">
                      <a16:colId xmlns:a16="http://schemas.microsoft.com/office/drawing/2014/main" xmlns="" val="20007"/>
                    </a:ext>
                  </a:extLst>
                </a:gridCol>
                <a:gridCol w="1202249">
                  <a:extLst>
                    <a:ext uri="{9D8B030D-6E8A-4147-A177-3AD203B41FA5}">
                      <a16:colId xmlns:a16="http://schemas.microsoft.com/office/drawing/2014/main" xmlns="" val="20008"/>
                    </a:ext>
                  </a:extLst>
                </a:gridCol>
              </a:tblGrid>
              <a:tr h="593519">
                <a:tc>
                  <a:txBody>
                    <a:bodyPr/>
                    <a:lstStyle/>
                    <a:p>
                      <a:pPr marL="0" marR="0" lvl="0" indent="0" algn="ctr" rtl="1">
                        <a:lnSpc>
                          <a:spcPct val="100000"/>
                        </a:lnSpc>
                        <a:spcBef>
                          <a:spcPts val="0"/>
                        </a:spcBef>
                        <a:spcAft>
                          <a:spcPts val="0"/>
                        </a:spcAft>
                        <a:buClr>
                          <a:srgbClr val="000000"/>
                        </a:buClr>
                        <a:buSzPts val="1400"/>
                        <a:buFont typeface="Arial"/>
                        <a:buNone/>
                      </a:pPr>
                      <a:r>
                        <a:rPr lang="ar-LB" sz="1600" b="1" u="none" strike="noStrike" cap="none" dirty="0" smtClean="0">
                          <a:solidFill>
                            <a:schemeClr val="bg1"/>
                          </a:solidFill>
                          <a:latin typeface="+mj-lt"/>
                          <a:ea typeface="Calibri"/>
                          <a:cs typeface="Calibri"/>
                          <a:sym typeface="Calibri"/>
                        </a:rPr>
                        <a:t>رقم البند</a:t>
                      </a:r>
                      <a:endParaRPr sz="1600" b="1" u="none" strike="noStrike" cap="none" dirty="0">
                        <a:solidFill>
                          <a:schemeClr val="bg1"/>
                        </a:solidFill>
                        <a:latin typeface="+mj-lt"/>
                        <a:ea typeface="Calibri"/>
                        <a:cs typeface="Calibri"/>
                        <a:sym typeface="Calibri"/>
                      </a:endParaRPr>
                    </a:p>
                  </a:txBody>
                  <a:tcPr marL="68575" marR="68575" marT="0" marB="0" anchor="ctr">
                    <a:lnL w="12700" cap="flat" cmpd="sng">
                      <a:noFill/>
                      <a:prstDash val="solid"/>
                      <a:round/>
                      <a:headEnd type="none" w="sm" len="sm"/>
                      <a:tailEnd type="none" w="sm" len="sm"/>
                    </a:lnL>
                    <a:lnR w="12700" cap="flat" cmpd="sng" algn="ctr">
                      <a:solidFill>
                        <a:schemeClr val="accent3"/>
                      </a:solidFill>
                      <a:prstDash val="solid"/>
                      <a:round/>
                      <a:headEnd type="none" w="med" len="med"/>
                      <a:tailEnd type="none" w="med" len="med"/>
                    </a:lnR>
                    <a:lnT w="12700" cap="flat" cmpd="sng">
                      <a:noFill/>
                      <a:prstDash val="solid"/>
                      <a:round/>
                      <a:headEnd type="none" w="sm" len="sm"/>
                      <a:tailEnd type="none" w="sm" len="sm"/>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651D32"/>
                    </a:solidFill>
                  </a:tcPr>
                </a:tc>
                <a:tc gridSpan="4">
                  <a:txBody>
                    <a:bodyPr/>
                    <a:lstStyle/>
                    <a:p>
                      <a:pPr marL="0" marR="0" lvl="0" indent="0" algn="ctr" rtl="1">
                        <a:lnSpc>
                          <a:spcPct val="100000"/>
                        </a:lnSpc>
                        <a:spcBef>
                          <a:spcPts val="0"/>
                        </a:spcBef>
                        <a:spcAft>
                          <a:spcPts val="0"/>
                        </a:spcAft>
                        <a:buClr>
                          <a:srgbClr val="000000"/>
                        </a:buClr>
                        <a:buSzPts val="1400"/>
                        <a:buFont typeface="Arial"/>
                        <a:buNone/>
                      </a:pPr>
                      <a:r>
                        <a:rPr lang="ar-LB" sz="1600" b="1" u="none" strike="noStrike" cap="none" dirty="0" smtClean="0">
                          <a:solidFill>
                            <a:schemeClr val="bg1"/>
                          </a:solidFill>
                          <a:latin typeface="+mj-lt"/>
                          <a:ea typeface="Calibri"/>
                          <a:cs typeface="Calibri"/>
                          <a:sym typeface="Calibri"/>
                        </a:rPr>
                        <a:t>الجولة 1</a:t>
                      </a:r>
                      <a:endParaRPr sz="1600" u="none" strike="noStrike" cap="none" dirty="0">
                        <a:solidFill>
                          <a:schemeClr val="bg1"/>
                        </a:solidFill>
                        <a:latin typeface="+mj-lt"/>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noFill/>
                      <a:prstDash val="solid"/>
                      <a:round/>
                      <a:headEnd type="none" w="sm" len="sm"/>
                      <a:tailEnd type="none" w="sm" len="sm"/>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651D32"/>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ctr" rtl="1">
                        <a:lnSpc>
                          <a:spcPct val="100000"/>
                        </a:lnSpc>
                        <a:spcBef>
                          <a:spcPts val="0"/>
                        </a:spcBef>
                        <a:spcAft>
                          <a:spcPts val="0"/>
                        </a:spcAft>
                        <a:buClr>
                          <a:srgbClr val="000000"/>
                        </a:buClr>
                        <a:buSzPts val="1400"/>
                        <a:buFont typeface="Arial"/>
                        <a:buNone/>
                      </a:pPr>
                      <a:r>
                        <a:rPr lang="ar-LB" sz="1600" b="1" u="none" strike="noStrike" cap="none" dirty="0" smtClean="0">
                          <a:solidFill>
                            <a:schemeClr val="bg1"/>
                          </a:solidFill>
                          <a:latin typeface="+mj-lt"/>
                          <a:ea typeface="Calibri"/>
                          <a:cs typeface="Calibri"/>
                          <a:sym typeface="Calibri"/>
                        </a:rPr>
                        <a:t>الجولة 2</a:t>
                      </a:r>
                      <a:endParaRPr sz="1600" u="none" strike="noStrike" cap="none" dirty="0">
                        <a:solidFill>
                          <a:schemeClr val="bg1"/>
                        </a:solidFill>
                        <a:latin typeface="+mj-lt"/>
                      </a:endParaRPr>
                    </a:p>
                  </a:txBody>
                  <a:tcPr marL="68575" marR="68575" marT="0" marB="0" anchor="ctr">
                    <a:lnL w="12700" cap="flat" cmpd="sng" algn="ctr">
                      <a:solidFill>
                        <a:schemeClr val="accent3"/>
                      </a:solidFill>
                      <a:prstDash val="solid"/>
                      <a:round/>
                      <a:headEnd type="none" w="med" len="med"/>
                      <a:tailEnd type="none" w="med" len="med"/>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651D32"/>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274325">
                <a:tc>
                  <a:txBody>
                    <a:bodyPr/>
                    <a:lstStyle/>
                    <a:p>
                      <a:pPr marL="0" marR="0" lvl="0" indent="0" algn="ctr" rtl="1">
                        <a:lnSpc>
                          <a:spcPct val="100000"/>
                        </a:lnSpc>
                        <a:spcBef>
                          <a:spcPts val="0"/>
                        </a:spcBef>
                        <a:spcAft>
                          <a:spcPts val="0"/>
                        </a:spcAft>
                        <a:buClr>
                          <a:srgbClr val="000000"/>
                        </a:buClr>
                        <a:buSzPts val="1300"/>
                        <a:buFont typeface="Arial"/>
                        <a:buNone/>
                      </a:pPr>
                      <a:r>
                        <a:rPr lang="en-US" sz="1600" b="0" u="none" strike="noStrike" cap="none" dirty="0">
                          <a:solidFill>
                            <a:srgbClr val="000000"/>
                          </a:solidFill>
                          <a:latin typeface="+mj-lt"/>
                          <a:ea typeface="Calibri"/>
                          <a:cs typeface="Calibri"/>
                          <a:sym typeface="Calibri"/>
                        </a:rPr>
                        <a:t>1</a:t>
                      </a:r>
                      <a:endParaRPr sz="1600" b="0" u="none" strike="noStrike" cap="none" dirty="0">
                        <a:solidFill>
                          <a:srgbClr val="000000"/>
                        </a:solidFill>
                        <a:latin typeface="+mj-lt"/>
                        <a:ea typeface="Calibri"/>
                        <a:cs typeface="Calibri"/>
                        <a:sym typeface="Calibri"/>
                      </a:endParaRPr>
                    </a:p>
                  </a:txBody>
                  <a:tcPr marL="68575" marR="68575" marT="0" marB="0" anchor="ctr">
                    <a:lnL w="12700" cap="flat" cmpd="sng">
                      <a:noFill/>
                      <a:prstDash val="solid"/>
                      <a:round/>
                      <a:headEnd type="none" w="sm" len="sm"/>
                      <a:tailEnd type="none" w="sm" len="sm"/>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1">
                        <a:lnSpc>
                          <a:spcPct val="100000"/>
                        </a:lnSpc>
                        <a:spcBef>
                          <a:spcPts val="0"/>
                        </a:spcBef>
                        <a:spcAft>
                          <a:spcPts val="0"/>
                        </a:spcAft>
                        <a:buClr>
                          <a:srgbClr val="000000"/>
                        </a:buClr>
                        <a:buSzPts val="1300"/>
                        <a:buFont typeface="Arial"/>
                        <a:buNone/>
                      </a:pPr>
                      <a:r>
                        <a:rPr lang="en-US" sz="1600" b="0" u="none" strike="noStrike" cap="none">
                          <a:solidFill>
                            <a:srgbClr val="000000"/>
                          </a:solidFill>
                          <a:latin typeface="+mj-lt"/>
                          <a:ea typeface="Calibri"/>
                          <a:cs typeface="Calibri"/>
                          <a:sym typeface="Calibri"/>
                        </a:rPr>
                        <a:t>JP</a:t>
                      </a:r>
                      <a:endParaRPr sz="1600" b="0" u="none" strike="noStrike" cap="none">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1">
                        <a:lnSpc>
                          <a:spcPct val="100000"/>
                        </a:lnSpc>
                        <a:spcBef>
                          <a:spcPts val="0"/>
                        </a:spcBef>
                        <a:spcAft>
                          <a:spcPts val="0"/>
                        </a:spcAft>
                        <a:buClr>
                          <a:srgbClr val="000000"/>
                        </a:buClr>
                        <a:buSzPts val="1300"/>
                        <a:buFont typeface="Arial"/>
                        <a:buNone/>
                      </a:pPr>
                      <a:r>
                        <a:rPr lang="en-US" sz="1600" b="0" u="none" strike="noStrike" cap="none" dirty="0">
                          <a:solidFill>
                            <a:srgbClr val="000000"/>
                          </a:solidFill>
                          <a:latin typeface="+mj-lt"/>
                          <a:ea typeface="Calibri"/>
                          <a:cs typeface="Calibri"/>
                          <a:sym typeface="Calibri"/>
                        </a:rPr>
                        <a:t>JM</a:t>
                      </a:r>
                      <a:endParaRPr sz="1600" u="none" strike="noStrike" cap="none" dirty="0">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1">
                        <a:lnSpc>
                          <a:spcPct val="100000"/>
                        </a:lnSpc>
                        <a:spcBef>
                          <a:spcPts val="0"/>
                        </a:spcBef>
                        <a:spcAft>
                          <a:spcPts val="0"/>
                        </a:spcAft>
                        <a:buClr>
                          <a:srgbClr val="000000"/>
                        </a:buClr>
                        <a:buSzPts val="1300"/>
                        <a:buFont typeface="Arial"/>
                        <a:buNone/>
                      </a:pPr>
                      <a:r>
                        <a:rPr lang="en-US" sz="1600" b="0" u="none" strike="noStrike" cap="none">
                          <a:solidFill>
                            <a:srgbClr val="000000"/>
                          </a:solidFill>
                          <a:latin typeface="+mj-lt"/>
                          <a:ea typeface="Calibri"/>
                          <a:cs typeface="Calibri"/>
                          <a:sym typeface="Calibri"/>
                        </a:rPr>
                        <a:t>JE</a:t>
                      </a:r>
                      <a:endParaRPr sz="1600" b="0" u="none" strike="noStrike" cap="none">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1">
                        <a:lnSpc>
                          <a:spcPct val="100000"/>
                        </a:lnSpc>
                        <a:spcBef>
                          <a:spcPts val="0"/>
                        </a:spcBef>
                        <a:spcAft>
                          <a:spcPts val="0"/>
                        </a:spcAft>
                        <a:buClr>
                          <a:srgbClr val="000000"/>
                        </a:buClr>
                        <a:buSzPts val="1300"/>
                        <a:buFont typeface="Arial"/>
                        <a:buNone/>
                      </a:pPr>
                      <a:r>
                        <a:rPr lang="en-US" sz="1600" b="0" u="none" strike="noStrike" cap="none">
                          <a:solidFill>
                            <a:srgbClr val="000000"/>
                          </a:solidFill>
                          <a:latin typeface="+mj-lt"/>
                          <a:ea typeface="Calibri"/>
                          <a:cs typeface="Calibri"/>
                          <a:sym typeface="Calibri"/>
                        </a:rPr>
                        <a:t>AE</a:t>
                      </a:r>
                      <a:endParaRPr sz="1600" u="none" strike="noStrike" cap="none">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1">
                        <a:lnSpc>
                          <a:spcPct val="100000"/>
                        </a:lnSpc>
                        <a:spcBef>
                          <a:spcPts val="0"/>
                        </a:spcBef>
                        <a:spcAft>
                          <a:spcPts val="0"/>
                        </a:spcAft>
                        <a:buClr>
                          <a:srgbClr val="000000"/>
                        </a:buClr>
                        <a:buSzPts val="1300"/>
                        <a:buFont typeface="Arial"/>
                        <a:buNone/>
                      </a:pPr>
                      <a:r>
                        <a:rPr lang="en-US" sz="1600" b="0" u="none" strike="noStrike" cap="none">
                          <a:solidFill>
                            <a:srgbClr val="000000"/>
                          </a:solidFill>
                          <a:latin typeface="+mj-lt"/>
                          <a:ea typeface="Calibri"/>
                          <a:cs typeface="Calibri"/>
                          <a:sym typeface="Calibri"/>
                        </a:rPr>
                        <a:t>JP</a:t>
                      </a:r>
                      <a:endParaRPr sz="1600" b="0" u="none" strike="noStrike" cap="none">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1">
                        <a:lnSpc>
                          <a:spcPct val="100000"/>
                        </a:lnSpc>
                        <a:spcBef>
                          <a:spcPts val="0"/>
                        </a:spcBef>
                        <a:spcAft>
                          <a:spcPts val="0"/>
                        </a:spcAft>
                        <a:buClr>
                          <a:srgbClr val="000000"/>
                        </a:buClr>
                        <a:buSzPts val="1300"/>
                        <a:buFont typeface="Arial"/>
                        <a:buNone/>
                      </a:pPr>
                      <a:r>
                        <a:rPr lang="en-US" sz="1600" b="0" u="none" strike="noStrike" cap="none">
                          <a:solidFill>
                            <a:srgbClr val="000000"/>
                          </a:solidFill>
                          <a:latin typeface="+mj-lt"/>
                          <a:ea typeface="Calibri"/>
                          <a:cs typeface="Calibri"/>
                          <a:sym typeface="Calibri"/>
                        </a:rPr>
                        <a:t>JM</a:t>
                      </a:r>
                      <a:endParaRPr sz="1600" u="none" strike="noStrike" cap="none">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1">
                        <a:lnSpc>
                          <a:spcPct val="100000"/>
                        </a:lnSpc>
                        <a:spcBef>
                          <a:spcPts val="0"/>
                        </a:spcBef>
                        <a:spcAft>
                          <a:spcPts val="0"/>
                        </a:spcAft>
                        <a:buClr>
                          <a:srgbClr val="000000"/>
                        </a:buClr>
                        <a:buSzPts val="1300"/>
                        <a:buFont typeface="Arial"/>
                        <a:buNone/>
                      </a:pPr>
                      <a:r>
                        <a:rPr lang="en-US" sz="1600" b="0" u="none" strike="noStrike" cap="none">
                          <a:solidFill>
                            <a:srgbClr val="000000"/>
                          </a:solidFill>
                          <a:latin typeface="+mj-lt"/>
                          <a:ea typeface="Calibri"/>
                          <a:cs typeface="Calibri"/>
                          <a:sym typeface="Calibri"/>
                        </a:rPr>
                        <a:t>JE</a:t>
                      </a:r>
                      <a:endParaRPr sz="1600" b="0" u="none" strike="noStrike" cap="none">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1">
                        <a:lnSpc>
                          <a:spcPct val="100000"/>
                        </a:lnSpc>
                        <a:spcBef>
                          <a:spcPts val="0"/>
                        </a:spcBef>
                        <a:spcAft>
                          <a:spcPts val="0"/>
                        </a:spcAft>
                        <a:buClr>
                          <a:srgbClr val="000000"/>
                        </a:buClr>
                        <a:buSzPts val="1300"/>
                        <a:buFont typeface="Arial"/>
                        <a:buNone/>
                      </a:pPr>
                      <a:r>
                        <a:rPr lang="en-US" sz="1600" b="0" u="none" strike="noStrike" cap="none" dirty="0">
                          <a:solidFill>
                            <a:srgbClr val="000000"/>
                          </a:solidFill>
                          <a:latin typeface="+mj-lt"/>
                          <a:ea typeface="Calibri"/>
                          <a:cs typeface="Calibri"/>
                          <a:sym typeface="Calibri"/>
                        </a:rPr>
                        <a:t>AE</a:t>
                      </a:r>
                      <a:endParaRPr sz="1600" u="none" strike="noStrike" cap="none" dirty="0">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noFill/>
                      <a:prstDash val="solid"/>
                      <a:round/>
                      <a:headEnd type="none" w="sm" len="sm"/>
                      <a:tailEnd type="none" w="sm" len="sm"/>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1"/>
                  </a:ext>
                </a:extLst>
              </a:tr>
              <a:tr h="274325">
                <a:tc>
                  <a:txBody>
                    <a:bodyPr/>
                    <a:lstStyle/>
                    <a:p>
                      <a:pPr marL="0" marR="0" lvl="0" indent="0" algn="ctr" rtl="1">
                        <a:lnSpc>
                          <a:spcPct val="100000"/>
                        </a:lnSpc>
                        <a:spcBef>
                          <a:spcPts val="0"/>
                        </a:spcBef>
                        <a:spcAft>
                          <a:spcPts val="0"/>
                        </a:spcAft>
                        <a:buClr>
                          <a:srgbClr val="000000"/>
                        </a:buClr>
                        <a:buSzPts val="1300"/>
                        <a:buFont typeface="Arial"/>
                        <a:buNone/>
                      </a:pPr>
                      <a:r>
                        <a:rPr lang="en-US" sz="1600" b="0" u="none" strike="noStrike" cap="none" dirty="0">
                          <a:solidFill>
                            <a:srgbClr val="000000"/>
                          </a:solidFill>
                          <a:latin typeface="+mj-lt"/>
                          <a:ea typeface="Calibri"/>
                          <a:cs typeface="Calibri"/>
                          <a:sym typeface="Calibri"/>
                        </a:rPr>
                        <a:t>2</a:t>
                      </a:r>
                      <a:endParaRPr sz="1600" b="0" u="none" strike="noStrike" cap="none" dirty="0">
                        <a:solidFill>
                          <a:srgbClr val="000000"/>
                        </a:solidFill>
                        <a:latin typeface="+mj-lt"/>
                        <a:ea typeface="Calibri"/>
                        <a:cs typeface="Calibri"/>
                        <a:sym typeface="Calibri"/>
                      </a:endParaRPr>
                    </a:p>
                  </a:txBody>
                  <a:tcPr marL="68575" marR="68575" marT="0" marB="0" anchor="ctr">
                    <a:lnL w="12700" cap="flat" cmpd="sng">
                      <a:noFill/>
                      <a:prstDash val="solid"/>
                      <a:round/>
                      <a:headEnd type="none" w="sm" len="sm"/>
                      <a:tailEnd type="none" w="sm" len="sm"/>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1">
                        <a:lnSpc>
                          <a:spcPct val="100000"/>
                        </a:lnSpc>
                        <a:spcBef>
                          <a:spcPts val="0"/>
                        </a:spcBef>
                        <a:spcAft>
                          <a:spcPts val="0"/>
                        </a:spcAft>
                        <a:buClr>
                          <a:srgbClr val="000000"/>
                        </a:buClr>
                        <a:buSzPts val="1300"/>
                        <a:buFont typeface="Arial"/>
                        <a:buNone/>
                      </a:pPr>
                      <a:r>
                        <a:rPr lang="en-US" sz="1600" b="0" u="none" strike="noStrike" cap="none" dirty="0">
                          <a:solidFill>
                            <a:srgbClr val="000000"/>
                          </a:solidFill>
                          <a:latin typeface="+mj-lt"/>
                          <a:ea typeface="Calibri"/>
                          <a:cs typeface="Calibri"/>
                          <a:sym typeface="Calibri"/>
                        </a:rPr>
                        <a:t>JP</a:t>
                      </a:r>
                      <a:endParaRPr sz="1600" b="0" u="none" strike="noStrike" cap="none" dirty="0">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1">
                        <a:lnSpc>
                          <a:spcPct val="100000"/>
                        </a:lnSpc>
                        <a:spcBef>
                          <a:spcPts val="0"/>
                        </a:spcBef>
                        <a:spcAft>
                          <a:spcPts val="0"/>
                        </a:spcAft>
                        <a:buClr>
                          <a:srgbClr val="000000"/>
                        </a:buClr>
                        <a:buSzPts val="1300"/>
                        <a:buFont typeface="Arial"/>
                        <a:buNone/>
                      </a:pPr>
                      <a:r>
                        <a:rPr lang="en-US" sz="1600" b="0" u="none" strike="noStrike" cap="none">
                          <a:solidFill>
                            <a:srgbClr val="000000"/>
                          </a:solidFill>
                          <a:latin typeface="+mj-lt"/>
                          <a:ea typeface="Calibri"/>
                          <a:cs typeface="Calibri"/>
                          <a:sym typeface="Calibri"/>
                        </a:rPr>
                        <a:t>JM</a:t>
                      </a:r>
                      <a:endParaRPr sz="1600" u="none" strike="noStrike" cap="none">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1">
                        <a:lnSpc>
                          <a:spcPct val="100000"/>
                        </a:lnSpc>
                        <a:spcBef>
                          <a:spcPts val="0"/>
                        </a:spcBef>
                        <a:spcAft>
                          <a:spcPts val="0"/>
                        </a:spcAft>
                        <a:buClr>
                          <a:srgbClr val="000000"/>
                        </a:buClr>
                        <a:buSzPts val="1300"/>
                        <a:buFont typeface="Arial"/>
                        <a:buNone/>
                      </a:pPr>
                      <a:r>
                        <a:rPr lang="en-US" sz="1600" b="0" u="none" strike="noStrike" cap="none">
                          <a:solidFill>
                            <a:srgbClr val="000000"/>
                          </a:solidFill>
                          <a:latin typeface="+mj-lt"/>
                          <a:ea typeface="Calibri"/>
                          <a:cs typeface="Calibri"/>
                          <a:sym typeface="Calibri"/>
                        </a:rPr>
                        <a:t>JE</a:t>
                      </a:r>
                      <a:endParaRPr sz="1600" b="0" u="none" strike="noStrike" cap="none">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1">
                        <a:lnSpc>
                          <a:spcPct val="100000"/>
                        </a:lnSpc>
                        <a:spcBef>
                          <a:spcPts val="0"/>
                        </a:spcBef>
                        <a:spcAft>
                          <a:spcPts val="0"/>
                        </a:spcAft>
                        <a:buClr>
                          <a:srgbClr val="000000"/>
                        </a:buClr>
                        <a:buSzPts val="1300"/>
                        <a:buFont typeface="Arial"/>
                        <a:buNone/>
                      </a:pPr>
                      <a:r>
                        <a:rPr lang="en-US" sz="1600" b="0" u="none" strike="noStrike" cap="none">
                          <a:solidFill>
                            <a:srgbClr val="000000"/>
                          </a:solidFill>
                          <a:latin typeface="+mj-lt"/>
                          <a:ea typeface="Calibri"/>
                          <a:cs typeface="Calibri"/>
                          <a:sym typeface="Calibri"/>
                        </a:rPr>
                        <a:t>AE</a:t>
                      </a:r>
                      <a:endParaRPr sz="1600" u="none" strike="noStrike" cap="none">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1">
                        <a:lnSpc>
                          <a:spcPct val="100000"/>
                        </a:lnSpc>
                        <a:spcBef>
                          <a:spcPts val="0"/>
                        </a:spcBef>
                        <a:spcAft>
                          <a:spcPts val="0"/>
                        </a:spcAft>
                        <a:buClr>
                          <a:srgbClr val="000000"/>
                        </a:buClr>
                        <a:buSzPts val="1300"/>
                        <a:buFont typeface="Arial"/>
                        <a:buNone/>
                      </a:pPr>
                      <a:r>
                        <a:rPr lang="en-US" sz="1600" b="0" u="none" strike="noStrike" cap="none">
                          <a:solidFill>
                            <a:srgbClr val="000000"/>
                          </a:solidFill>
                          <a:latin typeface="+mj-lt"/>
                          <a:ea typeface="Calibri"/>
                          <a:cs typeface="Calibri"/>
                          <a:sym typeface="Calibri"/>
                        </a:rPr>
                        <a:t>JP</a:t>
                      </a:r>
                      <a:endParaRPr sz="1600" b="0" u="none" strike="noStrike" cap="none">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1">
                        <a:lnSpc>
                          <a:spcPct val="100000"/>
                        </a:lnSpc>
                        <a:spcBef>
                          <a:spcPts val="0"/>
                        </a:spcBef>
                        <a:spcAft>
                          <a:spcPts val="0"/>
                        </a:spcAft>
                        <a:buClr>
                          <a:srgbClr val="000000"/>
                        </a:buClr>
                        <a:buSzPts val="1300"/>
                        <a:buFont typeface="Arial"/>
                        <a:buNone/>
                      </a:pPr>
                      <a:r>
                        <a:rPr lang="en-US" sz="1600" b="0" u="none" strike="noStrike" cap="none">
                          <a:solidFill>
                            <a:srgbClr val="000000"/>
                          </a:solidFill>
                          <a:latin typeface="+mj-lt"/>
                          <a:ea typeface="Calibri"/>
                          <a:cs typeface="Calibri"/>
                          <a:sym typeface="Calibri"/>
                        </a:rPr>
                        <a:t>JM</a:t>
                      </a:r>
                      <a:endParaRPr sz="1600" u="none" strike="noStrike" cap="none">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1">
                        <a:lnSpc>
                          <a:spcPct val="100000"/>
                        </a:lnSpc>
                        <a:spcBef>
                          <a:spcPts val="0"/>
                        </a:spcBef>
                        <a:spcAft>
                          <a:spcPts val="0"/>
                        </a:spcAft>
                        <a:buClr>
                          <a:srgbClr val="000000"/>
                        </a:buClr>
                        <a:buSzPts val="1300"/>
                        <a:buFont typeface="Arial"/>
                        <a:buNone/>
                      </a:pPr>
                      <a:r>
                        <a:rPr lang="en-US" sz="1600" b="0" u="none" strike="noStrike" cap="none">
                          <a:solidFill>
                            <a:srgbClr val="000000"/>
                          </a:solidFill>
                          <a:latin typeface="+mj-lt"/>
                          <a:ea typeface="Calibri"/>
                          <a:cs typeface="Calibri"/>
                          <a:sym typeface="Calibri"/>
                        </a:rPr>
                        <a:t>JE</a:t>
                      </a:r>
                      <a:endParaRPr sz="1600" b="0" u="none" strike="noStrike" cap="none">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1">
                        <a:lnSpc>
                          <a:spcPct val="100000"/>
                        </a:lnSpc>
                        <a:spcBef>
                          <a:spcPts val="0"/>
                        </a:spcBef>
                        <a:spcAft>
                          <a:spcPts val="0"/>
                        </a:spcAft>
                        <a:buClr>
                          <a:srgbClr val="000000"/>
                        </a:buClr>
                        <a:buSzPts val="1300"/>
                        <a:buFont typeface="Arial"/>
                        <a:buNone/>
                      </a:pPr>
                      <a:r>
                        <a:rPr lang="en-US" sz="1600" b="0" u="none" strike="noStrike" cap="none" dirty="0">
                          <a:solidFill>
                            <a:srgbClr val="000000"/>
                          </a:solidFill>
                          <a:latin typeface="+mj-lt"/>
                          <a:ea typeface="Calibri"/>
                          <a:cs typeface="Calibri"/>
                          <a:sym typeface="Calibri"/>
                        </a:rPr>
                        <a:t>AE</a:t>
                      </a:r>
                      <a:endParaRPr sz="1600" u="none" strike="noStrike" cap="none" dirty="0">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noFill/>
                      <a:prstDash val="solid"/>
                      <a:round/>
                      <a:headEnd type="none" w="sm" len="sm"/>
                      <a:tailEnd type="none" w="sm" len="sm"/>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2"/>
                  </a:ext>
                </a:extLst>
              </a:tr>
              <a:tr h="274325">
                <a:tc>
                  <a:txBody>
                    <a:bodyPr/>
                    <a:lstStyle/>
                    <a:p>
                      <a:pPr marL="0" marR="0" lvl="0" indent="0" algn="ctr" rtl="1">
                        <a:lnSpc>
                          <a:spcPct val="100000"/>
                        </a:lnSpc>
                        <a:spcBef>
                          <a:spcPts val="0"/>
                        </a:spcBef>
                        <a:spcAft>
                          <a:spcPts val="0"/>
                        </a:spcAft>
                        <a:buClr>
                          <a:srgbClr val="000000"/>
                        </a:buClr>
                        <a:buSzPts val="1300"/>
                        <a:buFont typeface="Arial"/>
                        <a:buNone/>
                      </a:pPr>
                      <a:r>
                        <a:rPr lang="en-US" sz="1600" b="0" u="none" strike="noStrike" cap="none">
                          <a:solidFill>
                            <a:srgbClr val="000000"/>
                          </a:solidFill>
                          <a:latin typeface="+mj-lt"/>
                          <a:ea typeface="Calibri"/>
                          <a:cs typeface="Calibri"/>
                          <a:sym typeface="Calibri"/>
                        </a:rPr>
                        <a:t>3</a:t>
                      </a:r>
                      <a:endParaRPr sz="1600" b="0" u="none" strike="noStrike" cap="none">
                        <a:solidFill>
                          <a:srgbClr val="000000"/>
                        </a:solidFill>
                        <a:latin typeface="+mj-lt"/>
                        <a:ea typeface="Calibri"/>
                        <a:cs typeface="Calibri"/>
                        <a:sym typeface="Calibri"/>
                      </a:endParaRPr>
                    </a:p>
                  </a:txBody>
                  <a:tcPr marL="68575" marR="68575" marT="0" marB="0" anchor="ctr">
                    <a:lnL w="12700" cap="flat" cmpd="sng">
                      <a:noFill/>
                      <a:prstDash val="solid"/>
                      <a:round/>
                      <a:headEnd type="none" w="sm" len="sm"/>
                      <a:tailEnd type="none" w="sm" len="sm"/>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1">
                        <a:lnSpc>
                          <a:spcPct val="100000"/>
                        </a:lnSpc>
                        <a:spcBef>
                          <a:spcPts val="0"/>
                        </a:spcBef>
                        <a:spcAft>
                          <a:spcPts val="0"/>
                        </a:spcAft>
                        <a:buClr>
                          <a:srgbClr val="000000"/>
                        </a:buClr>
                        <a:buSzPts val="1300"/>
                        <a:buFont typeface="Arial"/>
                        <a:buNone/>
                      </a:pPr>
                      <a:r>
                        <a:rPr lang="en-US" sz="1600" b="0" u="none" strike="noStrike" cap="none" dirty="0">
                          <a:solidFill>
                            <a:srgbClr val="000000"/>
                          </a:solidFill>
                          <a:latin typeface="+mj-lt"/>
                          <a:ea typeface="Calibri"/>
                          <a:cs typeface="Calibri"/>
                          <a:sym typeface="Calibri"/>
                        </a:rPr>
                        <a:t>JP</a:t>
                      </a:r>
                      <a:endParaRPr sz="1600" b="0" u="none" strike="noStrike" cap="none" dirty="0">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1">
                        <a:lnSpc>
                          <a:spcPct val="100000"/>
                        </a:lnSpc>
                        <a:spcBef>
                          <a:spcPts val="0"/>
                        </a:spcBef>
                        <a:spcAft>
                          <a:spcPts val="0"/>
                        </a:spcAft>
                        <a:buClr>
                          <a:srgbClr val="000000"/>
                        </a:buClr>
                        <a:buSzPts val="1300"/>
                        <a:buFont typeface="Arial"/>
                        <a:buNone/>
                      </a:pPr>
                      <a:r>
                        <a:rPr lang="en-US" sz="1600" b="0" u="none" strike="noStrike" cap="none" dirty="0">
                          <a:solidFill>
                            <a:srgbClr val="000000"/>
                          </a:solidFill>
                          <a:latin typeface="+mj-lt"/>
                          <a:ea typeface="Calibri"/>
                          <a:cs typeface="Calibri"/>
                          <a:sym typeface="Calibri"/>
                        </a:rPr>
                        <a:t>JM</a:t>
                      </a:r>
                      <a:endParaRPr sz="1600" u="none" strike="noStrike" cap="none" dirty="0">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1">
                        <a:lnSpc>
                          <a:spcPct val="100000"/>
                        </a:lnSpc>
                        <a:spcBef>
                          <a:spcPts val="0"/>
                        </a:spcBef>
                        <a:spcAft>
                          <a:spcPts val="0"/>
                        </a:spcAft>
                        <a:buClr>
                          <a:srgbClr val="000000"/>
                        </a:buClr>
                        <a:buSzPts val="1300"/>
                        <a:buFont typeface="Arial"/>
                        <a:buNone/>
                      </a:pPr>
                      <a:r>
                        <a:rPr lang="en-US" sz="1600" b="0" u="none" strike="noStrike" cap="none" dirty="0">
                          <a:solidFill>
                            <a:srgbClr val="000000"/>
                          </a:solidFill>
                          <a:latin typeface="+mj-lt"/>
                          <a:ea typeface="Calibri"/>
                          <a:cs typeface="Calibri"/>
                          <a:sym typeface="Calibri"/>
                        </a:rPr>
                        <a:t>JE</a:t>
                      </a:r>
                      <a:endParaRPr sz="1600" b="0" u="none" strike="noStrike" cap="none" dirty="0">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1">
                        <a:lnSpc>
                          <a:spcPct val="100000"/>
                        </a:lnSpc>
                        <a:spcBef>
                          <a:spcPts val="0"/>
                        </a:spcBef>
                        <a:spcAft>
                          <a:spcPts val="0"/>
                        </a:spcAft>
                        <a:buClr>
                          <a:srgbClr val="000000"/>
                        </a:buClr>
                        <a:buSzPts val="1300"/>
                        <a:buFont typeface="Arial"/>
                        <a:buNone/>
                      </a:pPr>
                      <a:r>
                        <a:rPr lang="en-US" sz="1600" b="0" u="none" strike="noStrike" cap="none">
                          <a:solidFill>
                            <a:srgbClr val="000000"/>
                          </a:solidFill>
                          <a:latin typeface="+mj-lt"/>
                          <a:ea typeface="Calibri"/>
                          <a:cs typeface="Calibri"/>
                          <a:sym typeface="Calibri"/>
                        </a:rPr>
                        <a:t>AE</a:t>
                      </a:r>
                      <a:endParaRPr sz="1600" u="none" strike="noStrike" cap="none">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1">
                        <a:lnSpc>
                          <a:spcPct val="100000"/>
                        </a:lnSpc>
                        <a:spcBef>
                          <a:spcPts val="0"/>
                        </a:spcBef>
                        <a:spcAft>
                          <a:spcPts val="0"/>
                        </a:spcAft>
                        <a:buClr>
                          <a:srgbClr val="000000"/>
                        </a:buClr>
                        <a:buSzPts val="1300"/>
                        <a:buFont typeface="Arial"/>
                        <a:buNone/>
                      </a:pPr>
                      <a:r>
                        <a:rPr lang="en-US" sz="1600" b="0" u="none" strike="noStrike" cap="none">
                          <a:solidFill>
                            <a:srgbClr val="000000"/>
                          </a:solidFill>
                          <a:latin typeface="+mj-lt"/>
                          <a:ea typeface="Calibri"/>
                          <a:cs typeface="Calibri"/>
                          <a:sym typeface="Calibri"/>
                        </a:rPr>
                        <a:t>JP</a:t>
                      </a:r>
                      <a:endParaRPr sz="1600" b="0" u="none" strike="noStrike" cap="none">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1">
                        <a:lnSpc>
                          <a:spcPct val="100000"/>
                        </a:lnSpc>
                        <a:spcBef>
                          <a:spcPts val="0"/>
                        </a:spcBef>
                        <a:spcAft>
                          <a:spcPts val="0"/>
                        </a:spcAft>
                        <a:buClr>
                          <a:srgbClr val="000000"/>
                        </a:buClr>
                        <a:buSzPts val="1300"/>
                        <a:buFont typeface="Arial"/>
                        <a:buNone/>
                      </a:pPr>
                      <a:r>
                        <a:rPr lang="en-US" sz="1600" b="0" u="none" strike="noStrike" cap="none" dirty="0">
                          <a:solidFill>
                            <a:srgbClr val="000000"/>
                          </a:solidFill>
                          <a:latin typeface="+mj-lt"/>
                          <a:ea typeface="Calibri"/>
                          <a:cs typeface="Calibri"/>
                          <a:sym typeface="Calibri"/>
                        </a:rPr>
                        <a:t>JM</a:t>
                      </a:r>
                      <a:endParaRPr sz="1600" u="none" strike="noStrike" cap="none" dirty="0">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1">
                        <a:lnSpc>
                          <a:spcPct val="100000"/>
                        </a:lnSpc>
                        <a:spcBef>
                          <a:spcPts val="0"/>
                        </a:spcBef>
                        <a:spcAft>
                          <a:spcPts val="0"/>
                        </a:spcAft>
                        <a:buClr>
                          <a:srgbClr val="000000"/>
                        </a:buClr>
                        <a:buSzPts val="1300"/>
                        <a:buFont typeface="Arial"/>
                        <a:buNone/>
                      </a:pPr>
                      <a:r>
                        <a:rPr lang="en-US" sz="1600" b="0" u="none" strike="noStrike" cap="none">
                          <a:solidFill>
                            <a:srgbClr val="000000"/>
                          </a:solidFill>
                          <a:latin typeface="+mj-lt"/>
                          <a:ea typeface="Calibri"/>
                          <a:cs typeface="Calibri"/>
                          <a:sym typeface="Calibri"/>
                        </a:rPr>
                        <a:t>JE</a:t>
                      </a:r>
                      <a:endParaRPr sz="1600" b="0" u="none" strike="noStrike" cap="none">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1">
                        <a:lnSpc>
                          <a:spcPct val="100000"/>
                        </a:lnSpc>
                        <a:spcBef>
                          <a:spcPts val="0"/>
                        </a:spcBef>
                        <a:spcAft>
                          <a:spcPts val="0"/>
                        </a:spcAft>
                        <a:buClr>
                          <a:srgbClr val="000000"/>
                        </a:buClr>
                        <a:buSzPts val="1300"/>
                        <a:buFont typeface="Arial"/>
                        <a:buNone/>
                      </a:pPr>
                      <a:r>
                        <a:rPr lang="en-US" sz="1600" b="0" u="none" strike="noStrike" cap="none" dirty="0">
                          <a:solidFill>
                            <a:srgbClr val="000000"/>
                          </a:solidFill>
                          <a:latin typeface="+mj-lt"/>
                          <a:ea typeface="Calibri"/>
                          <a:cs typeface="Calibri"/>
                          <a:sym typeface="Calibri"/>
                        </a:rPr>
                        <a:t>AE</a:t>
                      </a:r>
                      <a:endParaRPr sz="1600" u="none" strike="noStrike" cap="none" dirty="0">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noFill/>
                      <a:prstDash val="solid"/>
                      <a:round/>
                      <a:headEnd type="none" w="sm" len="sm"/>
                      <a:tailEnd type="none" w="sm" len="sm"/>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3"/>
                  </a:ext>
                </a:extLst>
              </a:tr>
              <a:tr h="274325">
                <a:tc>
                  <a:txBody>
                    <a:bodyPr/>
                    <a:lstStyle/>
                    <a:p>
                      <a:pPr marL="0" marR="0" lvl="0" indent="0" algn="ctr" rtl="1">
                        <a:lnSpc>
                          <a:spcPct val="100000"/>
                        </a:lnSpc>
                        <a:spcBef>
                          <a:spcPts val="0"/>
                        </a:spcBef>
                        <a:spcAft>
                          <a:spcPts val="0"/>
                        </a:spcAft>
                        <a:buClr>
                          <a:srgbClr val="000000"/>
                        </a:buClr>
                        <a:buSzPts val="1300"/>
                        <a:buFont typeface="Arial"/>
                        <a:buNone/>
                      </a:pPr>
                      <a:r>
                        <a:rPr lang="en-US" sz="1600" b="0" u="none" strike="noStrike" cap="none">
                          <a:solidFill>
                            <a:srgbClr val="000000"/>
                          </a:solidFill>
                          <a:latin typeface="+mj-lt"/>
                          <a:ea typeface="Calibri"/>
                          <a:cs typeface="Calibri"/>
                          <a:sym typeface="Calibri"/>
                        </a:rPr>
                        <a:t>4</a:t>
                      </a:r>
                      <a:endParaRPr sz="1600" b="0" u="none" strike="noStrike" cap="none">
                        <a:solidFill>
                          <a:srgbClr val="000000"/>
                        </a:solidFill>
                        <a:latin typeface="+mj-lt"/>
                        <a:ea typeface="Calibri"/>
                        <a:cs typeface="Calibri"/>
                        <a:sym typeface="Calibri"/>
                      </a:endParaRPr>
                    </a:p>
                  </a:txBody>
                  <a:tcPr marL="68575" marR="68575" marT="0" marB="0" anchor="ctr">
                    <a:lnL w="12700" cap="flat" cmpd="sng">
                      <a:noFill/>
                      <a:prstDash val="solid"/>
                      <a:round/>
                      <a:headEnd type="none" w="sm" len="sm"/>
                      <a:tailEnd type="none" w="sm" len="sm"/>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1">
                        <a:lnSpc>
                          <a:spcPct val="100000"/>
                        </a:lnSpc>
                        <a:spcBef>
                          <a:spcPts val="0"/>
                        </a:spcBef>
                        <a:spcAft>
                          <a:spcPts val="0"/>
                        </a:spcAft>
                        <a:buClr>
                          <a:srgbClr val="000000"/>
                        </a:buClr>
                        <a:buSzPts val="1300"/>
                        <a:buFont typeface="Arial"/>
                        <a:buNone/>
                      </a:pPr>
                      <a:r>
                        <a:rPr lang="en-US" sz="1600" b="0" u="none" strike="noStrike" cap="none" dirty="0">
                          <a:solidFill>
                            <a:srgbClr val="000000"/>
                          </a:solidFill>
                          <a:latin typeface="+mj-lt"/>
                          <a:ea typeface="Calibri"/>
                          <a:cs typeface="Calibri"/>
                          <a:sym typeface="Calibri"/>
                        </a:rPr>
                        <a:t>JP</a:t>
                      </a:r>
                      <a:endParaRPr sz="1600" b="0" u="none" strike="noStrike" cap="none" dirty="0">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1">
                        <a:lnSpc>
                          <a:spcPct val="100000"/>
                        </a:lnSpc>
                        <a:spcBef>
                          <a:spcPts val="0"/>
                        </a:spcBef>
                        <a:spcAft>
                          <a:spcPts val="0"/>
                        </a:spcAft>
                        <a:buClr>
                          <a:srgbClr val="000000"/>
                        </a:buClr>
                        <a:buSzPts val="1300"/>
                        <a:buFont typeface="Arial"/>
                        <a:buNone/>
                      </a:pPr>
                      <a:r>
                        <a:rPr lang="en-US" sz="1600" b="0" u="none" strike="noStrike" cap="none" dirty="0">
                          <a:solidFill>
                            <a:srgbClr val="000000"/>
                          </a:solidFill>
                          <a:latin typeface="+mj-lt"/>
                          <a:ea typeface="Calibri"/>
                          <a:cs typeface="Calibri"/>
                          <a:sym typeface="Calibri"/>
                        </a:rPr>
                        <a:t>JM</a:t>
                      </a:r>
                      <a:endParaRPr sz="1600" u="none" strike="noStrike" cap="none" dirty="0">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1">
                        <a:lnSpc>
                          <a:spcPct val="100000"/>
                        </a:lnSpc>
                        <a:spcBef>
                          <a:spcPts val="0"/>
                        </a:spcBef>
                        <a:spcAft>
                          <a:spcPts val="0"/>
                        </a:spcAft>
                        <a:buClr>
                          <a:srgbClr val="000000"/>
                        </a:buClr>
                        <a:buSzPts val="1300"/>
                        <a:buFont typeface="Arial"/>
                        <a:buNone/>
                      </a:pPr>
                      <a:r>
                        <a:rPr lang="en-US" sz="1600" b="0" u="none" strike="noStrike" cap="none">
                          <a:solidFill>
                            <a:srgbClr val="000000"/>
                          </a:solidFill>
                          <a:latin typeface="+mj-lt"/>
                          <a:ea typeface="Calibri"/>
                          <a:cs typeface="Calibri"/>
                          <a:sym typeface="Calibri"/>
                        </a:rPr>
                        <a:t>JE</a:t>
                      </a:r>
                      <a:endParaRPr sz="1600" b="0" u="none" strike="noStrike" cap="none">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1">
                        <a:lnSpc>
                          <a:spcPct val="100000"/>
                        </a:lnSpc>
                        <a:spcBef>
                          <a:spcPts val="0"/>
                        </a:spcBef>
                        <a:spcAft>
                          <a:spcPts val="0"/>
                        </a:spcAft>
                        <a:buClr>
                          <a:srgbClr val="000000"/>
                        </a:buClr>
                        <a:buSzPts val="1300"/>
                        <a:buFont typeface="Arial"/>
                        <a:buNone/>
                      </a:pPr>
                      <a:r>
                        <a:rPr lang="en-US" sz="1600" b="0" u="none" strike="noStrike" cap="none" dirty="0">
                          <a:solidFill>
                            <a:srgbClr val="000000"/>
                          </a:solidFill>
                          <a:latin typeface="+mj-lt"/>
                          <a:ea typeface="Calibri"/>
                          <a:cs typeface="Calibri"/>
                          <a:sym typeface="Calibri"/>
                        </a:rPr>
                        <a:t>AE</a:t>
                      </a:r>
                      <a:endParaRPr sz="1600" u="none" strike="noStrike" cap="none" dirty="0">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1">
                        <a:lnSpc>
                          <a:spcPct val="100000"/>
                        </a:lnSpc>
                        <a:spcBef>
                          <a:spcPts val="0"/>
                        </a:spcBef>
                        <a:spcAft>
                          <a:spcPts val="0"/>
                        </a:spcAft>
                        <a:buClr>
                          <a:srgbClr val="000000"/>
                        </a:buClr>
                        <a:buSzPts val="1300"/>
                        <a:buFont typeface="Arial"/>
                        <a:buNone/>
                      </a:pPr>
                      <a:r>
                        <a:rPr lang="en-US" sz="1600" b="0" u="none" strike="noStrike" cap="none" dirty="0">
                          <a:solidFill>
                            <a:srgbClr val="000000"/>
                          </a:solidFill>
                          <a:latin typeface="+mj-lt"/>
                          <a:ea typeface="Calibri"/>
                          <a:cs typeface="Calibri"/>
                          <a:sym typeface="Calibri"/>
                        </a:rPr>
                        <a:t>JP</a:t>
                      </a:r>
                      <a:endParaRPr sz="1600" b="0" u="none" strike="noStrike" cap="none" dirty="0">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1">
                        <a:lnSpc>
                          <a:spcPct val="100000"/>
                        </a:lnSpc>
                        <a:spcBef>
                          <a:spcPts val="0"/>
                        </a:spcBef>
                        <a:spcAft>
                          <a:spcPts val="0"/>
                        </a:spcAft>
                        <a:buClr>
                          <a:srgbClr val="000000"/>
                        </a:buClr>
                        <a:buSzPts val="1300"/>
                        <a:buFont typeface="Arial"/>
                        <a:buNone/>
                      </a:pPr>
                      <a:r>
                        <a:rPr lang="en-US" sz="1600" b="0" u="none" strike="noStrike" cap="none">
                          <a:solidFill>
                            <a:srgbClr val="000000"/>
                          </a:solidFill>
                          <a:latin typeface="+mj-lt"/>
                          <a:ea typeface="Calibri"/>
                          <a:cs typeface="Calibri"/>
                          <a:sym typeface="Calibri"/>
                        </a:rPr>
                        <a:t>JM</a:t>
                      </a:r>
                      <a:endParaRPr sz="1600" u="none" strike="noStrike" cap="none">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1">
                        <a:lnSpc>
                          <a:spcPct val="100000"/>
                        </a:lnSpc>
                        <a:spcBef>
                          <a:spcPts val="0"/>
                        </a:spcBef>
                        <a:spcAft>
                          <a:spcPts val="0"/>
                        </a:spcAft>
                        <a:buClr>
                          <a:srgbClr val="000000"/>
                        </a:buClr>
                        <a:buSzPts val="1300"/>
                        <a:buFont typeface="Arial"/>
                        <a:buNone/>
                      </a:pPr>
                      <a:r>
                        <a:rPr lang="en-US" sz="1600" b="0" u="none" strike="noStrike" cap="none">
                          <a:solidFill>
                            <a:srgbClr val="000000"/>
                          </a:solidFill>
                          <a:latin typeface="+mj-lt"/>
                          <a:ea typeface="Calibri"/>
                          <a:cs typeface="Calibri"/>
                          <a:sym typeface="Calibri"/>
                        </a:rPr>
                        <a:t>JE</a:t>
                      </a:r>
                      <a:endParaRPr sz="1600" b="0" u="none" strike="noStrike" cap="none">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1">
                        <a:lnSpc>
                          <a:spcPct val="100000"/>
                        </a:lnSpc>
                        <a:spcBef>
                          <a:spcPts val="0"/>
                        </a:spcBef>
                        <a:spcAft>
                          <a:spcPts val="0"/>
                        </a:spcAft>
                        <a:buClr>
                          <a:srgbClr val="000000"/>
                        </a:buClr>
                        <a:buSzPts val="1300"/>
                        <a:buFont typeface="Arial"/>
                        <a:buNone/>
                      </a:pPr>
                      <a:r>
                        <a:rPr lang="en-US" sz="1600" b="0" u="none" strike="noStrike" cap="none" dirty="0">
                          <a:solidFill>
                            <a:srgbClr val="000000"/>
                          </a:solidFill>
                          <a:latin typeface="+mj-lt"/>
                          <a:ea typeface="Calibri"/>
                          <a:cs typeface="Calibri"/>
                          <a:sym typeface="Calibri"/>
                        </a:rPr>
                        <a:t>AE</a:t>
                      </a:r>
                      <a:endParaRPr sz="1600" u="none" strike="noStrike" cap="none" dirty="0">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noFill/>
                      <a:prstDash val="solid"/>
                      <a:round/>
                      <a:headEnd type="none" w="sm" len="sm"/>
                      <a:tailEnd type="none" w="sm" len="sm"/>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4"/>
                  </a:ext>
                </a:extLst>
              </a:tr>
              <a:tr h="274325">
                <a:tc>
                  <a:txBody>
                    <a:bodyPr/>
                    <a:lstStyle/>
                    <a:p>
                      <a:pPr marL="0" marR="0" lvl="0" indent="0" algn="ctr" rtl="1">
                        <a:lnSpc>
                          <a:spcPct val="100000"/>
                        </a:lnSpc>
                        <a:spcBef>
                          <a:spcPts val="0"/>
                        </a:spcBef>
                        <a:spcAft>
                          <a:spcPts val="0"/>
                        </a:spcAft>
                        <a:buClr>
                          <a:srgbClr val="000000"/>
                        </a:buClr>
                        <a:buSzPts val="1300"/>
                        <a:buFont typeface="Arial"/>
                        <a:buNone/>
                      </a:pPr>
                      <a:r>
                        <a:rPr lang="en-US" sz="1600" b="0" u="none" strike="noStrike" cap="none">
                          <a:solidFill>
                            <a:srgbClr val="000000"/>
                          </a:solidFill>
                          <a:latin typeface="+mj-lt"/>
                          <a:ea typeface="Calibri"/>
                          <a:cs typeface="Calibri"/>
                          <a:sym typeface="Calibri"/>
                        </a:rPr>
                        <a:t>5</a:t>
                      </a:r>
                      <a:endParaRPr sz="1600" b="0" u="none" strike="noStrike" cap="none">
                        <a:solidFill>
                          <a:srgbClr val="000000"/>
                        </a:solidFill>
                        <a:latin typeface="+mj-lt"/>
                        <a:ea typeface="Calibri"/>
                        <a:cs typeface="Calibri"/>
                        <a:sym typeface="Calibri"/>
                      </a:endParaRPr>
                    </a:p>
                  </a:txBody>
                  <a:tcPr marL="68575" marR="68575" marT="0" marB="0" anchor="ctr">
                    <a:lnL w="12700" cap="flat" cmpd="sng">
                      <a:noFill/>
                      <a:prstDash val="solid"/>
                      <a:round/>
                      <a:headEnd type="none" w="sm" len="sm"/>
                      <a:tailEnd type="none" w="sm" len="sm"/>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1">
                        <a:lnSpc>
                          <a:spcPct val="100000"/>
                        </a:lnSpc>
                        <a:spcBef>
                          <a:spcPts val="0"/>
                        </a:spcBef>
                        <a:spcAft>
                          <a:spcPts val="0"/>
                        </a:spcAft>
                        <a:buClr>
                          <a:srgbClr val="000000"/>
                        </a:buClr>
                        <a:buSzPts val="1300"/>
                        <a:buFont typeface="Arial"/>
                        <a:buNone/>
                      </a:pPr>
                      <a:r>
                        <a:rPr lang="en-US" sz="1600" b="0" u="none" strike="noStrike" cap="none">
                          <a:solidFill>
                            <a:srgbClr val="000000"/>
                          </a:solidFill>
                          <a:latin typeface="+mj-lt"/>
                          <a:ea typeface="Calibri"/>
                          <a:cs typeface="Calibri"/>
                          <a:sym typeface="Calibri"/>
                        </a:rPr>
                        <a:t>JP</a:t>
                      </a:r>
                      <a:endParaRPr sz="1600" b="0" u="none" strike="noStrike" cap="none">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1">
                        <a:lnSpc>
                          <a:spcPct val="100000"/>
                        </a:lnSpc>
                        <a:spcBef>
                          <a:spcPts val="0"/>
                        </a:spcBef>
                        <a:spcAft>
                          <a:spcPts val="0"/>
                        </a:spcAft>
                        <a:buClr>
                          <a:srgbClr val="000000"/>
                        </a:buClr>
                        <a:buSzPts val="1300"/>
                        <a:buFont typeface="Arial"/>
                        <a:buNone/>
                      </a:pPr>
                      <a:r>
                        <a:rPr lang="en-US" sz="1600" b="0" u="none" strike="noStrike" cap="none" dirty="0">
                          <a:solidFill>
                            <a:srgbClr val="000000"/>
                          </a:solidFill>
                          <a:latin typeface="+mj-lt"/>
                          <a:ea typeface="Calibri"/>
                          <a:cs typeface="Calibri"/>
                          <a:sym typeface="Calibri"/>
                        </a:rPr>
                        <a:t>JM</a:t>
                      </a:r>
                      <a:endParaRPr sz="1600" u="none" strike="noStrike" cap="none" dirty="0">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1">
                        <a:lnSpc>
                          <a:spcPct val="100000"/>
                        </a:lnSpc>
                        <a:spcBef>
                          <a:spcPts val="0"/>
                        </a:spcBef>
                        <a:spcAft>
                          <a:spcPts val="0"/>
                        </a:spcAft>
                        <a:buClr>
                          <a:srgbClr val="000000"/>
                        </a:buClr>
                        <a:buSzPts val="1300"/>
                        <a:buFont typeface="Arial"/>
                        <a:buNone/>
                      </a:pPr>
                      <a:r>
                        <a:rPr lang="en-US" sz="1600" b="0" u="none" strike="noStrike" cap="none">
                          <a:solidFill>
                            <a:srgbClr val="000000"/>
                          </a:solidFill>
                          <a:latin typeface="+mj-lt"/>
                          <a:ea typeface="Calibri"/>
                          <a:cs typeface="Calibri"/>
                          <a:sym typeface="Calibri"/>
                        </a:rPr>
                        <a:t>JE</a:t>
                      </a:r>
                      <a:endParaRPr sz="1600" b="0" u="none" strike="noStrike" cap="none">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1">
                        <a:lnSpc>
                          <a:spcPct val="100000"/>
                        </a:lnSpc>
                        <a:spcBef>
                          <a:spcPts val="0"/>
                        </a:spcBef>
                        <a:spcAft>
                          <a:spcPts val="0"/>
                        </a:spcAft>
                        <a:buClr>
                          <a:srgbClr val="000000"/>
                        </a:buClr>
                        <a:buSzPts val="1300"/>
                        <a:buFont typeface="Arial"/>
                        <a:buNone/>
                      </a:pPr>
                      <a:r>
                        <a:rPr lang="en-US" sz="1600" b="0" u="none" strike="noStrike" cap="none">
                          <a:solidFill>
                            <a:srgbClr val="000000"/>
                          </a:solidFill>
                          <a:latin typeface="+mj-lt"/>
                          <a:ea typeface="Calibri"/>
                          <a:cs typeface="Calibri"/>
                          <a:sym typeface="Calibri"/>
                        </a:rPr>
                        <a:t>AE</a:t>
                      </a:r>
                      <a:endParaRPr sz="1600" u="none" strike="noStrike" cap="none">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1">
                        <a:lnSpc>
                          <a:spcPct val="100000"/>
                        </a:lnSpc>
                        <a:spcBef>
                          <a:spcPts val="0"/>
                        </a:spcBef>
                        <a:spcAft>
                          <a:spcPts val="0"/>
                        </a:spcAft>
                        <a:buClr>
                          <a:srgbClr val="000000"/>
                        </a:buClr>
                        <a:buSzPts val="1300"/>
                        <a:buFont typeface="Arial"/>
                        <a:buNone/>
                      </a:pPr>
                      <a:r>
                        <a:rPr lang="en-US" sz="1600" b="0" u="none" strike="noStrike" cap="none">
                          <a:solidFill>
                            <a:srgbClr val="000000"/>
                          </a:solidFill>
                          <a:latin typeface="+mj-lt"/>
                          <a:ea typeface="Calibri"/>
                          <a:cs typeface="Calibri"/>
                          <a:sym typeface="Calibri"/>
                        </a:rPr>
                        <a:t>JP</a:t>
                      </a:r>
                      <a:endParaRPr sz="1600" b="0" u="none" strike="noStrike" cap="none">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1">
                        <a:lnSpc>
                          <a:spcPct val="100000"/>
                        </a:lnSpc>
                        <a:spcBef>
                          <a:spcPts val="0"/>
                        </a:spcBef>
                        <a:spcAft>
                          <a:spcPts val="0"/>
                        </a:spcAft>
                        <a:buClr>
                          <a:srgbClr val="000000"/>
                        </a:buClr>
                        <a:buSzPts val="1300"/>
                        <a:buFont typeface="Arial"/>
                        <a:buNone/>
                      </a:pPr>
                      <a:r>
                        <a:rPr lang="en-US" sz="1600" b="0" u="none" strike="noStrike" cap="none" dirty="0">
                          <a:solidFill>
                            <a:srgbClr val="000000"/>
                          </a:solidFill>
                          <a:latin typeface="+mj-lt"/>
                          <a:ea typeface="Calibri"/>
                          <a:cs typeface="Calibri"/>
                          <a:sym typeface="Calibri"/>
                        </a:rPr>
                        <a:t>JM</a:t>
                      </a:r>
                      <a:endParaRPr sz="1600" u="none" strike="noStrike" cap="none" dirty="0">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1">
                        <a:lnSpc>
                          <a:spcPct val="100000"/>
                        </a:lnSpc>
                        <a:spcBef>
                          <a:spcPts val="0"/>
                        </a:spcBef>
                        <a:spcAft>
                          <a:spcPts val="0"/>
                        </a:spcAft>
                        <a:buClr>
                          <a:srgbClr val="000000"/>
                        </a:buClr>
                        <a:buSzPts val="1300"/>
                        <a:buFont typeface="Arial"/>
                        <a:buNone/>
                      </a:pPr>
                      <a:r>
                        <a:rPr lang="en-US" sz="1600" b="0" u="none" strike="noStrike" cap="none" dirty="0">
                          <a:solidFill>
                            <a:srgbClr val="000000"/>
                          </a:solidFill>
                          <a:latin typeface="+mj-lt"/>
                          <a:ea typeface="Calibri"/>
                          <a:cs typeface="Calibri"/>
                          <a:sym typeface="Calibri"/>
                        </a:rPr>
                        <a:t>JE</a:t>
                      </a:r>
                      <a:endParaRPr sz="1600" b="0" u="none" strike="noStrike" cap="none" dirty="0">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1">
                        <a:lnSpc>
                          <a:spcPct val="100000"/>
                        </a:lnSpc>
                        <a:spcBef>
                          <a:spcPts val="0"/>
                        </a:spcBef>
                        <a:spcAft>
                          <a:spcPts val="0"/>
                        </a:spcAft>
                        <a:buClr>
                          <a:srgbClr val="000000"/>
                        </a:buClr>
                        <a:buSzPts val="1300"/>
                        <a:buFont typeface="Arial"/>
                        <a:buNone/>
                      </a:pPr>
                      <a:r>
                        <a:rPr lang="en-US" sz="1600" b="0" u="none" strike="noStrike" cap="none" dirty="0">
                          <a:solidFill>
                            <a:srgbClr val="000000"/>
                          </a:solidFill>
                          <a:latin typeface="+mj-lt"/>
                          <a:ea typeface="Calibri"/>
                          <a:cs typeface="Calibri"/>
                          <a:sym typeface="Calibri"/>
                        </a:rPr>
                        <a:t>AE</a:t>
                      </a:r>
                      <a:endParaRPr sz="1600" u="none" strike="noStrike" cap="none" dirty="0">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noFill/>
                      <a:prstDash val="solid"/>
                      <a:round/>
                      <a:headEnd type="none" w="sm" len="sm"/>
                      <a:tailEnd type="none" w="sm" len="sm"/>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5"/>
                  </a:ext>
                </a:extLst>
              </a:tr>
              <a:tr h="274325">
                <a:tc>
                  <a:txBody>
                    <a:bodyPr/>
                    <a:lstStyle/>
                    <a:p>
                      <a:pPr marL="0" marR="0" lvl="0" indent="0" algn="ctr" rtl="1">
                        <a:lnSpc>
                          <a:spcPct val="100000"/>
                        </a:lnSpc>
                        <a:spcBef>
                          <a:spcPts val="0"/>
                        </a:spcBef>
                        <a:spcAft>
                          <a:spcPts val="0"/>
                        </a:spcAft>
                        <a:buClr>
                          <a:srgbClr val="000000"/>
                        </a:buClr>
                        <a:buSzPts val="1300"/>
                        <a:buFont typeface="Arial"/>
                        <a:buNone/>
                      </a:pPr>
                      <a:r>
                        <a:rPr lang="en-US" sz="1600" b="0" u="none" strike="noStrike" cap="none">
                          <a:solidFill>
                            <a:srgbClr val="000000"/>
                          </a:solidFill>
                          <a:latin typeface="+mj-lt"/>
                          <a:ea typeface="Calibri"/>
                          <a:cs typeface="Calibri"/>
                          <a:sym typeface="Calibri"/>
                        </a:rPr>
                        <a:t>6</a:t>
                      </a:r>
                      <a:endParaRPr sz="1600" b="0" u="none" strike="noStrike" cap="none">
                        <a:solidFill>
                          <a:srgbClr val="000000"/>
                        </a:solidFill>
                        <a:latin typeface="+mj-lt"/>
                        <a:ea typeface="Calibri"/>
                        <a:cs typeface="Calibri"/>
                        <a:sym typeface="Calibri"/>
                      </a:endParaRPr>
                    </a:p>
                  </a:txBody>
                  <a:tcPr marL="68575" marR="68575" marT="0" marB="0" anchor="ctr">
                    <a:lnL w="12700" cap="flat" cmpd="sng">
                      <a:noFill/>
                      <a:prstDash val="solid"/>
                      <a:round/>
                      <a:headEnd type="none" w="sm" len="sm"/>
                      <a:tailEnd type="none" w="sm" len="sm"/>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1">
                        <a:lnSpc>
                          <a:spcPct val="100000"/>
                        </a:lnSpc>
                        <a:spcBef>
                          <a:spcPts val="0"/>
                        </a:spcBef>
                        <a:spcAft>
                          <a:spcPts val="0"/>
                        </a:spcAft>
                        <a:buClr>
                          <a:srgbClr val="000000"/>
                        </a:buClr>
                        <a:buSzPts val="1300"/>
                        <a:buFont typeface="Arial"/>
                        <a:buNone/>
                      </a:pPr>
                      <a:r>
                        <a:rPr lang="en-US" sz="1600" b="0" u="none" strike="noStrike" cap="none">
                          <a:solidFill>
                            <a:srgbClr val="000000"/>
                          </a:solidFill>
                          <a:latin typeface="+mj-lt"/>
                          <a:ea typeface="Calibri"/>
                          <a:cs typeface="Calibri"/>
                          <a:sym typeface="Calibri"/>
                        </a:rPr>
                        <a:t>JP</a:t>
                      </a:r>
                      <a:endParaRPr sz="1600" b="0" u="none" strike="noStrike" cap="none">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1">
                        <a:lnSpc>
                          <a:spcPct val="100000"/>
                        </a:lnSpc>
                        <a:spcBef>
                          <a:spcPts val="0"/>
                        </a:spcBef>
                        <a:spcAft>
                          <a:spcPts val="0"/>
                        </a:spcAft>
                        <a:buClr>
                          <a:srgbClr val="000000"/>
                        </a:buClr>
                        <a:buSzPts val="1300"/>
                        <a:buFont typeface="Arial"/>
                        <a:buNone/>
                      </a:pPr>
                      <a:r>
                        <a:rPr lang="en-US" sz="1600" b="0" u="none" strike="noStrike" cap="none" dirty="0">
                          <a:solidFill>
                            <a:srgbClr val="000000"/>
                          </a:solidFill>
                          <a:latin typeface="+mj-lt"/>
                          <a:ea typeface="Calibri"/>
                          <a:cs typeface="Calibri"/>
                          <a:sym typeface="Calibri"/>
                        </a:rPr>
                        <a:t>JM</a:t>
                      </a:r>
                      <a:endParaRPr sz="1600" u="none" strike="noStrike" cap="none" dirty="0">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1">
                        <a:lnSpc>
                          <a:spcPct val="100000"/>
                        </a:lnSpc>
                        <a:spcBef>
                          <a:spcPts val="0"/>
                        </a:spcBef>
                        <a:spcAft>
                          <a:spcPts val="0"/>
                        </a:spcAft>
                        <a:buClr>
                          <a:srgbClr val="000000"/>
                        </a:buClr>
                        <a:buSzPts val="1300"/>
                        <a:buFont typeface="Arial"/>
                        <a:buNone/>
                      </a:pPr>
                      <a:r>
                        <a:rPr lang="en-US" sz="1600" b="0" u="none" strike="noStrike" cap="none" dirty="0">
                          <a:solidFill>
                            <a:srgbClr val="000000"/>
                          </a:solidFill>
                          <a:latin typeface="+mj-lt"/>
                          <a:ea typeface="Calibri"/>
                          <a:cs typeface="Calibri"/>
                          <a:sym typeface="Calibri"/>
                        </a:rPr>
                        <a:t>JE</a:t>
                      </a:r>
                      <a:endParaRPr sz="1600" b="0" u="none" strike="noStrike" cap="none" dirty="0">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1">
                        <a:lnSpc>
                          <a:spcPct val="100000"/>
                        </a:lnSpc>
                        <a:spcBef>
                          <a:spcPts val="0"/>
                        </a:spcBef>
                        <a:spcAft>
                          <a:spcPts val="0"/>
                        </a:spcAft>
                        <a:buClr>
                          <a:srgbClr val="000000"/>
                        </a:buClr>
                        <a:buSzPts val="1300"/>
                        <a:buFont typeface="Arial"/>
                        <a:buNone/>
                      </a:pPr>
                      <a:r>
                        <a:rPr lang="en-US" sz="1600" b="0" u="none" strike="noStrike" cap="none">
                          <a:solidFill>
                            <a:srgbClr val="000000"/>
                          </a:solidFill>
                          <a:latin typeface="+mj-lt"/>
                          <a:ea typeface="Calibri"/>
                          <a:cs typeface="Calibri"/>
                          <a:sym typeface="Calibri"/>
                        </a:rPr>
                        <a:t>AE</a:t>
                      </a:r>
                      <a:endParaRPr sz="1600" u="none" strike="noStrike" cap="none">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1">
                        <a:lnSpc>
                          <a:spcPct val="100000"/>
                        </a:lnSpc>
                        <a:spcBef>
                          <a:spcPts val="0"/>
                        </a:spcBef>
                        <a:spcAft>
                          <a:spcPts val="0"/>
                        </a:spcAft>
                        <a:buClr>
                          <a:srgbClr val="000000"/>
                        </a:buClr>
                        <a:buSzPts val="1300"/>
                        <a:buFont typeface="Arial"/>
                        <a:buNone/>
                      </a:pPr>
                      <a:r>
                        <a:rPr lang="en-US" sz="1600" b="0" u="none" strike="noStrike" cap="none">
                          <a:solidFill>
                            <a:srgbClr val="000000"/>
                          </a:solidFill>
                          <a:latin typeface="+mj-lt"/>
                          <a:ea typeface="Calibri"/>
                          <a:cs typeface="Calibri"/>
                          <a:sym typeface="Calibri"/>
                        </a:rPr>
                        <a:t>JP</a:t>
                      </a:r>
                      <a:endParaRPr sz="1600" b="0" u="none" strike="noStrike" cap="none">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1">
                        <a:lnSpc>
                          <a:spcPct val="100000"/>
                        </a:lnSpc>
                        <a:spcBef>
                          <a:spcPts val="0"/>
                        </a:spcBef>
                        <a:spcAft>
                          <a:spcPts val="0"/>
                        </a:spcAft>
                        <a:buClr>
                          <a:srgbClr val="000000"/>
                        </a:buClr>
                        <a:buSzPts val="1300"/>
                        <a:buFont typeface="Arial"/>
                        <a:buNone/>
                      </a:pPr>
                      <a:r>
                        <a:rPr lang="en-US" sz="1600" b="0" u="none" strike="noStrike" cap="none">
                          <a:solidFill>
                            <a:srgbClr val="000000"/>
                          </a:solidFill>
                          <a:latin typeface="+mj-lt"/>
                          <a:ea typeface="Calibri"/>
                          <a:cs typeface="Calibri"/>
                          <a:sym typeface="Calibri"/>
                        </a:rPr>
                        <a:t>JM</a:t>
                      </a:r>
                      <a:endParaRPr sz="1600" u="none" strike="noStrike" cap="none">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1">
                        <a:lnSpc>
                          <a:spcPct val="100000"/>
                        </a:lnSpc>
                        <a:spcBef>
                          <a:spcPts val="0"/>
                        </a:spcBef>
                        <a:spcAft>
                          <a:spcPts val="0"/>
                        </a:spcAft>
                        <a:buClr>
                          <a:srgbClr val="000000"/>
                        </a:buClr>
                        <a:buSzPts val="1300"/>
                        <a:buFont typeface="Arial"/>
                        <a:buNone/>
                      </a:pPr>
                      <a:r>
                        <a:rPr lang="en-US" sz="1600" b="0" u="none" strike="noStrike" cap="none" dirty="0">
                          <a:solidFill>
                            <a:srgbClr val="000000"/>
                          </a:solidFill>
                          <a:latin typeface="+mj-lt"/>
                          <a:ea typeface="Calibri"/>
                          <a:cs typeface="Calibri"/>
                          <a:sym typeface="Calibri"/>
                        </a:rPr>
                        <a:t>JE</a:t>
                      </a:r>
                      <a:endParaRPr sz="1600" b="0" u="none" strike="noStrike" cap="none" dirty="0">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1">
                        <a:lnSpc>
                          <a:spcPct val="100000"/>
                        </a:lnSpc>
                        <a:spcBef>
                          <a:spcPts val="0"/>
                        </a:spcBef>
                        <a:spcAft>
                          <a:spcPts val="0"/>
                        </a:spcAft>
                        <a:buClr>
                          <a:srgbClr val="000000"/>
                        </a:buClr>
                        <a:buSzPts val="1300"/>
                        <a:buFont typeface="Arial"/>
                        <a:buNone/>
                      </a:pPr>
                      <a:r>
                        <a:rPr lang="en-US" sz="1600" b="0" u="none" strike="noStrike" cap="none" dirty="0">
                          <a:solidFill>
                            <a:srgbClr val="000000"/>
                          </a:solidFill>
                          <a:latin typeface="+mj-lt"/>
                          <a:ea typeface="Calibri"/>
                          <a:cs typeface="Calibri"/>
                          <a:sym typeface="Calibri"/>
                        </a:rPr>
                        <a:t>AE</a:t>
                      </a:r>
                      <a:endParaRPr sz="1600" u="none" strike="noStrike" cap="none" dirty="0">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noFill/>
                      <a:prstDash val="solid"/>
                      <a:round/>
                      <a:headEnd type="none" w="sm" len="sm"/>
                      <a:tailEnd type="none" w="sm" len="sm"/>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6"/>
                  </a:ext>
                </a:extLst>
              </a:tr>
              <a:tr h="274325">
                <a:tc>
                  <a:txBody>
                    <a:bodyPr/>
                    <a:lstStyle/>
                    <a:p>
                      <a:pPr marL="0" marR="0" lvl="0" indent="0" algn="ctr" rtl="1">
                        <a:lnSpc>
                          <a:spcPct val="100000"/>
                        </a:lnSpc>
                        <a:spcBef>
                          <a:spcPts val="0"/>
                        </a:spcBef>
                        <a:spcAft>
                          <a:spcPts val="0"/>
                        </a:spcAft>
                        <a:buClr>
                          <a:srgbClr val="000000"/>
                        </a:buClr>
                        <a:buSzPts val="1300"/>
                        <a:buFont typeface="Arial"/>
                        <a:buNone/>
                      </a:pPr>
                      <a:r>
                        <a:rPr lang="en-US" sz="1600" b="0" u="none" strike="noStrike" cap="none">
                          <a:solidFill>
                            <a:srgbClr val="000000"/>
                          </a:solidFill>
                          <a:latin typeface="+mj-lt"/>
                          <a:ea typeface="Calibri"/>
                          <a:cs typeface="Calibri"/>
                          <a:sym typeface="Calibri"/>
                        </a:rPr>
                        <a:t>7</a:t>
                      </a:r>
                      <a:endParaRPr sz="1600" b="0" u="none" strike="noStrike" cap="none">
                        <a:solidFill>
                          <a:srgbClr val="000000"/>
                        </a:solidFill>
                        <a:latin typeface="+mj-lt"/>
                        <a:ea typeface="Calibri"/>
                        <a:cs typeface="Calibri"/>
                        <a:sym typeface="Calibri"/>
                      </a:endParaRPr>
                    </a:p>
                  </a:txBody>
                  <a:tcPr marL="68575" marR="68575" marT="0" marB="0" anchor="ctr">
                    <a:lnL w="12700" cap="flat" cmpd="sng">
                      <a:noFill/>
                      <a:prstDash val="solid"/>
                      <a:round/>
                      <a:headEnd type="none" w="sm" len="sm"/>
                      <a:tailEnd type="none" w="sm" len="sm"/>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1">
                        <a:lnSpc>
                          <a:spcPct val="100000"/>
                        </a:lnSpc>
                        <a:spcBef>
                          <a:spcPts val="0"/>
                        </a:spcBef>
                        <a:spcAft>
                          <a:spcPts val="0"/>
                        </a:spcAft>
                        <a:buClr>
                          <a:srgbClr val="000000"/>
                        </a:buClr>
                        <a:buSzPts val="1300"/>
                        <a:buFont typeface="Arial"/>
                        <a:buNone/>
                      </a:pPr>
                      <a:r>
                        <a:rPr lang="en-US" sz="1600" b="0" u="none" strike="noStrike" cap="none">
                          <a:solidFill>
                            <a:srgbClr val="000000"/>
                          </a:solidFill>
                          <a:latin typeface="+mj-lt"/>
                          <a:ea typeface="Calibri"/>
                          <a:cs typeface="Calibri"/>
                          <a:sym typeface="Calibri"/>
                        </a:rPr>
                        <a:t>JP</a:t>
                      </a:r>
                      <a:endParaRPr sz="1600" b="0" u="none" strike="noStrike" cap="none">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1">
                        <a:lnSpc>
                          <a:spcPct val="100000"/>
                        </a:lnSpc>
                        <a:spcBef>
                          <a:spcPts val="0"/>
                        </a:spcBef>
                        <a:spcAft>
                          <a:spcPts val="0"/>
                        </a:spcAft>
                        <a:buClr>
                          <a:srgbClr val="000000"/>
                        </a:buClr>
                        <a:buSzPts val="1300"/>
                        <a:buFont typeface="Arial"/>
                        <a:buNone/>
                      </a:pPr>
                      <a:r>
                        <a:rPr lang="en-US" sz="1600" b="0" u="none" strike="noStrike" cap="none">
                          <a:solidFill>
                            <a:srgbClr val="000000"/>
                          </a:solidFill>
                          <a:latin typeface="+mj-lt"/>
                          <a:ea typeface="Calibri"/>
                          <a:cs typeface="Calibri"/>
                          <a:sym typeface="Calibri"/>
                        </a:rPr>
                        <a:t>JM</a:t>
                      </a:r>
                      <a:endParaRPr sz="1600" u="none" strike="noStrike" cap="none">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1">
                        <a:lnSpc>
                          <a:spcPct val="100000"/>
                        </a:lnSpc>
                        <a:spcBef>
                          <a:spcPts val="0"/>
                        </a:spcBef>
                        <a:spcAft>
                          <a:spcPts val="0"/>
                        </a:spcAft>
                        <a:buClr>
                          <a:srgbClr val="000000"/>
                        </a:buClr>
                        <a:buSzPts val="1300"/>
                        <a:buFont typeface="Arial"/>
                        <a:buNone/>
                      </a:pPr>
                      <a:r>
                        <a:rPr lang="en-US" sz="1600" b="0" u="none" strike="noStrike" cap="none" dirty="0">
                          <a:solidFill>
                            <a:srgbClr val="000000"/>
                          </a:solidFill>
                          <a:latin typeface="+mj-lt"/>
                          <a:ea typeface="Calibri"/>
                          <a:cs typeface="Calibri"/>
                          <a:sym typeface="Calibri"/>
                        </a:rPr>
                        <a:t>JE</a:t>
                      </a:r>
                      <a:endParaRPr sz="1600" b="0" u="none" strike="noStrike" cap="none" dirty="0">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1">
                        <a:lnSpc>
                          <a:spcPct val="100000"/>
                        </a:lnSpc>
                        <a:spcBef>
                          <a:spcPts val="0"/>
                        </a:spcBef>
                        <a:spcAft>
                          <a:spcPts val="0"/>
                        </a:spcAft>
                        <a:buClr>
                          <a:srgbClr val="000000"/>
                        </a:buClr>
                        <a:buSzPts val="1300"/>
                        <a:buFont typeface="Arial"/>
                        <a:buNone/>
                      </a:pPr>
                      <a:r>
                        <a:rPr lang="en-US" sz="1600" b="0" u="none" strike="noStrike" cap="none" dirty="0">
                          <a:solidFill>
                            <a:srgbClr val="000000"/>
                          </a:solidFill>
                          <a:latin typeface="+mj-lt"/>
                          <a:ea typeface="Calibri"/>
                          <a:cs typeface="Calibri"/>
                          <a:sym typeface="Calibri"/>
                        </a:rPr>
                        <a:t>AE</a:t>
                      </a:r>
                      <a:endParaRPr sz="1600" u="none" strike="noStrike" cap="none" dirty="0">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1">
                        <a:lnSpc>
                          <a:spcPct val="100000"/>
                        </a:lnSpc>
                        <a:spcBef>
                          <a:spcPts val="0"/>
                        </a:spcBef>
                        <a:spcAft>
                          <a:spcPts val="0"/>
                        </a:spcAft>
                        <a:buClr>
                          <a:srgbClr val="000000"/>
                        </a:buClr>
                        <a:buSzPts val="1300"/>
                        <a:buFont typeface="Arial"/>
                        <a:buNone/>
                      </a:pPr>
                      <a:r>
                        <a:rPr lang="en-US" sz="1600" b="0" u="none" strike="noStrike" cap="none">
                          <a:solidFill>
                            <a:srgbClr val="000000"/>
                          </a:solidFill>
                          <a:latin typeface="+mj-lt"/>
                          <a:ea typeface="Calibri"/>
                          <a:cs typeface="Calibri"/>
                          <a:sym typeface="Calibri"/>
                        </a:rPr>
                        <a:t>JP</a:t>
                      </a:r>
                      <a:endParaRPr sz="1600" b="0" u="none" strike="noStrike" cap="none">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1">
                        <a:lnSpc>
                          <a:spcPct val="100000"/>
                        </a:lnSpc>
                        <a:spcBef>
                          <a:spcPts val="0"/>
                        </a:spcBef>
                        <a:spcAft>
                          <a:spcPts val="0"/>
                        </a:spcAft>
                        <a:buClr>
                          <a:srgbClr val="000000"/>
                        </a:buClr>
                        <a:buSzPts val="1300"/>
                        <a:buFont typeface="Arial"/>
                        <a:buNone/>
                      </a:pPr>
                      <a:r>
                        <a:rPr lang="en-US" sz="1600" b="0" u="none" strike="noStrike" cap="none">
                          <a:solidFill>
                            <a:srgbClr val="000000"/>
                          </a:solidFill>
                          <a:latin typeface="+mj-lt"/>
                          <a:ea typeface="Calibri"/>
                          <a:cs typeface="Calibri"/>
                          <a:sym typeface="Calibri"/>
                        </a:rPr>
                        <a:t>JM</a:t>
                      </a:r>
                      <a:endParaRPr sz="1600" u="none" strike="noStrike" cap="none">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1">
                        <a:lnSpc>
                          <a:spcPct val="100000"/>
                        </a:lnSpc>
                        <a:spcBef>
                          <a:spcPts val="0"/>
                        </a:spcBef>
                        <a:spcAft>
                          <a:spcPts val="0"/>
                        </a:spcAft>
                        <a:buClr>
                          <a:srgbClr val="000000"/>
                        </a:buClr>
                        <a:buSzPts val="1300"/>
                        <a:buFont typeface="Arial"/>
                        <a:buNone/>
                      </a:pPr>
                      <a:r>
                        <a:rPr lang="en-US" sz="1600" b="0" u="none" strike="noStrike" cap="none">
                          <a:solidFill>
                            <a:srgbClr val="000000"/>
                          </a:solidFill>
                          <a:latin typeface="+mj-lt"/>
                          <a:ea typeface="Calibri"/>
                          <a:cs typeface="Calibri"/>
                          <a:sym typeface="Calibri"/>
                        </a:rPr>
                        <a:t>JE</a:t>
                      </a:r>
                      <a:endParaRPr sz="1600" b="0" u="none" strike="noStrike" cap="none">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1">
                        <a:lnSpc>
                          <a:spcPct val="100000"/>
                        </a:lnSpc>
                        <a:spcBef>
                          <a:spcPts val="0"/>
                        </a:spcBef>
                        <a:spcAft>
                          <a:spcPts val="0"/>
                        </a:spcAft>
                        <a:buClr>
                          <a:srgbClr val="000000"/>
                        </a:buClr>
                        <a:buSzPts val="1300"/>
                        <a:buFont typeface="Arial"/>
                        <a:buNone/>
                      </a:pPr>
                      <a:r>
                        <a:rPr lang="en-US" sz="1600" b="0" u="none" strike="noStrike" cap="none" dirty="0">
                          <a:solidFill>
                            <a:srgbClr val="000000"/>
                          </a:solidFill>
                          <a:latin typeface="+mj-lt"/>
                          <a:ea typeface="Calibri"/>
                          <a:cs typeface="Calibri"/>
                          <a:sym typeface="Calibri"/>
                        </a:rPr>
                        <a:t>AE</a:t>
                      </a:r>
                      <a:endParaRPr sz="1600" u="none" strike="noStrike" cap="none" dirty="0">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noFill/>
                      <a:prstDash val="solid"/>
                      <a:round/>
                      <a:headEnd type="none" w="sm" len="sm"/>
                      <a:tailEnd type="none" w="sm" len="sm"/>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7"/>
                  </a:ext>
                </a:extLst>
              </a:tr>
              <a:tr h="274325">
                <a:tc>
                  <a:txBody>
                    <a:bodyPr/>
                    <a:lstStyle/>
                    <a:p>
                      <a:pPr marL="0" marR="0" lvl="0" indent="0" algn="ctr" rtl="1">
                        <a:lnSpc>
                          <a:spcPct val="100000"/>
                        </a:lnSpc>
                        <a:spcBef>
                          <a:spcPts val="0"/>
                        </a:spcBef>
                        <a:spcAft>
                          <a:spcPts val="0"/>
                        </a:spcAft>
                        <a:buClr>
                          <a:srgbClr val="000000"/>
                        </a:buClr>
                        <a:buSzPts val="1300"/>
                        <a:buFont typeface="Arial"/>
                        <a:buNone/>
                      </a:pPr>
                      <a:r>
                        <a:rPr lang="en-US" sz="1600" b="0" u="none" strike="noStrike" cap="none">
                          <a:solidFill>
                            <a:srgbClr val="000000"/>
                          </a:solidFill>
                          <a:latin typeface="+mj-lt"/>
                          <a:ea typeface="Calibri"/>
                          <a:cs typeface="Calibri"/>
                          <a:sym typeface="Calibri"/>
                        </a:rPr>
                        <a:t>8</a:t>
                      </a:r>
                      <a:endParaRPr sz="1600" b="0" u="none" strike="noStrike" cap="none">
                        <a:solidFill>
                          <a:srgbClr val="000000"/>
                        </a:solidFill>
                        <a:latin typeface="+mj-lt"/>
                        <a:ea typeface="Calibri"/>
                        <a:cs typeface="Calibri"/>
                        <a:sym typeface="Calibri"/>
                      </a:endParaRPr>
                    </a:p>
                  </a:txBody>
                  <a:tcPr marL="68575" marR="68575" marT="0" marB="0" anchor="ctr">
                    <a:lnL w="12700" cap="flat" cmpd="sng">
                      <a:noFill/>
                      <a:prstDash val="solid"/>
                      <a:round/>
                      <a:headEnd type="none" w="sm" len="sm"/>
                      <a:tailEnd type="none" w="sm" len="sm"/>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1">
                        <a:lnSpc>
                          <a:spcPct val="100000"/>
                        </a:lnSpc>
                        <a:spcBef>
                          <a:spcPts val="0"/>
                        </a:spcBef>
                        <a:spcAft>
                          <a:spcPts val="0"/>
                        </a:spcAft>
                        <a:buClr>
                          <a:srgbClr val="000000"/>
                        </a:buClr>
                        <a:buSzPts val="1300"/>
                        <a:buFont typeface="Arial"/>
                        <a:buNone/>
                      </a:pPr>
                      <a:r>
                        <a:rPr lang="en-US" sz="1600" b="0" u="none" strike="noStrike" cap="none">
                          <a:solidFill>
                            <a:srgbClr val="000000"/>
                          </a:solidFill>
                          <a:latin typeface="+mj-lt"/>
                          <a:ea typeface="Calibri"/>
                          <a:cs typeface="Calibri"/>
                          <a:sym typeface="Calibri"/>
                        </a:rPr>
                        <a:t>JP</a:t>
                      </a:r>
                      <a:endParaRPr sz="1600" b="0" u="none" strike="noStrike" cap="none">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1">
                        <a:lnSpc>
                          <a:spcPct val="100000"/>
                        </a:lnSpc>
                        <a:spcBef>
                          <a:spcPts val="0"/>
                        </a:spcBef>
                        <a:spcAft>
                          <a:spcPts val="0"/>
                        </a:spcAft>
                        <a:buClr>
                          <a:srgbClr val="000000"/>
                        </a:buClr>
                        <a:buSzPts val="1300"/>
                        <a:buFont typeface="Arial"/>
                        <a:buNone/>
                      </a:pPr>
                      <a:r>
                        <a:rPr lang="en-US" sz="1600" b="0" u="none" strike="noStrike" cap="none">
                          <a:solidFill>
                            <a:srgbClr val="000000"/>
                          </a:solidFill>
                          <a:latin typeface="+mj-lt"/>
                          <a:ea typeface="Calibri"/>
                          <a:cs typeface="Calibri"/>
                          <a:sym typeface="Calibri"/>
                        </a:rPr>
                        <a:t>JM</a:t>
                      </a:r>
                      <a:endParaRPr sz="1600" u="none" strike="noStrike" cap="none">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1">
                        <a:lnSpc>
                          <a:spcPct val="100000"/>
                        </a:lnSpc>
                        <a:spcBef>
                          <a:spcPts val="0"/>
                        </a:spcBef>
                        <a:spcAft>
                          <a:spcPts val="0"/>
                        </a:spcAft>
                        <a:buClr>
                          <a:srgbClr val="000000"/>
                        </a:buClr>
                        <a:buSzPts val="1300"/>
                        <a:buFont typeface="Arial"/>
                        <a:buNone/>
                      </a:pPr>
                      <a:r>
                        <a:rPr lang="en-US" sz="1600" b="0" u="none" strike="noStrike" cap="none">
                          <a:solidFill>
                            <a:srgbClr val="000000"/>
                          </a:solidFill>
                          <a:latin typeface="+mj-lt"/>
                          <a:ea typeface="Calibri"/>
                          <a:cs typeface="Calibri"/>
                          <a:sym typeface="Calibri"/>
                        </a:rPr>
                        <a:t>JE</a:t>
                      </a:r>
                      <a:endParaRPr sz="1600" b="0" u="none" strike="noStrike" cap="none">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1">
                        <a:lnSpc>
                          <a:spcPct val="100000"/>
                        </a:lnSpc>
                        <a:spcBef>
                          <a:spcPts val="0"/>
                        </a:spcBef>
                        <a:spcAft>
                          <a:spcPts val="0"/>
                        </a:spcAft>
                        <a:buClr>
                          <a:srgbClr val="000000"/>
                        </a:buClr>
                        <a:buSzPts val="1300"/>
                        <a:buFont typeface="Arial"/>
                        <a:buNone/>
                      </a:pPr>
                      <a:r>
                        <a:rPr lang="en-US" sz="1600" b="0" u="none" strike="noStrike" cap="none" dirty="0">
                          <a:solidFill>
                            <a:srgbClr val="000000"/>
                          </a:solidFill>
                          <a:latin typeface="+mj-lt"/>
                          <a:ea typeface="Calibri"/>
                          <a:cs typeface="Calibri"/>
                          <a:sym typeface="Calibri"/>
                        </a:rPr>
                        <a:t>AE</a:t>
                      </a:r>
                      <a:endParaRPr sz="1600" u="none" strike="noStrike" cap="none" dirty="0">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1">
                        <a:lnSpc>
                          <a:spcPct val="100000"/>
                        </a:lnSpc>
                        <a:spcBef>
                          <a:spcPts val="0"/>
                        </a:spcBef>
                        <a:spcAft>
                          <a:spcPts val="0"/>
                        </a:spcAft>
                        <a:buClr>
                          <a:srgbClr val="000000"/>
                        </a:buClr>
                        <a:buSzPts val="1300"/>
                        <a:buFont typeface="Arial"/>
                        <a:buNone/>
                      </a:pPr>
                      <a:r>
                        <a:rPr lang="en-US" sz="1600" b="0" u="none" strike="noStrike" cap="none" dirty="0">
                          <a:solidFill>
                            <a:srgbClr val="000000"/>
                          </a:solidFill>
                          <a:latin typeface="+mj-lt"/>
                          <a:ea typeface="Calibri"/>
                          <a:cs typeface="Calibri"/>
                          <a:sym typeface="Calibri"/>
                        </a:rPr>
                        <a:t>JP</a:t>
                      </a:r>
                      <a:endParaRPr sz="1600" b="0" u="none" strike="noStrike" cap="none" dirty="0">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1">
                        <a:lnSpc>
                          <a:spcPct val="100000"/>
                        </a:lnSpc>
                        <a:spcBef>
                          <a:spcPts val="0"/>
                        </a:spcBef>
                        <a:spcAft>
                          <a:spcPts val="0"/>
                        </a:spcAft>
                        <a:buClr>
                          <a:srgbClr val="000000"/>
                        </a:buClr>
                        <a:buSzPts val="1300"/>
                        <a:buFont typeface="Arial"/>
                        <a:buNone/>
                      </a:pPr>
                      <a:r>
                        <a:rPr lang="en-US" sz="1600" b="0" u="none" strike="noStrike" cap="none">
                          <a:solidFill>
                            <a:srgbClr val="000000"/>
                          </a:solidFill>
                          <a:latin typeface="+mj-lt"/>
                          <a:ea typeface="Calibri"/>
                          <a:cs typeface="Calibri"/>
                          <a:sym typeface="Calibri"/>
                        </a:rPr>
                        <a:t>JM</a:t>
                      </a:r>
                      <a:endParaRPr sz="1600" u="none" strike="noStrike" cap="none">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1">
                        <a:lnSpc>
                          <a:spcPct val="100000"/>
                        </a:lnSpc>
                        <a:spcBef>
                          <a:spcPts val="0"/>
                        </a:spcBef>
                        <a:spcAft>
                          <a:spcPts val="0"/>
                        </a:spcAft>
                        <a:buClr>
                          <a:srgbClr val="000000"/>
                        </a:buClr>
                        <a:buSzPts val="1300"/>
                        <a:buFont typeface="Arial"/>
                        <a:buNone/>
                      </a:pPr>
                      <a:r>
                        <a:rPr lang="en-US" sz="1600" b="0" u="none" strike="noStrike" cap="none">
                          <a:solidFill>
                            <a:srgbClr val="000000"/>
                          </a:solidFill>
                          <a:latin typeface="+mj-lt"/>
                          <a:ea typeface="Calibri"/>
                          <a:cs typeface="Calibri"/>
                          <a:sym typeface="Calibri"/>
                        </a:rPr>
                        <a:t>JE</a:t>
                      </a:r>
                      <a:endParaRPr sz="1600" b="0" u="none" strike="noStrike" cap="none">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1">
                        <a:lnSpc>
                          <a:spcPct val="100000"/>
                        </a:lnSpc>
                        <a:spcBef>
                          <a:spcPts val="0"/>
                        </a:spcBef>
                        <a:spcAft>
                          <a:spcPts val="0"/>
                        </a:spcAft>
                        <a:buClr>
                          <a:srgbClr val="000000"/>
                        </a:buClr>
                        <a:buSzPts val="1300"/>
                        <a:buFont typeface="Arial"/>
                        <a:buNone/>
                      </a:pPr>
                      <a:r>
                        <a:rPr lang="en-US" sz="1600" b="0" u="none" strike="noStrike" cap="none" dirty="0">
                          <a:solidFill>
                            <a:srgbClr val="000000"/>
                          </a:solidFill>
                          <a:latin typeface="+mj-lt"/>
                          <a:ea typeface="Calibri"/>
                          <a:cs typeface="Calibri"/>
                          <a:sym typeface="Calibri"/>
                        </a:rPr>
                        <a:t>AE</a:t>
                      </a:r>
                      <a:endParaRPr sz="1600" u="none" strike="noStrike" cap="none" dirty="0">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noFill/>
                      <a:prstDash val="solid"/>
                      <a:round/>
                      <a:headEnd type="none" w="sm" len="sm"/>
                      <a:tailEnd type="none" w="sm" len="sm"/>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8"/>
                  </a:ext>
                </a:extLst>
              </a:tr>
              <a:tr h="274325">
                <a:tc>
                  <a:txBody>
                    <a:bodyPr/>
                    <a:lstStyle/>
                    <a:p>
                      <a:pPr marL="0" marR="0" lvl="0" indent="0" algn="ctr" rtl="1">
                        <a:lnSpc>
                          <a:spcPct val="100000"/>
                        </a:lnSpc>
                        <a:spcBef>
                          <a:spcPts val="0"/>
                        </a:spcBef>
                        <a:spcAft>
                          <a:spcPts val="0"/>
                        </a:spcAft>
                        <a:buClr>
                          <a:srgbClr val="000000"/>
                        </a:buClr>
                        <a:buSzPts val="1300"/>
                        <a:buFont typeface="Arial"/>
                        <a:buNone/>
                      </a:pPr>
                      <a:r>
                        <a:rPr lang="en-US" sz="1600" b="0" u="none" strike="noStrike" cap="none">
                          <a:solidFill>
                            <a:srgbClr val="000000"/>
                          </a:solidFill>
                          <a:latin typeface="+mj-lt"/>
                          <a:ea typeface="Calibri"/>
                          <a:cs typeface="Calibri"/>
                          <a:sym typeface="Calibri"/>
                        </a:rPr>
                        <a:t>9</a:t>
                      </a:r>
                      <a:endParaRPr sz="1600" b="0" u="none" strike="noStrike" cap="none">
                        <a:solidFill>
                          <a:srgbClr val="000000"/>
                        </a:solidFill>
                        <a:latin typeface="+mj-lt"/>
                        <a:ea typeface="Calibri"/>
                        <a:cs typeface="Calibri"/>
                        <a:sym typeface="Calibri"/>
                      </a:endParaRPr>
                    </a:p>
                  </a:txBody>
                  <a:tcPr marL="68575" marR="68575" marT="0" marB="0" anchor="ctr">
                    <a:lnL w="12700" cap="flat" cmpd="sng">
                      <a:noFill/>
                      <a:prstDash val="solid"/>
                      <a:round/>
                      <a:headEnd type="none" w="sm" len="sm"/>
                      <a:tailEnd type="none" w="sm" len="sm"/>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1">
                        <a:lnSpc>
                          <a:spcPct val="100000"/>
                        </a:lnSpc>
                        <a:spcBef>
                          <a:spcPts val="0"/>
                        </a:spcBef>
                        <a:spcAft>
                          <a:spcPts val="0"/>
                        </a:spcAft>
                        <a:buClr>
                          <a:srgbClr val="000000"/>
                        </a:buClr>
                        <a:buSzPts val="1300"/>
                        <a:buFont typeface="Arial"/>
                        <a:buNone/>
                      </a:pPr>
                      <a:r>
                        <a:rPr lang="en-US" sz="1600" b="0" u="none" strike="noStrike" cap="none">
                          <a:solidFill>
                            <a:srgbClr val="000000"/>
                          </a:solidFill>
                          <a:latin typeface="+mj-lt"/>
                          <a:ea typeface="Calibri"/>
                          <a:cs typeface="Calibri"/>
                          <a:sym typeface="Calibri"/>
                        </a:rPr>
                        <a:t>JP</a:t>
                      </a:r>
                      <a:endParaRPr sz="1600" b="0" u="none" strike="noStrike" cap="none">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1">
                        <a:lnSpc>
                          <a:spcPct val="100000"/>
                        </a:lnSpc>
                        <a:spcBef>
                          <a:spcPts val="0"/>
                        </a:spcBef>
                        <a:spcAft>
                          <a:spcPts val="0"/>
                        </a:spcAft>
                        <a:buClr>
                          <a:srgbClr val="000000"/>
                        </a:buClr>
                        <a:buSzPts val="1300"/>
                        <a:buFont typeface="Arial"/>
                        <a:buNone/>
                      </a:pPr>
                      <a:r>
                        <a:rPr lang="en-US" sz="1600" b="0" u="none" strike="noStrike" cap="none">
                          <a:solidFill>
                            <a:srgbClr val="000000"/>
                          </a:solidFill>
                          <a:latin typeface="+mj-lt"/>
                          <a:ea typeface="Calibri"/>
                          <a:cs typeface="Calibri"/>
                          <a:sym typeface="Calibri"/>
                        </a:rPr>
                        <a:t>JM</a:t>
                      </a:r>
                      <a:endParaRPr sz="1600" u="none" strike="noStrike" cap="none">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1">
                        <a:lnSpc>
                          <a:spcPct val="100000"/>
                        </a:lnSpc>
                        <a:spcBef>
                          <a:spcPts val="0"/>
                        </a:spcBef>
                        <a:spcAft>
                          <a:spcPts val="0"/>
                        </a:spcAft>
                        <a:buClr>
                          <a:srgbClr val="000000"/>
                        </a:buClr>
                        <a:buSzPts val="1300"/>
                        <a:buFont typeface="Arial"/>
                        <a:buNone/>
                      </a:pPr>
                      <a:r>
                        <a:rPr lang="en-US" sz="1600" b="0" u="none" strike="noStrike" cap="none">
                          <a:solidFill>
                            <a:srgbClr val="000000"/>
                          </a:solidFill>
                          <a:latin typeface="+mj-lt"/>
                          <a:ea typeface="Calibri"/>
                          <a:cs typeface="Calibri"/>
                          <a:sym typeface="Calibri"/>
                        </a:rPr>
                        <a:t>JE</a:t>
                      </a:r>
                      <a:endParaRPr sz="1600" b="0" u="none" strike="noStrike" cap="none">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1">
                        <a:lnSpc>
                          <a:spcPct val="100000"/>
                        </a:lnSpc>
                        <a:spcBef>
                          <a:spcPts val="0"/>
                        </a:spcBef>
                        <a:spcAft>
                          <a:spcPts val="0"/>
                        </a:spcAft>
                        <a:buClr>
                          <a:srgbClr val="000000"/>
                        </a:buClr>
                        <a:buSzPts val="1300"/>
                        <a:buFont typeface="Arial"/>
                        <a:buNone/>
                      </a:pPr>
                      <a:r>
                        <a:rPr lang="en-US" sz="1600" b="0" u="none" strike="noStrike" cap="none">
                          <a:solidFill>
                            <a:srgbClr val="000000"/>
                          </a:solidFill>
                          <a:latin typeface="+mj-lt"/>
                          <a:ea typeface="Calibri"/>
                          <a:cs typeface="Calibri"/>
                          <a:sym typeface="Calibri"/>
                        </a:rPr>
                        <a:t>AE</a:t>
                      </a:r>
                      <a:endParaRPr sz="1600" u="none" strike="noStrike" cap="none">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1">
                        <a:lnSpc>
                          <a:spcPct val="100000"/>
                        </a:lnSpc>
                        <a:spcBef>
                          <a:spcPts val="0"/>
                        </a:spcBef>
                        <a:spcAft>
                          <a:spcPts val="0"/>
                        </a:spcAft>
                        <a:buClr>
                          <a:srgbClr val="000000"/>
                        </a:buClr>
                        <a:buSzPts val="1300"/>
                        <a:buFont typeface="Arial"/>
                        <a:buNone/>
                      </a:pPr>
                      <a:r>
                        <a:rPr lang="en-US" sz="1600" b="0" u="none" strike="noStrike" cap="none" dirty="0">
                          <a:solidFill>
                            <a:srgbClr val="000000"/>
                          </a:solidFill>
                          <a:latin typeface="+mj-lt"/>
                          <a:ea typeface="Calibri"/>
                          <a:cs typeface="Calibri"/>
                          <a:sym typeface="Calibri"/>
                        </a:rPr>
                        <a:t>JP</a:t>
                      </a:r>
                      <a:endParaRPr sz="1600" b="0" u="none" strike="noStrike" cap="none" dirty="0">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1">
                        <a:lnSpc>
                          <a:spcPct val="100000"/>
                        </a:lnSpc>
                        <a:spcBef>
                          <a:spcPts val="0"/>
                        </a:spcBef>
                        <a:spcAft>
                          <a:spcPts val="0"/>
                        </a:spcAft>
                        <a:buClr>
                          <a:srgbClr val="000000"/>
                        </a:buClr>
                        <a:buSzPts val="1300"/>
                        <a:buFont typeface="Arial"/>
                        <a:buNone/>
                      </a:pPr>
                      <a:r>
                        <a:rPr lang="en-US" sz="1600" b="0" u="none" strike="noStrike" cap="none" dirty="0">
                          <a:solidFill>
                            <a:srgbClr val="000000"/>
                          </a:solidFill>
                          <a:latin typeface="+mj-lt"/>
                          <a:ea typeface="Calibri"/>
                          <a:cs typeface="Calibri"/>
                          <a:sym typeface="Calibri"/>
                        </a:rPr>
                        <a:t>JM</a:t>
                      </a:r>
                      <a:endParaRPr sz="1600" u="none" strike="noStrike" cap="none" dirty="0">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1">
                        <a:lnSpc>
                          <a:spcPct val="100000"/>
                        </a:lnSpc>
                        <a:spcBef>
                          <a:spcPts val="0"/>
                        </a:spcBef>
                        <a:spcAft>
                          <a:spcPts val="0"/>
                        </a:spcAft>
                        <a:buClr>
                          <a:srgbClr val="000000"/>
                        </a:buClr>
                        <a:buSzPts val="1300"/>
                        <a:buFont typeface="Arial"/>
                        <a:buNone/>
                      </a:pPr>
                      <a:r>
                        <a:rPr lang="en-US" sz="1600" b="0" u="none" strike="noStrike" cap="none">
                          <a:solidFill>
                            <a:srgbClr val="000000"/>
                          </a:solidFill>
                          <a:latin typeface="+mj-lt"/>
                          <a:ea typeface="Calibri"/>
                          <a:cs typeface="Calibri"/>
                          <a:sym typeface="Calibri"/>
                        </a:rPr>
                        <a:t>JE</a:t>
                      </a:r>
                      <a:endParaRPr sz="1600" b="0" u="none" strike="noStrike" cap="none">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1">
                        <a:lnSpc>
                          <a:spcPct val="100000"/>
                        </a:lnSpc>
                        <a:spcBef>
                          <a:spcPts val="0"/>
                        </a:spcBef>
                        <a:spcAft>
                          <a:spcPts val="0"/>
                        </a:spcAft>
                        <a:buClr>
                          <a:srgbClr val="000000"/>
                        </a:buClr>
                        <a:buSzPts val="1300"/>
                        <a:buFont typeface="Arial"/>
                        <a:buNone/>
                      </a:pPr>
                      <a:r>
                        <a:rPr lang="en-US" sz="1600" b="0" u="none" strike="noStrike" cap="none" dirty="0">
                          <a:solidFill>
                            <a:srgbClr val="000000"/>
                          </a:solidFill>
                          <a:latin typeface="+mj-lt"/>
                          <a:ea typeface="Calibri"/>
                          <a:cs typeface="Calibri"/>
                          <a:sym typeface="Calibri"/>
                        </a:rPr>
                        <a:t>AE</a:t>
                      </a:r>
                      <a:endParaRPr sz="1600" u="none" strike="noStrike" cap="none" dirty="0">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noFill/>
                      <a:prstDash val="solid"/>
                      <a:round/>
                      <a:headEnd type="none" w="sm" len="sm"/>
                      <a:tailEnd type="none" w="sm" len="sm"/>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9"/>
                  </a:ext>
                </a:extLst>
              </a:tr>
              <a:tr h="274325">
                <a:tc>
                  <a:txBody>
                    <a:bodyPr/>
                    <a:lstStyle/>
                    <a:p>
                      <a:pPr marL="0" marR="0" lvl="0" indent="0" algn="ctr" rtl="1">
                        <a:lnSpc>
                          <a:spcPct val="100000"/>
                        </a:lnSpc>
                        <a:spcBef>
                          <a:spcPts val="0"/>
                        </a:spcBef>
                        <a:spcAft>
                          <a:spcPts val="0"/>
                        </a:spcAft>
                        <a:buClr>
                          <a:srgbClr val="000000"/>
                        </a:buClr>
                        <a:buSzPts val="1300"/>
                        <a:buFont typeface="Arial"/>
                        <a:buNone/>
                      </a:pPr>
                      <a:r>
                        <a:rPr lang="en-US" sz="1600" b="0" u="none" strike="noStrike" cap="none">
                          <a:solidFill>
                            <a:srgbClr val="000000"/>
                          </a:solidFill>
                          <a:latin typeface="+mj-lt"/>
                          <a:ea typeface="Calibri"/>
                          <a:cs typeface="Calibri"/>
                          <a:sym typeface="Calibri"/>
                        </a:rPr>
                        <a:t>10</a:t>
                      </a:r>
                      <a:endParaRPr sz="1600" b="0" u="none" strike="noStrike" cap="none">
                        <a:solidFill>
                          <a:srgbClr val="000000"/>
                        </a:solidFill>
                        <a:latin typeface="+mj-lt"/>
                        <a:ea typeface="Calibri"/>
                        <a:cs typeface="Calibri"/>
                        <a:sym typeface="Calibri"/>
                      </a:endParaRPr>
                    </a:p>
                  </a:txBody>
                  <a:tcPr marL="68575" marR="68575" marT="0" marB="0" anchor="ctr">
                    <a:lnL w="12700" cap="flat" cmpd="sng">
                      <a:noFill/>
                      <a:prstDash val="solid"/>
                      <a:round/>
                      <a:headEnd type="none" w="sm" len="sm"/>
                      <a:tailEnd type="none" w="sm" len="sm"/>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noFill/>
                      <a:prstDash val="solid"/>
                      <a:round/>
                      <a:headEnd type="none" w="sm" len="sm"/>
                      <a:tailEnd type="none" w="sm" len="sm"/>
                    </a:lnB>
                    <a:lnTlToBr w="12700" cmpd="sng">
                      <a:noFill/>
                      <a:prstDash val="solid"/>
                    </a:lnTlToBr>
                    <a:lnBlToTr w="12700" cmpd="sng">
                      <a:noFill/>
                      <a:prstDash val="solid"/>
                    </a:lnBlToTr>
                    <a:solidFill>
                      <a:schemeClr val="bg1"/>
                    </a:solidFill>
                  </a:tcPr>
                </a:tc>
                <a:tc>
                  <a:txBody>
                    <a:bodyPr/>
                    <a:lstStyle/>
                    <a:p>
                      <a:pPr marL="0" marR="0" lvl="0" indent="0" algn="ctr" rtl="1">
                        <a:lnSpc>
                          <a:spcPct val="100000"/>
                        </a:lnSpc>
                        <a:spcBef>
                          <a:spcPts val="0"/>
                        </a:spcBef>
                        <a:spcAft>
                          <a:spcPts val="0"/>
                        </a:spcAft>
                        <a:buClr>
                          <a:srgbClr val="000000"/>
                        </a:buClr>
                        <a:buSzPts val="1300"/>
                        <a:buFont typeface="Arial"/>
                        <a:buNone/>
                      </a:pPr>
                      <a:r>
                        <a:rPr lang="en-US" sz="1600" b="0" u="none" strike="noStrike" cap="none">
                          <a:solidFill>
                            <a:srgbClr val="000000"/>
                          </a:solidFill>
                          <a:latin typeface="+mj-lt"/>
                          <a:ea typeface="Calibri"/>
                          <a:cs typeface="Calibri"/>
                          <a:sym typeface="Calibri"/>
                        </a:rPr>
                        <a:t>JP</a:t>
                      </a:r>
                      <a:endParaRPr sz="1600" b="0" u="none" strike="noStrike" cap="none">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noFill/>
                      <a:prstDash val="solid"/>
                      <a:round/>
                      <a:headEnd type="none" w="sm" len="sm"/>
                      <a:tailEnd type="none" w="sm" len="sm"/>
                    </a:lnB>
                    <a:lnTlToBr w="12700" cmpd="sng">
                      <a:noFill/>
                      <a:prstDash val="solid"/>
                    </a:lnTlToBr>
                    <a:lnBlToTr w="12700" cmpd="sng">
                      <a:noFill/>
                      <a:prstDash val="solid"/>
                    </a:lnBlToTr>
                    <a:solidFill>
                      <a:schemeClr val="bg1"/>
                    </a:solidFill>
                  </a:tcPr>
                </a:tc>
                <a:tc>
                  <a:txBody>
                    <a:bodyPr/>
                    <a:lstStyle/>
                    <a:p>
                      <a:pPr marL="0" marR="0" lvl="0" indent="0" algn="ctr" rtl="1">
                        <a:lnSpc>
                          <a:spcPct val="100000"/>
                        </a:lnSpc>
                        <a:spcBef>
                          <a:spcPts val="0"/>
                        </a:spcBef>
                        <a:spcAft>
                          <a:spcPts val="0"/>
                        </a:spcAft>
                        <a:buClr>
                          <a:srgbClr val="000000"/>
                        </a:buClr>
                        <a:buSzPts val="1300"/>
                        <a:buFont typeface="Arial"/>
                        <a:buNone/>
                      </a:pPr>
                      <a:r>
                        <a:rPr lang="en-US" sz="1600" b="0" u="none" strike="noStrike" cap="none">
                          <a:solidFill>
                            <a:srgbClr val="000000"/>
                          </a:solidFill>
                          <a:latin typeface="+mj-lt"/>
                          <a:ea typeface="Calibri"/>
                          <a:cs typeface="Calibri"/>
                          <a:sym typeface="Calibri"/>
                        </a:rPr>
                        <a:t>JM</a:t>
                      </a:r>
                      <a:endParaRPr sz="1600" u="none" strike="noStrike" cap="none">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noFill/>
                      <a:prstDash val="solid"/>
                      <a:round/>
                      <a:headEnd type="none" w="sm" len="sm"/>
                      <a:tailEnd type="none" w="sm" len="sm"/>
                    </a:lnB>
                    <a:lnTlToBr w="12700" cmpd="sng">
                      <a:noFill/>
                      <a:prstDash val="solid"/>
                    </a:lnTlToBr>
                    <a:lnBlToTr w="12700" cmpd="sng">
                      <a:noFill/>
                      <a:prstDash val="solid"/>
                    </a:lnBlToTr>
                    <a:solidFill>
                      <a:schemeClr val="bg1"/>
                    </a:solidFill>
                  </a:tcPr>
                </a:tc>
                <a:tc>
                  <a:txBody>
                    <a:bodyPr/>
                    <a:lstStyle/>
                    <a:p>
                      <a:pPr marL="0" marR="0" lvl="0" indent="0" algn="ctr" rtl="1">
                        <a:lnSpc>
                          <a:spcPct val="100000"/>
                        </a:lnSpc>
                        <a:spcBef>
                          <a:spcPts val="0"/>
                        </a:spcBef>
                        <a:spcAft>
                          <a:spcPts val="0"/>
                        </a:spcAft>
                        <a:buClr>
                          <a:srgbClr val="000000"/>
                        </a:buClr>
                        <a:buSzPts val="1300"/>
                        <a:buFont typeface="Arial"/>
                        <a:buNone/>
                      </a:pPr>
                      <a:r>
                        <a:rPr lang="en-US" sz="1600" b="0" u="none" strike="noStrike" cap="none">
                          <a:solidFill>
                            <a:srgbClr val="000000"/>
                          </a:solidFill>
                          <a:latin typeface="+mj-lt"/>
                          <a:ea typeface="Calibri"/>
                          <a:cs typeface="Calibri"/>
                          <a:sym typeface="Calibri"/>
                        </a:rPr>
                        <a:t>JE</a:t>
                      </a:r>
                      <a:endParaRPr sz="1600" b="0" u="none" strike="noStrike" cap="none">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noFill/>
                      <a:prstDash val="solid"/>
                      <a:round/>
                      <a:headEnd type="none" w="sm" len="sm"/>
                      <a:tailEnd type="none" w="sm" len="sm"/>
                    </a:lnB>
                    <a:lnTlToBr w="12700" cmpd="sng">
                      <a:noFill/>
                      <a:prstDash val="solid"/>
                    </a:lnTlToBr>
                    <a:lnBlToTr w="12700" cmpd="sng">
                      <a:noFill/>
                      <a:prstDash val="solid"/>
                    </a:lnBlToTr>
                    <a:solidFill>
                      <a:schemeClr val="bg1"/>
                    </a:solidFill>
                  </a:tcPr>
                </a:tc>
                <a:tc>
                  <a:txBody>
                    <a:bodyPr/>
                    <a:lstStyle/>
                    <a:p>
                      <a:pPr marL="0" marR="0" lvl="0" indent="0" algn="ctr" rtl="1">
                        <a:lnSpc>
                          <a:spcPct val="100000"/>
                        </a:lnSpc>
                        <a:spcBef>
                          <a:spcPts val="0"/>
                        </a:spcBef>
                        <a:spcAft>
                          <a:spcPts val="0"/>
                        </a:spcAft>
                        <a:buClr>
                          <a:srgbClr val="000000"/>
                        </a:buClr>
                        <a:buSzPts val="1300"/>
                        <a:buFont typeface="Arial"/>
                        <a:buNone/>
                      </a:pPr>
                      <a:r>
                        <a:rPr lang="en-US" sz="1600" b="0" u="none" strike="noStrike" cap="none">
                          <a:solidFill>
                            <a:srgbClr val="000000"/>
                          </a:solidFill>
                          <a:latin typeface="+mj-lt"/>
                          <a:ea typeface="Calibri"/>
                          <a:cs typeface="Calibri"/>
                          <a:sym typeface="Calibri"/>
                        </a:rPr>
                        <a:t>AE</a:t>
                      </a:r>
                      <a:endParaRPr sz="1600" u="none" strike="noStrike" cap="none">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noFill/>
                      <a:prstDash val="solid"/>
                      <a:round/>
                      <a:headEnd type="none" w="sm" len="sm"/>
                      <a:tailEnd type="none" w="sm" len="sm"/>
                    </a:lnB>
                    <a:lnTlToBr w="12700" cmpd="sng">
                      <a:noFill/>
                      <a:prstDash val="solid"/>
                    </a:lnTlToBr>
                    <a:lnBlToTr w="12700" cmpd="sng">
                      <a:noFill/>
                      <a:prstDash val="solid"/>
                    </a:lnBlToTr>
                    <a:solidFill>
                      <a:schemeClr val="bg1"/>
                    </a:solidFill>
                  </a:tcPr>
                </a:tc>
                <a:tc>
                  <a:txBody>
                    <a:bodyPr/>
                    <a:lstStyle/>
                    <a:p>
                      <a:pPr marL="0" marR="0" lvl="0" indent="0" algn="ctr" rtl="1">
                        <a:lnSpc>
                          <a:spcPct val="100000"/>
                        </a:lnSpc>
                        <a:spcBef>
                          <a:spcPts val="0"/>
                        </a:spcBef>
                        <a:spcAft>
                          <a:spcPts val="0"/>
                        </a:spcAft>
                        <a:buClr>
                          <a:srgbClr val="000000"/>
                        </a:buClr>
                        <a:buSzPts val="1300"/>
                        <a:buFont typeface="Arial"/>
                        <a:buNone/>
                      </a:pPr>
                      <a:r>
                        <a:rPr lang="en-US" sz="1600" b="0" u="none" strike="noStrike" cap="none">
                          <a:solidFill>
                            <a:srgbClr val="000000"/>
                          </a:solidFill>
                          <a:latin typeface="+mj-lt"/>
                          <a:ea typeface="Calibri"/>
                          <a:cs typeface="Calibri"/>
                          <a:sym typeface="Calibri"/>
                        </a:rPr>
                        <a:t>JP</a:t>
                      </a:r>
                      <a:endParaRPr sz="1600" b="0" u="none" strike="noStrike" cap="none">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noFill/>
                      <a:prstDash val="solid"/>
                      <a:round/>
                      <a:headEnd type="none" w="sm" len="sm"/>
                      <a:tailEnd type="none" w="sm" len="sm"/>
                    </a:lnB>
                    <a:lnTlToBr w="12700" cmpd="sng">
                      <a:noFill/>
                      <a:prstDash val="solid"/>
                    </a:lnTlToBr>
                    <a:lnBlToTr w="12700" cmpd="sng">
                      <a:noFill/>
                      <a:prstDash val="solid"/>
                    </a:lnBlToTr>
                    <a:solidFill>
                      <a:schemeClr val="bg1"/>
                    </a:solidFill>
                  </a:tcPr>
                </a:tc>
                <a:tc>
                  <a:txBody>
                    <a:bodyPr/>
                    <a:lstStyle/>
                    <a:p>
                      <a:pPr marL="0" marR="0" lvl="0" indent="0" algn="ctr" rtl="1">
                        <a:lnSpc>
                          <a:spcPct val="100000"/>
                        </a:lnSpc>
                        <a:spcBef>
                          <a:spcPts val="0"/>
                        </a:spcBef>
                        <a:spcAft>
                          <a:spcPts val="0"/>
                        </a:spcAft>
                        <a:buClr>
                          <a:srgbClr val="000000"/>
                        </a:buClr>
                        <a:buSzPts val="1300"/>
                        <a:buFont typeface="Arial"/>
                        <a:buNone/>
                      </a:pPr>
                      <a:r>
                        <a:rPr lang="en-US" sz="1600" b="0" u="none" strike="noStrike" cap="none" dirty="0">
                          <a:solidFill>
                            <a:srgbClr val="000000"/>
                          </a:solidFill>
                          <a:latin typeface="+mj-lt"/>
                          <a:ea typeface="Calibri"/>
                          <a:cs typeface="Calibri"/>
                          <a:sym typeface="Calibri"/>
                        </a:rPr>
                        <a:t>JM</a:t>
                      </a:r>
                      <a:endParaRPr sz="1600" u="none" strike="noStrike" cap="none" dirty="0">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noFill/>
                      <a:prstDash val="solid"/>
                      <a:round/>
                      <a:headEnd type="none" w="sm" len="sm"/>
                      <a:tailEnd type="none" w="sm" len="sm"/>
                    </a:lnB>
                    <a:lnTlToBr w="12700" cmpd="sng">
                      <a:noFill/>
                      <a:prstDash val="solid"/>
                    </a:lnTlToBr>
                    <a:lnBlToTr w="12700" cmpd="sng">
                      <a:noFill/>
                      <a:prstDash val="solid"/>
                    </a:lnBlToTr>
                    <a:solidFill>
                      <a:schemeClr val="bg1"/>
                    </a:solidFill>
                  </a:tcPr>
                </a:tc>
                <a:tc>
                  <a:txBody>
                    <a:bodyPr/>
                    <a:lstStyle/>
                    <a:p>
                      <a:pPr marL="0" marR="0" lvl="0" indent="0" algn="ctr" rtl="1">
                        <a:lnSpc>
                          <a:spcPct val="100000"/>
                        </a:lnSpc>
                        <a:spcBef>
                          <a:spcPts val="0"/>
                        </a:spcBef>
                        <a:spcAft>
                          <a:spcPts val="0"/>
                        </a:spcAft>
                        <a:buClr>
                          <a:srgbClr val="000000"/>
                        </a:buClr>
                        <a:buSzPts val="1300"/>
                        <a:buFont typeface="Arial"/>
                        <a:buNone/>
                      </a:pPr>
                      <a:r>
                        <a:rPr lang="en-US" sz="1600" b="0" u="none" strike="noStrike" cap="none" dirty="0">
                          <a:solidFill>
                            <a:srgbClr val="000000"/>
                          </a:solidFill>
                          <a:latin typeface="+mj-lt"/>
                          <a:ea typeface="Calibri"/>
                          <a:cs typeface="Calibri"/>
                          <a:sym typeface="Calibri"/>
                        </a:rPr>
                        <a:t>JE</a:t>
                      </a:r>
                      <a:endParaRPr sz="1600" b="0" u="none" strike="noStrike" cap="none" dirty="0">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noFill/>
                      <a:prstDash val="solid"/>
                      <a:round/>
                      <a:headEnd type="none" w="sm" len="sm"/>
                      <a:tailEnd type="none" w="sm" len="sm"/>
                    </a:lnB>
                    <a:lnTlToBr w="12700" cmpd="sng">
                      <a:noFill/>
                      <a:prstDash val="solid"/>
                    </a:lnTlToBr>
                    <a:lnBlToTr w="12700" cmpd="sng">
                      <a:noFill/>
                      <a:prstDash val="solid"/>
                    </a:lnBlToTr>
                    <a:solidFill>
                      <a:schemeClr val="bg1"/>
                    </a:solidFill>
                  </a:tcPr>
                </a:tc>
                <a:tc>
                  <a:txBody>
                    <a:bodyPr/>
                    <a:lstStyle/>
                    <a:p>
                      <a:pPr marL="0" marR="0" lvl="0" indent="0" algn="ctr" rtl="1">
                        <a:lnSpc>
                          <a:spcPct val="100000"/>
                        </a:lnSpc>
                        <a:spcBef>
                          <a:spcPts val="0"/>
                        </a:spcBef>
                        <a:spcAft>
                          <a:spcPts val="0"/>
                        </a:spcAft>
                        <a:buClr>
                          <a:srgbClr val="000000"/>
                        </a:buClr>
                        <a:buSzPts val="1300"/>
                        <a:buFont typeface="Arial"/>
                        <a:buNone/>
                      </a:pPr>
                      <a:r>
                        <a:rPr lang="en-US" sz="1600" b="0" u="none" strike="noStrike" cap="none" dirty="0">
                          <a:solidFill>
                            <a:srgbClr val="000000"/>
                          </a:solidFill>
                          <a:latin typeface="+mj-lt"/>
                          <a:ea typeface="Calibri"/>
                          <a:cs typeface="Calibri"/>
                          <a:sym typeface="Calibri"/>
                        </a:rPr>
                        <a:t>AE</a:t>
                      </a:r>
                      <a:endParaRPr sz="1600" u="none" strike="noStrike" cap="none" dirty="0">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noFill/>
                      <a:prstDash val="solid"/>
                      <a:round/>
                      <a:headEnd type="none" w="sm" len="sm"/>
                      <a:tailEnd type="none" w="sm" len="sm"/>
                    </a:lnR>
                    <a:lnT w="12700" cap="flat" cmpd="sng" algn="ctr">
                      <a:solidFill>
                        <a:schemeClr val="accent3"/>
                      </a:solidFill>
                      <a:prstDash val="solid"/>
                      <a:round/>
                      <a:headEnd type="none" w="med" len="med"/>
                      <a:tailEnd type="none" w="med" len="med"/>
                    </a:lnT>
                    <a:lnB w="12700" cap="flat" cmpd="sng">
                      <a:noFill/>
                      <a:prstDash val="solid"/>
                      <a:round/>
                      <a:headEnd type="none" w="sm" len="sm"/>
                      <a:tailEnd type="none" w="sm" len="sm"/>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10"/>
                  </a:ext>
                </a:extLst>
              </a:tr>
            </a:tbl>
          </a:graphicData>
        </a:graphic>
      </p:graphicFrame>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Shape 2013"/>
        <p:cNvGrpSpPr/>
        <p:nvPr/>
      </p:nvGrpSpPr>
      <p:grpSpPr>
        <a:xfrm>
          <a:off x="0" y="0"/>
          <a:ext cx="0" cy="0"/>
          <a:chOff x="0" y="0"/>
          <a:chExt cx="0" cy="0"/>
        </a:xfrm>
      </p:grpSpPr>
      <p:sp>
        <p:nvSpPr>
          <p:cNvPr id="2014" name="Google Shape;2014;gadaf0ff14e_0_3374"/>
          <p:cNvSpPr txBox="1">
            <a:spLocks noGrp="1"/>
          </p:cNvSpPr>
          <p:nvPr>
            <p:ph type="title"/>
          </p:nvPr>
        </p:nvSpPr>
        <p:spPr>
          <a:xfrm>
            <a:off x="609600" y="836838"/>
            <a:ext cx="10871200" cy="580800"/>
          </a:xfrm>
          <a:prstGeom prst="rect">
            <a:avLst/>
          </a:prstGeom>
          <a:noFill/>
          <a:ln>
            <a:noFill/>
          </a:ln>
        </p:spPr>
        <p:txBody>
          <a:bodyPr spcFirstLastPara="1" wrap="square" lIns="91425" tIns="45700" rIns="91425" bIns="45700" anchor="b" anchorCtr="0">
            <a:spAutoFit/>
          </a:bodyPr>
          <a:lstStyle/>
          <a:p>
            <a:pPr lvl="0" algn="r" rtl="1"/>
            <a:r>
              <a:rPr lang="ar-LB" dirty="0"/>
              <a:t>الجولة 1: استمارة تصنيف البند</a:t>
            </a:r>
            <a:endParaRPr dirty="0"/>
          </a:p>
        </p:txBody>
      </p:sp>
      <p:sp>
        <p:nvSpPr>
          <p:cNvPr id="2015" name="Google Shape;2015;gadaf0ff14e_0_3374"/>
          <p:cNvSpPr txBox="1">
            <a:spLocks noGrp="1"/>
          </p:cNvSpPr>
          <p:nvPr>
            <p:ph type="body" idx="1"/>
          </p:nvPr>
        </p:nvSpPr>
        <p:spPr>
          <a:xfrm>
            <a:off x="609600" y="1600201"/>
            <a:ext cx="10871200" cy="4419599"/>
          </a:xfrm>
          <a:prstGeom prst="rect">
            <a:avLst/>
          </a:prstGeom>
          <a:noFill/>
          <a:ln>
            <a:noFill/>
          </a:ln>
        </p:spPr>
        <p:txBody>
          <a:bodyPr spcFirstLastPara="1" wrap="square" lIns="91425" tIns="45700" rIns="91425" bIns="45700" anchor="t" anchorCtr="0">
            <a:normAutofit/>
          </a:bodyPr>
          <a:lstStyle/>
          <a:p>
            <a:pPr marL="94234" lvl="0" indent="0" algn="r" rtl="1">
              <a:buNone/>
            </a:pPr>
            <a:r>
              <a:rPr lang="ar-LB" b="1" dirty="0"/>
              <a:t>التوجيهات: </a:t>
            </a:r>
            <a:r>
              <a:rPr lang="ar-LB" dirty="0"/>
              <a:t>لكلّ بند، ضع دائرة حول إمّا </a:t>
            </a:r>
            <a:r>
              <a:rPr lang="ar-LB" sz="2400" dirty="0"/>
              <a:t> بالكاد يحقق جزئيًّا (</a:t>
            </a:r>
            <a:r>
              <a:rPr lang="en-GB" sz="2400" dirty="0"/>
              <a:t>JP</a:t>
            </a:r>
            <a:r>
              <a:rPr lang="ar-LB" sz="2400" dirty="0"/>
              <a:t>)، أو بالكاد يحقق (</a:t>
            </a:r>
            <a:r>
              <a:rPr lang="en-GB" sz="2400" dirty="0"/>
              <a:t>JM</a:t>
            </a:r>
            <a:r>
              <a:rPr lang="ar-LB" sz="2400" dirty="0"/>
              <a:t>)، أو بالكاد يتخطى (</a:t>
            </a:r>
            <a:r>
              <a:rPr lang="en-GB" sz="2400" dirty="0"/>
              <a:t>JE</a:t>
            </a:r>
            <a:r>
              <a:rPr lang="ar-LB" sz="2400" dirty="0"/>
              <a:t>) الحدّ الأدنى من الكفاءة، حسب ما إذا كان المتعلّمون ذوو الحدّ الأدنى من الكفاءة في كل مستوى قد يجيبون عن البند بشكل صحيح («نعم). وضع دائرة حول </a:t>
            </a:r>
            <a:r>
              <a:rPr lang="ar-SA" dirty="0"/>
              <a:t>يحقق أكثر من</a:t>
            </a:r>
            <a:r>
              <a:rPr lang="ar-LB" dirty="0"/>
              <a:t> </a:t>
            </a:r>
            <a:r>
              <a:rPr lang="ar-SA" dirty="0"/>
              <a:t> تخطّي الحدّ الأدنى من الكفاءة</a:t>
            </a:r>
            <a:r>
              <a:rPr lang="ar-LB" dirty="0"/>
              <a:t> (</a:t>
            </a:r>
            <a:r>
              <a:rPr lang="en-US" b="1" dirty="0"/>
              <a:t>AE</a:t>
            </a:r>
            <a:r>
              <a:rPr lang="ar-LB" dirty="0"/>
              <a:t>) للبنود التي حتى </a:t>
            </a:r>
            <a:r>
              <a:rPr lang="ar-LB" dirty="0" smtClean="0"/>
              <a:t>المتعلّم </a:t>
            </a:r>
            <a:r>
              <a:rPr lang="en-US" dirty="0"/>
              <a:t>JE</a:t>
            </a:r>
            <a:r>
              <a:rPr lang="ar-LB" dirty="0" smtClean="0"/>
              <a:t> </a:t>
            </a:r>
            <a:r>
              <a:rPr lang="ar-LB" dirty="0"/>
              <a:t>قد لا يكون قادرًا على الإجابة عنها بشكل صحيح</a:t>
            </a:r>
            <a:r>
              <a:rPr lang="ar-LB" dirty="0" smtClean="0"/>
              <a:t>.</a:t>
            </a:r>
            <a:endParaRPr lang="ar-LB" b="1" dirty="0" smtClean="0"/>
          </a:p>
        </p:txBody>
      </p:sp>
      <p:graphicFrame>
        <p:nvGraphicFramePr>
          <p:cNvPr id="2016" name="Google Shape;2016;gadaf0ff14e_0_3374"/>
          <p:cNvGraphicFramePr/>
          <p:nvPr>
            <p:extLst>
              <p:ext uri="{D42A27DB-BD31-4B8C-83A1-F6EECF244321}">
                <p14:modId xmlns:p14="http://schemas.microsoft.com/office/powerpoint/2010/main" val="2750440607"/>
              </p:ext>
            </p:extLst>
          </p:nvPr>
        </p:nvGraphicFramePr>
        <p:xfrm>
          <a:off x="509239" y="3356517"/>
          <a:ext cx="10872100" cy="2312190"/>
        </p:xfrm>
        <a:graphic>
          <a:graphicData uri="http://schemas.openxmlformats.org/drawingml/2006/table">
            <a:tbl>
              <a:tblPr rtl="1">
                <a:noFill/>
              </a:tblPr>
              <a:tblGrid>
                <a:gridCol w="729750">
                  <a:extLst>
                    <a:ext uri="{9D8B030D-6E8A-4147-A177-3AD203B41FA5}">
                      <a16:colId xmlns:a16="http://schemas.microsoft.com/office/drawing/2014/main" xmlns="" val="20000"/>
                    </a:ext>
                  </a:extLst>
                </a:gridCol>
                <a:gridCol w="1185850">
                  <a:extLst>
                    <a:ext uri="{9D8B030D-6E8A-4147-A177-3AD203B41FA5}">
                      <a16:colId xmlns:a16="http://schemas.microsoft.com/office/drawing/2014/main" xmlns="" val="20001"/>
                    </a:ext>
                  </a:extLst>
                </a:gridCol>
                <a:gridCol w="639750">
                  <a:extLst>
                    <a:ext uri="{9D8B030D-6E8A-4147-A177-3AD203B41FA5}">
                      <a16:colId xmlns:a16="http://schemas.microsoft.com/office/drawing/2014/main" xmlns="" val="20002"/>
                    </a:ext>
                  </a:extLst>
                </a:gridCol>
                <a:gridCol w="639750">
                  <a:extLst>
                    <a:ext uri="{9D8B030D-6E8A-4147-A177-3AD203B41FA5}">
                      <a16:colId xmlns:a16="http://schemas.microsoft.com/office/drawing/2014/main" xmlns="" val="20003"/>
                    </a:ext>
                  </a:extLst>
                </a:gridCol>
                <a:gridCol w="639750">
                  <a:extLst>
                    <a:ext uri="{9D8B030D-6E8A-4147-A177-3AD203B41FA5}">
                      <a16:colId xmlns:a16="http://schemas.microsoft.com/office/drawing/2014/main" xmlns="" val="20004"/>
                    </a:ext>
                  </a:extLst>
                </a:gridCol>
                <a:gridCol w="639750">
                  <a:extLst>
                    <a:ext uri="{9D8B030D-6E8A-4147-A177-3AD203B41FA5}">
                      <a16:colId xmlns:a16="http://schemas.microsoft.com/office/drawing/2014/main" xmlns="" val="20005"/>
                    </a:ext>
                  </a:extLst>
                </a:gridCol>
                <a:gridCol w="639750">
                  <a:extLst>
                    <a:ext uri="{9D8B030D-6E8A-4147-A177-3AD203B41FA5}">
                      <a16:colId xmlns:a16="http://schemas.microsoft.com/office/drawing/2014/main" xmlns="" val="20006"/>
                    </a:ext>
                  </a:extLst>
                </a:gridCol>
                <a:gridCol w="639750">
                  <a:extLst>
                    <a:ext uri="{9D8B030D-6E8A-4147-A177-3AD203B41FA5}">
                      <a16:colId xmlns:a16="http://schemas.microsoft.com/office/drawing/2014/main" xmlns="" val="20007"/>
                    </a:ext>
                  </a:extLst>
                </a:gridCol>
                <a:gridCol w="639750">
                  <a:extLst>
                    <a:ext uri="{9D8B030D-6E8A-4147-A177-3AD203B41FA5}">
                      <a16:colId xmlns:a16="http://schemas.microsoft.com/office/drawing/2014/main" xmlns="" val="20008"/>
                    </a:ext>
                  </a:extLst>
                </a:gridCol>
                <a:gridCol w="639750">
                  <a:extLst>
                    <a:ext uri="{9D8B030D-6E8A-4147-A177-3AD203B41FA5}">
                      <a16:colId xmlns:a16="http://schemas.microsoft.com/office/drawing/2014/main" xmlns="" val="20009"/>
                    </a:ext>
                  </a:extLst>
                </a:gridCol>
                <a:gridCol w="639750">
                  <a:extLst>
                    <a:ext uri="{9D8B030D-6E8A-4147-A177-3AD203B41FA5}">
                      <a16:colId xmlns:a16="http://schemas.microsoft.com/office/drawing/2014/main" xmlns="" val="20010"/>
                    </a:ext>
                  </a:extLst>
                </a:gridCol>
                <a:gridCol w="639750">
                  <a:extLst>
                    <a:ext uri="{9D8B030D-6E8A-4147-A177-3AD203B41FA5}">
                      <a16:colId xmlns:a16="http://schemas.microsoft.com/office/drawing/2014/main" xmlns="" val="20011"/>
                    </a:ext>
                  </a:extLst>
                </a:gridCol>
                <a:gridCol w="639750">
                  <a:extLst>
                    <a:ext uri="{9D8B030D-6E8A-4147-A177-3AD203B41FA5}">
                      <a16:colId xmlns:a16="http://schemas.microsoft.com/office/drawing/2014/main" xmlns="" val="20012"/>
                    </a:ext>
                  </a:extLst>
                </a:gridCol>
                <a:gridCol w="639750">
                  <a:extLst>
                    <a:ext uri="{9D8B030D-6E8A-4147-A177-3AD203B41FA5}">
                      <a16:colId xmlns:a16="http://schemas.microsoft.com/office/drawing/2014/main" xmlns="" val="20013"/>
                    </a:ext>
                  </a:extLst>
                </a:gridCol>
                <a:gridCol w="639750">
                  <a:extLst>
                    <a:ext uri="{9D8B030D-6E8A-4147-A177-3AD203B41FA5}">
                      <a16:colId xmlns:a16="http://schemas.microsoft.com/office/drawing/2014/main" xmlns="" val="20014"/>
                    </a:ext>
                  </a:extLst>
                </a:gridCol>
                <a:gridCol w="639750">
                  <a:extLst>
                    <a:ext uri="{9D8B030D-6E8A-4147-A177-3AD203B41FA5}">
                      <a16:colId xmlns:a16="http://schemas.microsoft.com/office/drawing/2014/main" xmlns="" val="20015"/>
                    </a:ext>
                  </a:extLst>
                </a:gridCol>
              </a:tblGrid>
              <a:tr h="135903">
                <a:tc rowSpan="2">
                  <a:txBody>
                    <a:bodyPr/>
                    <a:lstStyle/>
                    <a:p>
                      <a:pPr marL="0" marR="0" lvl="0" indent="0" algn="ctr" rtl="0">
                        <a:lnSpc>
                          <a:spcPct val="100000"/>
                        </a:lnSpc>
                        <a:spcBef>
                          <a:spcPts val="0"/>
                        </a:spcBef>
                        <a:spcAft>
                          <a:spcPts val="0"/>
                        </a:spcAft>
                        <a:buNone/>
                      </a:pPr>
                      <a:r>
                        <a:rPr lang="ar-LB" sz="1600" b="1" u="none" strike="noStrike" cap="none" dirty="0" smtClean="0">
                          <a:solidFill>
                            <a:srgbClr val="FFFFFF"/>
                          </a:solidFill>
                          <a:latin typeface="Arial"/>
                          <a:ea typeface="Arial"/>
                          <a:cs typeface="Arial"/>
                          <a:sym typeface="Arial"/>
                        </a:rPr>
                        <a:t>رقم الكلمة</a:t>
                      </a:r>
                      <a:endParaRPr sz="1600" b="1" u="none" strike="noStrike" cap="none" dirty="0">
                        <a:solidFill>
                          <a:srgbClr val="000000"/>
                        </a:solidFill>
                        <a:latin typeface="Arial"/>
                        <a:ea typeface="Arial"/>
                        <a:cs typeface="Arial"/>
                        <a:sym typeface="Arial"/>
                      </a:endParaRPr>
                    </a:p>
                  </a:txBody>
                  <a:tcPr marL="38650" marR="38650" marT="0" marB="0">
                    <a:lnL w="9525" cap="flat" cmpd="sng">
                      <a:solidFill>
                        <a:srgbClr val="000000">
                          <a:alpha val="0"/>
                        </a:srgbClr>
                      </a:solidFill>
                      <a:prstDash val="solid"/>
                      <a:round/>
                      <a:headEnd type="none" w="sm" len="sm"/>
                      <a:tailEnd type="none" w="sm" len="sm"/>
                    </a:lnL>
                    <a:lnR w="12700" cap="flat" cmpd="sng">
                      <a:solidFill>
                        <a:schemeClr val="accent3"/>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accent3"/>
                      </a:solidFill>
                      <a:prstDash val="solid"/>
                      <a:round/>
                      <a:headEnd type="none" w="sm" len="sm"/>
                      <a:tailEnd type="none" w="sm" len="sm"/>
                    </a:lnB>
                    <a:solidFill>
                      <a:srgbClr val="651D32"/>
                    </a:solidFill>
                  </a:tcPr>
                </a:tc>
                <a:tc rowSpan="2">
                  <a:txBody>
                    <a:bodyPr/>
                    <a:lstStyle/>
                    <a:p>
                      <a:pPr marL="0" marR="0" lvl="0" indent="0" algn="ctr" rtl="0">
                        <a:lnSpc>
                          <a:spcPct val="100000"/>
                        </a:lnSpc>
                        <a:spcBef>
                          <a:spcPts val="0"/>
                        </a:spcBef>
                        <a:spcAft>
                          <a:spcPts val="0"/>
                        </a:spcAft>
                        <a:buNone/>
                      </a:pPr>
                      <a:r>
                        <a:rPr lang="ar-LB" sz="1600" b="1" u="none" strike="noStrike" cap="none" dirty="0" smtClean="0">
                          <a:solidFill>
                            <a:srgbClr val="FFFFFF"/>
                          </a:solidFill>
                          <a:latin typeface="Arial"/>
                          <a:ea typeface="Arial"/>
                          <a:cs typeface="Arial"/>
                          <a:sym typeface="Arial"/>
                        </a:rPr>
                        <a:t>مقطع القراءة (كلمة)</a:t>
                      </a:r>
                      <a:endParaRPr sz="1600" b="1" u="none" strike="noStrike" cap="none" dirty="0">
                        <a:solidFill>
                          <a:srgbClr val="000000"/>
                        </a:solidFill>
                        <a:latin typeface="Arial"/>
                        <a:ea typeface="Arial"/>
                        <a:cs typeface="Arial"/>
                        <a:sym typeface="Arial"/>
                      </a:endParaRPr>
                    </a:p>
                  </a:txBody>
                  <a:tcPr marL="38650" marR="38650" marT="0" marB="0">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accent3"/>
                      </a:solidFill>
                      <a:prstDash val="solid"/>
                      <a:round/>
                      <a:headEnd type="none" w="sm" len="sm"/>
                      <a:tailEnd type="none" w="sm" len="sm"/>
                    </a:lnB>
                    <a:solidFill>
                      <a:srgbClr val="651D32"/>
                    </a:solidFill>
                  </a:tcPr>
                </a:tc>
                <a:tc gridSpan="3">
                  <a:txBody>
                    <a:bodyPr/>
                    <a:lstStyle/>
                    <a:p>
                      <a:pPr marL="0" marR="0" lvl="0" indent="0" algn="ctr" rtl="0">
                        <a:lnSpc>
                          <a:spcPct val="100000"/>
                        </a:lnSpc>
                        <a:spcBef>
                          <a:spcPts val="0"/>
                        </a:spcBef>
                        <a:spcAft>
                          <a:spcPts val="0"/>
                        </a:spcAft>
                        <a:buNone/>
                      </a:pPr>
                      <a:r>
                        <a:rPr lang="ar-LB" sz="1600" b="1" u="none" strike="noStrike" cap="none" dirty="0" smtClean="0">
                          <a:solidFill>
                            <a:srgbClr val="FFFFFF"/>
                          </a:solidFill>
                          <a:latin typeface="+mn-lt"/>
                          <a:ea typeface="Arial"/>
                          <a:cs typeface="Arial"/>
                          <a:sym typeface="Arial"/>
                        </a:rPr>
                        <a:t>الجولة 1: عدد الكلمات التي قد يحاول المتعلّمون قراءتها في دقيقة</a:t>
                      </a:r>
                      <a:endParaRPr sz="1600" b="1" u="none" strike="noStrike" cap="none" dirty="0">
                        <a:solidFill>
                          <a:srgbClr val="000000"/>
                        </a:solidFill>
                        <a:latin typeface="Arial"/>
                        <a:ea typeface="Arial"/>
                        <a:cs typeface="Arial"/>
                        <a:sym typeface="Arial"/>
                      </a:endParaRPr>
                    </a:p>
                  </a:txBody>
                  <a:tcPr marL="38650" marR="38650" marT="0" marB="0">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accent3"/>
                      </a:solidFill>
                      <a:prstDash val="solid"/>
                      <a:round/>
                      <a:headEnd type="none" w="sm" len="sm"/>
                      <a:tailEnd type="none" w="sm" len="sm"/>
                    </a:lnB>
                    <a:solidFill>
                      <a:srgbClr val="651D32"/>
                    </a:solidFill>
                  </a:tcPr>
                </a:tc>
                <a:tc hMerge="1">
                  <a:txBody>
                    <a:bodyPr/>
                    <a:lstStyle/>
                    <a:p>
                      <a:endParaRPr lang="en-US"/>
                    </a:p>
                  </a:txBody>
                  <a:tcPr/>
                </a:tc>
                <a:tc hMerge="1">
                  <a:txBody>
                    <a:bodyPr/>
                    <a:lstStyle/>
                    <a:p>
                      <a:endParaRPr lang="en-US"/>
                    </a:p>
                  </a:txBody>
                  <a:tcPr/>
                </a:tc>
                <a:tc gridSpan="4">
                  <a:txBody>
                    <a:bodyPr/>
                    <a:lstStyle/>
                    <a:p>
                      <a:pPr marL="0" marR="0" lvl="0" indent="0" algn="ctr" rtl="1">
                        <a:lnSpc>
                          <a:spcPct val="100000"/>
                        </a:lnSpc>
                        <a:spcBef>
                          <a:spcPts val="0"/>
                        </a:spcBef>
                        <a:spcAft>
                          <a:spcPts val="0"/>
                        </a:spcAft>
                        <a:buNone/>
                      </a:pPr>
                      <a:r>
                        <a:rPr lang="ar-LB" sz="1700" b="1" u="none" strike="noStrike" cap="none" dirty="0" smtClean="0">
                          <a:solidFill>
                            <a:srgbClr val="FFFFFF"/>
                          </a:solidFill>
                          <a:latin typeface="Arial"/>
                          <a:ea typeface="Arial"/>
                          <a:cs typeface="Arial"/>
                          <a:sym typeface="Arial"/>
                        </a:rPr>
                        <a:t>الجولة 1: التصنيفات</a:t>
                      </a:r>
                      <a:r>
                        <a:rPr lang="ar-LB" sz="1700" b="1" u="none" strike="noStrike" cap="none" baseline="0" dirty="0" smtClean="0">
                          <a:solidFill>
                            <a:srgbClr val="FFFFFF"/>
                          </a:solidFill>
                          <a:latin typeface="Arial"/>
                          <a:ea typeface="Arial"/>
                          <a:cs typeface="Arial"/>
                          <a:sym typeface="Arial"/>
                        </a:rPr>
                        <a:t> الفردية والمستقلة</a:t>
                      </a:r>
                      <a:endParaRPr sz="1700" b="1" u="none" strike="noStrike" cap="none" dirty="0">
                        <a:solidFill>
                          <a:srgbClr val="000000"/>
                        </a:solidFill>
                        <a:latin typeface="Arial"/>
                        <a:ea typeface="Arial"/>
                        <a:cs typeface="Arial"/>
                        <a:sym typeface="Arial"/>
                      </a:endParaRPr>
                    </a:p>
                  </a:txBody>
                  <a:tcPr marL="38650" marR="38650" marT="0" marB="0">
                    <a:lnL w="12700" cap="flat" cmpd="sng" algn="ctr">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accent3"/>
                      </a:solidFill>
                      <a:prstDash val="solid"/>
                      <a:round/>
                      <a:headEnd type="none" w="sm" len="sm"/>
                      <a:tailEnd type="none" w="sm" len="sm"/>
                    </a:lnB>
                    <a:solidFill>
                      <a:srgbClr val="651D32"/>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lvl="0" indent="0" algn="ctr" rtl="1">
                        <a:lnSpc>
                          <a:spcPct val="100000"/>
                        </a:lnSpc>
                        <a:spcBef>
                          <a:spcPts val="0"/>
                        </a:spcBef>
                        <a:spcAft>
                          <a:spcPts val="0"/>
                        </a:spcAft>
                        <a:buNone/>
                      </a:pPr>
                      <a:r>
                        <a:rPr lang="ar-LB" sz="1700" b="1" u="none" strike="noStrike" cap="none" dirty="0" smtClean="0">
                          <a:solidFill>
                            <a:srgbClr val="FFFFFF"/>
                          </a:solidFill>
                          <a:latin typeface="+mn-lt"/>
                          <a:ea typeface="Arial"/>
                          <a:cs typeface="Arial"/>
                          <a:sym typeface="Arial"/>
                        </a:rPr>
                        <a:t>الجولة 2: عدد الكلمات التي قد يحاول المتعلّمون قراءتها في دقيقة</a:t>
                      </a:r>
                      <a:endParaRPr sz="1700" b="1" u="none" strike="noStrike" cap="none" dirty="0">
                        <a:solidFill>
                          <a:srgbClr val="000000"/>
                        </a:solidFill>
                        <a:latin typeface="Arial"/>
                        <a:ea typeface="Arial"/>
                        <a:cs typeface="Arial"/>
                        <a:sym typeface="Arial"/>
                      </a:endParaRPr>
                    </a:p>
                  </a:txBody>
                  <a:tcPr marL="38650" marR="38650" marT="0" marB="0">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accent3"/>
                      </a:solidFill>
                      <a:prstDash val="solid"/>
                      <a:round/>
                      <a:headEnd type="none" w="sm" len="sm"/>
                      <a:tailEnd type="none" w="sm" len="sm"/>
                    </a:lnB>
                    <a:solidFill>
                      <a:srgbClr val="651D32"/>
                    </a:solidFill>
                  </a:tcPr>
                </a:tc>
                <a:tc hMerge="1">
                  <a:txBody>
                    <a:bodyPr/>
                    <a:lstStyle/>
                    <a:p>
                      <a:endParaRPr lang="en-US"/>
                    </a:p>
                  </a:txBody>
                  <a:tcPr/>
                </a:tc>
                <a:tc hMerge="1">
                  <a:txBody>
                    <a:bodyPr/>
                    <a:lstStyle/>
                    <a:p>
                      <a:endParaRPr lang="en-US"/>
                    </a:p>
                  </a:txBody>
                  <a:tcPr/>
                </a:tc>
                <a:tc gridSpan="4">
                  <a:txBody>
                    <a:bodyPr/>
                    <a:lstStyle/>
                    <a:p>
                      <a:pPr marL="0" marR="0" lvl="0" indent="0" algn="ctr" rtl="1">
                        <a:lnSpc>
                          <a:spcPct val="100000"/>
                        </a:lnSpc>
                        <a:spcBef>
                          <a:spcPts val="0"/>
                        </a:spcBef>
                        <a:spcAft>
                          <a:spcPts val="0"/>
                        </a:spcAft>
                        <a:buNone/>
                      </a:pPr>
                      <a:r>
                        <a:rPr lang="ar-LB" sz="1700" b="1" u="none" strike="noStrike" cap="none" dirty="0" smtClean="0">
                          <a:solidFill>
                            <a:srgbClr val="FFFFFF"/>
                          </a:solidFill>
                          <a:latin typeface="+mn-lt"/>
                          <a:ea typeface="Arial"/>
                          <a:cs typeface="Arial"/>
                          <a:sym typeface="Arial"/>
                        </a:rPr>
                        <a:t>الجولة 2: التصنيفات</a:t>
                      </a:r>
                      <a:r>
                        <a:rPr lang="ar-LB" sz="1700" b="1" u="none" strike="noStrike" cap="none" baseline="0" dirty="0" smtClean="0">
                          <a:solidFill>
                            <a:srgbClr val="FFFFFF"/>
                          </a:solidFill>
                          <a:latin typeface="+mn-lt"/>
                          <a:ea typeface="Arial"/>
                          <a:cs typeface="Arial"/>
                          <a:sym typeface="Arial"/>
                        </a:rPr>
                        <a:t> الفردية والمستقلة</a:t>
                      </a:r>
                      <a:endParaRPr sz="1700" b="1" u="none" strike="noStrike" cap="none" dirty="0">
                        <a:solidFill>
                          <a:srgbClr val="000000"/>
                        </a:solidFill>
                        <a:latin typeface="Arial"/>
                        <a:ea typeface="Arial"/>
                        <a:cs typeface="Arial"/>
                        <a:sym typeface="Arial"/>
                      </a:endParaRPr>
                    </a:p>
                  </a:txBody>
                  <a:tcPr marL="38650" marR="38650" marT="0" marB="0">
                    <a:lnL w="12700" cap="flat" cmpd="sng">
                      <a:solidFill>
                        <a:schemeClr val="accent3"/>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accent3"/>
                      </a:solidFill>
                      <a:prstDash val="solid"/>
                      <a:round/>
                      <a:headEnd type="none" w="sm" len="sm"/>
                      <a:tailEnd type="none" w="sm" len="sm"/>
                    </a:lnB>
                    <a:solidFill>
                      <a:srgbClr val="651D32"/>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255825">
                <a:tc vMerge="1">
                  <a:txBody>
                    <a:bodyPr/>
                    <a:lstStyle/>
                    <a:p>
                      <a:endParaRPr lang="en-US"/>
                    </a:p>
                  </a:txBody>
                  <a:tcPr/>
                </a:tc>
                <a:tc vMerge="1">
                  <a:txBody>
                    <a:bodyPr/>
                    <a:lstStyle/>
                    <a:p>
                      <a:endParaRPr lang="en-US"/>
                    </a:p>
                  </a:txBody>
                  <a:tcPr/>
                </a:tc>
                <a:tc>
                  <a:txBody>
                    <a:bodyPr/>
                    <a:lstStyle/>
                    <a:p>
                      <a:pPr marL="0" marR="0" lvl="0" indent="0" algn="l" rtl="0">
                        <a:lnSpc>
                          <a:spcPct val="100000"/>
                        </a:lnSpc>
                        <a:spcBef>
                          <a:spcPts val="0"/>
                        </a:spcBef>
                        <a:spcAft>
                          <a:spcPts val="0"/>
                        </a:spcAft>
                        <a:buNone/>
                      </a:pPr>
                      <a:r>
                        <a:rPr lang="en-US" sz="1600" b="1" u="none" strike="noStrike" cap="none" dirty="0">
                          <a:solidFill>
                            <a:srgbClr val="FFFFFF"/>
                          </a:solidFill>
                          <a:latin typeface="Arial"/>
                          <a:ea typeface="Arial"/>
                          <a:cs typeface="Arial"/>
                          <a:sym typeface="Arial"/>
                        </a:rPr>
                        <a:t>JP</a:t>
                      </a:r>
                      <a:endParaRPr sz="1600" b="1" u="none" strike="noStrike" cap="none" dirty="0">
                        <a:solidFill>
                          <a:srgbClr val="000000"/>
                        </a:solidFill>
                        <a:latin typeface="Arial"/>
                        <a:ea typeface="Arial"/>
                        <a:cs typeface="Arial"/>
                        <a:sym typeface="Arial"/>
                      </a:endParaRPr>
                    </a:p>
                  </a:txBody>
                  <a:tcPr marL="38650" marR="38650" marT="0" marB="0">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rgbClr val="651D32"/>
                    </a:solidFill>
                  </a:tcPr>
                </a:tc>
                <a:tc>
                  <a:txBody>
                    <a:bodyPr/>
                    <a:lstStyle/>
                    <a:p>
                      <a:pPr marL="0" marR="0" lvl="0" indent="0" algn="l" rtl="0">
                        <a:lnSpc>
                          <a:spcPct val="100000"/>
                        </a:lnSpc>
                        <a:spcBef>
                          <a:spcPts val="0"/>
                        </a:spcBef>
                        <a:spcAft>
                          <a:spcPts val="0"/>
                        </a:spcAft>
                        <a:buNone/>
                      </a:pPr>
                      <a:r>
                        <a:rPr lang="en-US" sz="1600" b="1" u="none" strike="noStrike" cap="none">
                          <a:solidFill>
                            <a:srgbClr val="FFFFFF"/>
                          </a:solidFill>
                          <a:latin typeface="Arial"/>
                          <a:ea typeface="Arial"/>
                          <a:cs typeface="Arial"/>
                          <a:sym typeface="Arial"/>
                        </a:rPr>
                        <a:t>JM</a:t>
                      </a:r>
                      <a:endParaRPr sz="1600" b="1" u="none" strike="noStrike" cap="none">
                        <a:solidFill>
                          <a:srgbClr val="000000"/>
                        </a:solidFill>
                        <a:latin typeface="Arial"/>
                        <a:ea typeface="Arial"/>
                        <a:cs typeface="Arial"/>
                        <a:sym typeface="Arial"/>
                      </a:endParaRPr>
                    </a:p>
                  </a:txBody>
                  <a:tcPr marL="38650" marR="38650" marT="0" marB="0">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rgbClr val="651D32"/>
                    </a:solidFill>
                  </a:tcPr>
                </a:tc>
                <a:tc>
                  <a:txBody>
                    <a:bodyPr/>
                    <a:lstStyle/>
                    <a:p>
                      <a:pPr marL="0" marR="0" lvl="0" indent="0" algn="l" rtl="0">
                        <a:lnSpc>
                          <a:spcPct val="100000"/>
                        </a:lnSpc>
                        <a:spcBef>
                          <a:spcPts val="0"/>
                        </a:spcBef>
                        <a:spcAft>
                          <a:spcPts val="0"/>
                        </a:spcAft>
                        <a:buNone/>
                      </a:pPr>
                      <a:r>
                        <a:rPr lang="en-US" sz="1600" b="1" u="none" strike="noStrike" cap="none">
                          <a:solidFill>
                            <a:srgbClr val="FFFFFF"/>
                          </a:solidFill>
                          <a:latin typeface="Arial"/>
                          <a:ea typeface="Arial"/>
                          <a:cs typeface="Arial"/>
                          <a:sym typeface="Arial"/>
                        </a:rPr>
                        <a:t>JE</a:t>
                      </a:r>
                      <a:endParaRPr sz="1600" b="1" u="none" strike="noStrike" cap="none">
                        <a:solidFill>
                          <a:srgbClr val="000000"/>
                        </a:solidFill>
                        <a:latin typeface="Arial"/>
                        <a:ea typeface="Arial"/>
                        <a:cs typeface="Arial"/>
                        <a:sym typeface="Arial"/>
                      </a:endParaRPr>
                    </a:p>
                  </a:txBody>
                  <a:tcPr marL="38650" marR="38650" marT="0" marB="0">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rgbClr val="651D32"/>
                    </a:solidFill>
                  </a:tcPr>
                </a:tc>
                <a:tc>
                  <a:txBody>
                    <a:bodyPr/>
                    <a:lstStyle/>
                    <a:p>
                      <a:pPr marL="0" marR="0" lvl="0" indent="0" algn="l" rtl="0">
                        <a:lnSpc>
                          <a:spcPct val="100000"/>
                        </a:lnSpc>
                        <a:spcBef>
                          <a:spcPts val="0"/>
                        </a:spcBef>
                        <a:spcAft>
                          <a:spcPts val="0"/>
                        </a:spcAft>
                        <a:buNone/>
                      </a:pPr>
                      <a:r>
                        <a:rPr lang="en-US" sz="1600" b="1" u="none" strike="noStrike" cap="none">
                          <a:solidFill>
                            <a:srgbClr val="FFFFFF"/>
                          </a:solidFill>
                          <a:latin typeface="Arial"/>
                          <a:ea typeface="Arial"/>
                          <a:cs typeface="Arial"/>
                          <a:sym typeface="Arial"/>
                        </a:rPr>
                        <a:t>JP</a:t>
                      </a:r>
                      <a:endParaRPr sz="1600" b="1" u="none" strike="noStrike" cap="none">
                        <a:solidFill>
                          <a:srgbClr val="000000"/>
                        </a:solidFill>
                        <a:latin typeface="Arial"/>
                        <a:ea typeface="Arial"/>
                        <a:cs typeface="Arial"/>
                        <a:sym typeface="Arial"/>
                      </a:endParaRPr>
                    </a:p>
                  </a:txBody>
                  <a:tcPr marL="38650" marR="38650" marT="0" marB="0">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lgn="ctr">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rgbClr val="651D32"/>
                    </a:solidFill>
                  </a:tcPr>
                </a:tc>
                <a:tc>
                  <a:txBody>
                    <a:bodyPr/>
                    <a:lstStyle/>
                    <a:p>
                      <a:pPr marL="0" marR="0" lvl="0" indent="0" algn="l" rtl="0">
                        <a:lnSpc>
                          <a:spcPct val="100000"/>
                        </a:lnSpc>
                        <a:spcBef>
                          <a:spcPts val="0"/>
                        </a:spcBef>
                        <a:spcAft>
                          <a:spcPts val="0"/>
                        </a:spcAft>
                        <a:buNone/>
                      </a:pPr>
                      <a:r>
                        <a:rPr lang="en-US" sz="1600" b="1" u="none" strike="noStrike" cap="none">
                          <a:solidFill>
                            <a:srgbClr val="FFFFFF"/>
                          </a:solidFill>
                          <a:latin typeface="Arial"/>
                          <a:ea typeface="Arial"/>
                          <a:cs typeface="Arial"/>
                          <a:sym typeface="Arial"/>
                        </a:rPr>
                        <a:t>JM</a:t>
                      </a:r>
                      <a:endParaRPr sz="1600" b="1" u="none" strike="noStrike" cap="none">
                        <a:solidFill>
                          <a:srgbClr val="000000"/>
                        </a:solidFill>
                        <a:latin typeface="Arial"/>
                        <a:ea typeface="Arial"/>
                        <a:cs typeface="Arial"/>
                        <a:sym typeface="Arial"/>
                      </a:endParaRPr>
                    </a:p>
                  </a:txBody>
                  <a:tcPr marL="38650" marR="38650" marT="0" marB="0">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rgbClr val="651D32"/>
                    </a:solidFill>
                  </a:tcPr>
                </a:tc>
                <a:tc>
                  <a:txBody>
                    <a:bodyPr/>
                    <a:lstStyle/>
                    <a:p>
                      <a:pPr marL="0" marR="0" lvl="0" indent="0" algn="l" rtl="0">
                        <a:lnSpc>
                          <a:spcPct val="100000"/>
                        </a:lnSpc>
                        <a:spcBef>
                          <a:spcPts val="0"/>
                        </a:spcBef>
                        <a:spcAft>
                          <a:spcPts val="0"/>
                        </a:spcAft>
                        <a:buNone/>
                      </a:pPr>
                      <a:r>
                        <a:rPr lang="en-US" sz="1600" b="1" u="none" strike="noStrike" cap="none">
                          <a:solidFill>
                            <a:srgbClr val="FFFFFF"/>
                          </a:solidFill>
                          <a:latin typeface="Arial"/>
                          <a:ea typeface="Arial"/>
                          <a:cs typeface="Arial"/>
                          <a:sym typeface="Arial"/>
                        </a:rPr>
                        <a:t>JE</a:t>
                      </a:r>
                      <a:endParaRPr sz="1600" b="1" u="none" strike="noStrike" cap="none">
                        <a:solidFill>
                          <a:srgbClr val="000000"/>
                        </a:solidFill>
                        <a:latin typeface="Arial"/>
                        <a:ea typeface="Arial"/>
                        <a:cs typeface="Arial"/>
                        <a:sym typeface="Arial"/>
                      </a:endParaRPr>
                    </a:p>
                  </a:txBody>
                  <a:tcPr marL="38650" marR="38650" marT="0" marB="0">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rgbClr val="651D32"/>
                    </a:solidFill>
                  </a:tcPr>
                </a:tc>
                <a:tc>
                  <a:txBody>
                    <a:bodyPr/>
                    <a:lstStyle/>
                    <a:p>
                      <a:pPr marL="0" marR="0" lvl="0" indent="0" algn="l" rtl="0">
                        <a:lnSpc>
                          <a:spcPct val="100000"/>
                        </a:lnSpc>
                        <a:spcBef>
                          <a:spcPts val="0"/>
                        </a:spcBef>
                        <a:spcAft>
                          <a:spcPts val="0"/>
                        </a:spcAft>
                        <a:buNone/>
                      </a:pPr>
                      <a:r>
                        <a:rPr lang="en-US" sz="1600" b="1" u="none" strike="noStrike" cap="none">
                          <a:solidFill>
                            <a:srgbClr val="FFFFFF"/>
                          </a:solidFill>
                          <a:latin typeface="Arial"/>
                          <a:ea typeface="Arial"/>
                          <a:cs typeface="Arial"/>
                          <a:sym typeface="Arial"/>
                        </a:rPr>
                        <a:t>AE</a:t>
                      </a:r>
                      <a:endParaRPr sz="1600" b="1" u="none" strike="noStrike" cap="none">
                        <a:solidFill>
                          <a:srgbClr val="000000"/>
                        </a:solidFill>
                        <a:latin typeface="Arial"/>
                        <a:ea typeface="Arial"/>
                        <a:cs typeface="Arial"/>
                        <a:sym typeface="Arial"/>
                      </a:endParaRPr>
                    </a:p>
                  </a:txBody>
                  <a:tcPr marL="38650" marR="38650" marT="0" marB="0">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rgbClr val="651D32"/>
                    </a:solidFill>
                  </a:tcPr>
                </a:tc>
                <a:tc>
                  <a:txBody>
                    <a:bodyPr/>
                    <a:lstStyle/>
                    <a:p>
                      <a:pPr marL="0" marR="0" lvl="0" indent="0" algn="l" rtl="0">
                        <a:lnSpc>
                          <a:spcPct val="100000"/>
                        </a:lnSpc>
                        <a:spcBef>
                          <a:spcPts val="0"/>
                        </a:spcBef>
                        <a:spcAft>
                          <a:spcPts val="0"/>
                        </a:spcAft>
                        <a:buNone/>
                      </a:pPr>
                      <a:r>
                        <a:rPr lang="en-US" sz="1600" b="1" u="none" strike="noStrike" cap="none">
                          <a:solidFill>
                            <a:srgbClr val="FFFFFF"/>
                          </a:solidFill>
                          <a:latin typeface="Arial"/>
                          <a:ea typeface="Arial"/>
                          <a:cs typeface="Arial"/>
                          <a:sym typeface="Arial"/>
                        </a:rPr>
                        <a:t>JP</a:t>
                      </a:r>
                      <a:endParaRPr sz="1600" b="1" u="none" strike="noStrike" cap="none">
                        <a:solidFill>
                          <a:srgbClr val="000000"/>
                        </a:solidFill>
                        <a:latin typeface="Arial"/>
                        <a:ea typeface="Arial"/>
                        <a:cs typeface="Arial"/>
                        <a:sym typeface="Arial"/>
                      </a:endParaRPr>
                    </a:p>
                  </a:txBody>
                  <a:tcPr marL="38650" marR="38650" marT="0" marB="0">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lgn="ctr">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rgbClr val="651D32"/>
                    </a:solidFill>
                  </a:tcPr>
                </a:tc>
                <a:tc>
                  <a:txBody>
                    <a:bodyPr/>
                    <a:lstStyle/>
                    <a:p>
                      <a:pPr marL="0" marR="0" lvl="0" indent="0" algn="l" rtl="0">
                        <a:lnSpc>
                          <a:spcPct val="100000"/>
                        </a:lnSpc>
                        <a:spcBef>
                          <a:spcPts val="0"/>
                        </a:spcBef>
                        <a:spcAft>
                          <a:spcPts val="0"/>
                        </a:spcAft>
                        <a:buNone/>
                      </a:pPr>
                      <a:r>
                        <a:rPr lang="en-US" sz="1600" b="1" u="none" strike="noStrike" cap="none">
                          <a:solidFill>
                            <a:srgbClr val="FFFFFF"/>
                          </a:solidFill>
                          <a:latin typeface="Arial"/>
                          <a:ea typeface="Arial"/>
                          <a:cs typeface="Arial"/>
                          <a:sym typeface="Arial"/>
                        </a:rPr>
                        <a:t>JM</a:t>
                      </a:r>
                      <a:endParaRPr sz="1600" b="1" u="none" strike="noStrike" cap="none">
                        <a:solidFill>
                          <a:srgbClr val="000000"/>
                        </a:solidFill>
                        <a:latin typeface="Arial"/>
                        <a:ea typeface="Arial"/>
                        <a:cs typeface="Arial"/>
                        <a:sym typeface="Arial"/>
                      </a:endParaRPr>
                    </a:p>
                  </a:txBody>
                  <a:tcPr marL="38650" marR="38650" marT="0" marB="0">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rgbClr val="651D32"/>
                    </a:solidFill>
                  </a:tcPr>
                </a:tc>
                <a:tc>
                  <a:txBody>
                    <a:bodyPr/>
                    <a:lstStyle/>
                    <a:p>
                      <a:pPr marL="0" marR="0" lvl="0" indent="0" algn="l" rtl="0">
                        <a:lnSpc>
                          <a:spcPct val="100000"/>
                        </a:lnSpc>
                        <a:spcBef>
                          <a:spcPts val="0"/>
                        </a:spcBef>
                        <a:spcAft>
                          <a:spcPts val="0"/>
                        </a:spcAft>
                        <a:buNone/>
                      </a:pPr>
                      <a:r>
                        <a:rPr lang="en-US" sz="1600" b="1" u="none" strike="noStrike" cap="none">
                          <a:solidFill>
                            <a:srgbClr val="FFFFFF"/>
                          </a:solidFill>
                          <a:latin typeface="Arial"/>
                          <a:ea typeface="Arial"/>
                          <a:cs typeface="Arial"/>
                          <a:sym typeface="Arial"/>
                        </a:rPr>
                        <a:t>JE</a:t>
                      </a:r>
                      <a:endParaRPr sz="1600" b="1" u="none" strike="noStrike" cap="none">
                        <a:solidFill>
                          <a:srgbClr val="000000"/>
                        </a:solidFill>
                        <a:latin typeface="Arial"/>
                        <a:ea typeface="Arial"/>
                        <a:cs typeface="Arial"/>
                        <a:sym typeface="Arial"/>
                      </a:endParaRPr>
                    </a:p>
                  </a:txBody>
                  <a:tcPr marL="38650" marR="38650" marT="0" marB="0">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rgbClr val="651D32"/>
                    </a:solidFill>
                  </a:tcPr>
                </a:tc>
                <a:tc>
                  <a:txBody>
                    <a:bodyPr/>
                    <a:lstStyle/>
                    <a:p>
                      <a:pPr marL="0" marR="0" lvl="0" indent="0" algn="l" rtl="0">
                        <a:lnSpc>
                          <a:spcPct val="100000"/>
                        </a:lnSpc>
                        <a:spcBef>
                          <a:spcPts val="0"/>
                        </a:spcBef>
                        <a:spcAft>
                          <a:spcPts val="0"/>
                        </a:spcAft>
                        <a:buNone/>
                      </a:pPr>
                      <a:r>
                        <a:rPr lang="en-US" sz="1600" b="1" u="none" strike="noStrike" cap="none">
                          <a:solidFill>
                            <a:srgbClr val="FFFFFF"/>
                          </a:solidFill>
                          <a:latin typeface="Arial"/>
                          <a:ea typeface="Arial"/>
                          <a:cs typeface="Arial"/>
                          <a:sym typeface="Arial"/>
                        </a:rPr>
                        <a:t>JP</a:t>
                      </a:r>
                      <a:endParaRPr sz="1600" b="1" u="none" strike="noStrike" cap="none">
                        <a:solidFill>
                          <a:srgbClr val="000000"/>
                        </a:solidFill>
                        <a:latin typeface="Arial"/>
                        <a:ea typeface="Arial"/>
                        <a:cs typeface="Arial"/>
                        <a:sym typeface="Arial"/>
                      </a:endParaRPr>
                    </a:p>
                  </a:txBody>
                  <a:tcPr marL="38650" marR="38650" marT="0" marB="0">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lgn="ctr">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rgbClr val="651D32"/>
                    </a:solidFill>
                  </a:tcPr>
                </a:tc>
                <a:tc>
                  <a:txBody>
                    <a:bodyPr/>
                    <a:lstStyle/>
                    <a:p>
                      <a:pPr marL="0" marR="0" lvl="0" indent="0" algn="l" rtl="0">
                        <a:lnSpc>
                          <a:spcPct val="100000"/>
                        </a:lnSpc>
                        <a:spcBef>
                          <a:spcPts val="0"/>
                        </a:spcBef>
                        <a:spcAft>
                          <a:spcPts val="0"/>
                        </a:spcAft>
                        <a:buNone/>
                      </a:pPr>
                      <a:r>
                        <a:rPr lang="en-US" sz="1600" b="1" u="none" strike="noStrike" cap="none">
                          <a:solidFill>
                            <a:srgbClr val="FFFFFF"/>
                          </a:solidFill>
                          <a:latin typeface="Arial"/>
                          <a:ea typeface="Arial"/>
                          <a:cs typeface="Arial"/>
                          <a:sym typeface="Arial"/>
                        </a:rPr>
                        <a:t>JM</a:t>
                      </a:r>
                      <a:endParaRPr sz="1600" b="1" u="none" strike="noStrike" cap="none">
                        <a:solidFill>
                          <a:srgbClr val="000000"/>
                        </a:solidFill>
                        <a:latin typeface="Arial"/>
                        <a:ea typeface="Arial"/>
                        <a:cs typeface="Arial"/>
                        <a:sym typeface="Arial"/>
                      </a:endParaRPr>
                    </a:p>
                  </a:txBody>
                  <a:tcPr marL="38650" marR="38650" marT="0" marB="0">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rgbClr val="651D32"/>
                    </a:solidFill>
                  </a:tcPr>
                </a:tc>
                <a:tc>
                  <a:txBody>
                    <a:bodyPr/>
                    <a:lstStyle/>
                    <a:p>
                      <a:pPr marL="0" marR="0" lvl="0" indent="0" algn="l" rtl="0">
                        <a:lnSpc>
                          <a:spcPct val="100000"/>
                        </a:lnSpc>
                        <a:spcBef>
                          <a:spcPts val="0"/>
                        </a:spcBef>
                        <a:spcAft>
                          <a:spcPts val="0"/>
                        </a:spcAft>
                        <a:buNone/>
                      </a:pPr>
                      <a:r>
                        <a:rPr lang="en-US" sz="1600" b="1" u="none" strike="noStrike" cap="none">
                          <a:solidFill>
                            <a:srgbClr val="FFFFFF"/>
                          </a:solidFill>
                          <a:latin typeface="Arial"/>
                          <a:ea typeface="Arial"/>
                          <a:cs typeface="Arial"/>
                          <a:sym typeface="Arial"/>
                        </a:rPr>
                        <a:t>JE</a:t>
                      </a:r>
                      <a:endParaRPr sz="1600" b="1" u="none" strike="noStrike" cap="none">
                        <a:solidFill>
                          <a:srgbClr val="000000"/>
                        </a:solidFill>
                        <a:latin typeface="Arial"/>
                        <a:ea typeface="Arial"/>
                        <a:cs typeface="Arial"/>
                        <a:sym typeface="Arial"/>
                      </a:endParaRPr>
                    </a:p>
                  </a:txBody>
                  <a:tcPr marL="38650" marR="38650" marT="0" marB="0">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rgbClr val="651D32"/>
                    </a:solidFill>
                  </a:tcPr>
                </a:tc>
                <a:tc>
                  <a:txBody>
                    <a:bodyPr/>
                    <a:lstStyle/>
                    <a:p>
                      <a:pPr marL="0" marR="0" lvl="0" indent="0" algn="l" rtl="0">
                        <a:lnSpc>
                          <a:spcPct val="100000"/>
                        </a:lnSpc>
                        <a:spcBef>
                          <a:spcPts val="0"/>
                        </a:spcBef>
                        <a:spcAft>
                          <a:spcPts val="0"/>
                        </a:spcAft>
                        <a:buNone/>
                      </a:pPr>
                      <a:r>
                        <a:rPr lang="en-US" sz="1600" b="1" u="none" strike="noStrike" cap="none">
                          <a:solidFill>
                            <a:srgbClr val="FFFFFF"/>
                          </a:solidFill>
                          <a:latin typeface="Arial"/>
                          <a:ea typeface="Arial"/>
                          <a:cs typeface="Arial"/>
                          <a:sym typeface="Arial"/>
                        </a:rPr>
                        <a:t>AE</a:t>
                      </a:r>
                      <a:endParaRPr sz="1600" b="1" u="none" strike="noStrike" cap="none">
                        <a:solidFill>
                          <a:srgbClr val="000000"/>
                        </a:solidFill>
                        <a:latin typeface="Arial"/>
                        <a:ea typeface="Arial"/>
                        <a:cs typeface="Arial"/>
                        <a:sym typeface="Arial"/>
                      </a:endParaRPr>
                    </a:p>
                  </a:txBody>
                  <a:tcPr marL="38650" marR="38650" marT="0" marB="0">
                    <a:lnL w="12700" cap="flat" cmpd="sng">
                      <a:solidFill>
                        <a:schemeClr val="accent3"/>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rgbClr val="651D32"/>
                    </a:solidFill>
                  </a:tcPr>
                </a:tc>
                <a:extLst>
                  <a:ext uri="{0D108BD9-81ED-4DB2-BD59-A6C34878D82A}">
                    <a16:rowId xmlns:a16="http://schemas.microsoft.com/office/drawing/2014/main" xmlns="" val="10001"/>
                  </a:ext>
                </a:extLst>
              </a:tr>
              <a:tr h="255825">
                <a:tc>
                  <a:txBody>
                    <a:bodyPr/>
                    <a:lstStyle/>
                    <a:p>
                      <a:pPr marL="0" marR="0" lvl="0" indent="0" algn="l" rtl="0">
                        <a:lnSpc>
                          <a:spcPct val="100000"/>
                        </a:lnSpc>
                        <a:spcBef>
                          <a:spcPts val="0"/>
                        </a:spcBef>
                        <a:spcAft>
                          <a:spcPts val="0"/>
                        </a:spcAft>
                        <a:buNone/>
                      </a:pPr>
                      <a:r>
                        <a:rPr lang="en-US" sz="1600" u="none" strike="noStrike" cap="none">
                          <a:solidFill>
                            <a:srgbClr val="000000"/>
                          </a:solidFill>
                          <a:latin typeface="Arial"/>
                          <a:ea typeface="Arial"/>
                          <a:cs typeface="Arial"/>
                          <a:sym typeface="Arial"/>
                        </a:rPr>
                        <a:t>1</a:t>
                      </a:r>
                      <a:endParaRPr/>
                    </a:p>
                  </a:txBody>
                  <a:tcPr marL="38650" marR="38650" marT="0" marB="0" anchor="ctr">
                    <a:lnL w="9525" cap="flat" cmpd="sng">
                      <a:solidFill>
                        <a:srgbClr val="000000">
                          <a:alpha val="0"/>
                        </a:srgbClr>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600" u="none" strike="noStrike" cap="none">
                          <a:solidFill>
                            <a:srgbClr val="000000"/>
                          </a:solidFill>
                          <a:latin typeface="Arial"/>
                          <a:ea typeface="Arial"/>
                          <a:cs typeface="Arial"/>
                          <a:sym typeface="Arial"/>
                        </a:rPr>
                        <a:t>Kande</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600" u="none" strike="noStrike" cap="none">
                          <a:solidFill>
                            <a:srgbClr val="000000"/>
                          </a:solidFill>
                          <a:latin typeface="Arial"/>
                          <a:ea typeface="Arial"/>
                          <a:cs typeface="Arial"/>
                          <a:sym typeface="Arial"/>
                        </a:rPr>
                        <a:t>1</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600" u="none" strike="noStrike" cap="none">
                          <a:solidFill>
                            <a:srgbClr val="000000"/>
                          </a:solidFill>
                          <a:latin typeface="Arial"/>
                          <a:ea typeface="Arial"/>
                          <a:cs typeface="Arial"/>
                          <a:sym typeface="Arial"/>
                        </a:rPr>
                        <a:t>1</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600" u="none" strike="noStrike" cap="none">
                          <a:solidFill>
                            <a:srgbClr val="000000"/>
                          </a:solidFill>
                          <a:latin typeface="Arial"/>
                          <a:ea typeface="Arial"/>
                          <a:cs typeface="Arial"/>
                          <a:sym typeface="Arial"/>
                        </a:rPr>
                        <a:t>1</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600" u="none" strike="noStrike" cap="none">
                          <a:solidFill>
                            <a:srgbClr val="000000"/>
                          </a:solidFill>
                          <a:latin typeface="Arial"/>
                          <a:ea typeface="Arial"/>
                          <a:cs typeface="Arial"/>
                          <a:sym typeface="Arial"/>
                        </a:rPr>
                        <a:t>JP</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600" u="none" strike="noStrike" cap="none">
                          <a:solidFill>
                            <a:srgbClr val="000000"/>
                          </a:solidFill>
                          <a:latin typeface="Arial"/>
                          <a:ea typeface="Arial"/>
                          <a:cs typeface="Arial"/>
                          <a:sym typeface="Arial"/>
                        </a:rPr>
                        <a:t>JM</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600" u="none" strike="noStrike" cap="none">
                          <a:solidFill>
                            <a:srgbClr val="000000"/>
                          </a:solidFill>
                          <a:latin typeface="Arial"/>
                          <a:ea typeface="Arial"/>
                          <a:cs typeface="Arial"/>
                          <a:sym typeface="Arial"/>
                        </a:rPr>
                        <a:t>JE</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600" u="none" strike="noStrike" cap="none">
                          <a:solidFill>
                            <a:srgbClr val="000000"/>
                          </a:solidFill>
                          <a:latin typeface="Arial"/>
                          <a:ea typeface="Arial"/>
                          <a:cs typeface="Arial"/>
                          <a:sym typeface="Arial"/>
                        </a:rPr>
                        <a:t>AE</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600" u="none" strike="noStrike" cap="none">
                          <a:solidFill>
                            <a:srgbClr val="000000"/>
                          </a:solidFill>
                          <a:latin typeface="Arial"/>
                          <a:ea typeface="Arial"/>
                          <a:cs typeface="Arial"/>
                          <a:sym typeface="Arial"/>
                        </a:rPr>
                        <a:t>1</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600" u="none" strike="noStrike" cap="none">
                          <a:solidFill>
                            <a:srgbClr val="000000"/>
                          </a:solidFill>
                          <a:latin typeface="Arial"/>
                          <a:ea typeface="Arial"/>
                          <a:cs typeface="Arial"/>
                          <a:sym typeface="Arial"/>
                        </a:rPr>
                        <a:t>1</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600" u="none" strike="noStrike" cap="none">
                          <a:solidFill>
                            <a:srgbClr val="000000"/>
                          </a:solidFill>
                          <a:latin typeface="Arial"/>
                          <a:ea typeface="Arial"/>
                          <a:cs typeface="Arial"/>
                          <a:sym typeface="Arial"/>
                        </a:rPr>
                        <a:t>1</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600" u="none" strike="noStrike" cap="none">
                          <a:solidFill>
                            <a:srgbClr val="000000"/>
                          </a:solidFill>
                          <a:latin typeface="Arial"/>
                          <a:ea typeface="Arial"/>
                          <a:cs typeface="Arial"/>
                          <a:sym typeface="Arial"/>
                        </a:rPr>
                        <a:t>JP</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600" u="none" strike="noStrike" cap="none">
                          <a:solidFill>
                            <a:srgbClr val="000000"/>
                          </a:solidFill>
                          <a:latin typeface="Arial"/>
                          <a:ea typeface="Arial"/>
                          <a:cs typeface="Arial"/>
                          <a:sym typeface="Arial"/>
                        </a:rPr>
                        <a:t>JM</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600" u="none" strike="noStrike" cap="none">
                          <a:solidFill>
                            <a:srgbClr val="000000"/>
                          </a:solidFill>
                          <a:latin typeface="Arial"/>
                          <a:ea typeface="Arial"/>
                          <a:cs typeface="Arial"/>
                          <a:sym typeface="Arial"/>
                        </a:rPr>
                        <a:t>JE</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600" u="none" strike="noStrike" cap="none">
                          <a:solidFill>
                            <a:srgbClr val="000000"/>
                          </a:solidFill>
                          <a:latin typeface="Arial"/>
                          <a:ea typeface="Arial"/>
                          <a:cs typeface="Arial"/>
                          <a:sym typeface="Arial"/>
                        </a:rPr>
                        <a:t>AE</a:t>
                      </a:r>
                      <a:endParaRPr/>
                    </a:p>
                  </a:txBody>
                  <a:tcPr marL="38650" marR="38650" marT="0" marB="0" anchor="ctr">
                    <a:lnL w="12700" cap="flat" cmpd="sng">
                      <a:solidFill>
                        <a:schemeClr val="accent3"/>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extLst>
                  <a:ext uri="{0D108BD9-81ED-4DB2-BD59-A6C34878D82A}">
                    <a16:rowId xmlns:a16="http://schemas.microsoft.com/office/drawing/2014/main" xmlns="" val="10002"/>
                  </a:ext>
                </a:extLst>
              </a:tr>
              <a:tr h="255825">
                <a:tc>
                  <a:txBody>
                    <a:bodyPr/>
                    <a:lstStyle/>
                    <a:p>
                      <a:pPr marL="0" marR="0" lvl="0" indent="0" algn="l" rtl="0">
                        <a:lnSpc>
                          <a:spcPct val="100000"/>
                        </a:lnSpc>
                        <a:spcBef>
                          <a:spcPts val="0"/>
                        </a:spcBef>
                        <a:spcAft>
                          <a:spcPts val="0"/>
                        </a:spcAft>
                        <a:buNone/>
                      </a:pPr>
                      <a:r>
                        <a:rPr lang="en-US" sz="1600" u="none" strike="noStrike" cap="none">
                          <a:solidFill>
                            <a:srgbClr val="000000"/>
                          </a:solidFill>
                          <a:latin typeface="Arial"/>
                          <a:ea typeface="Arial"/>
                          <a:cs typeface="Arial"/>
                          <a:sym typeface="Arial"/>
                        </a:rPr>
                        <a:t>2</a:t>
                      </a:r>
                      <a:endParaRPr/>
                    </a:p>
                  </a:txBody>
                  <a:tcPr marL="38650" marR="38650" marT="0" marB="0" anchor="ctr">
                    <a:lnL w="9525" cap="flat" cmpd="sng">
                      <a:solidFill>
                        <a:srgbClr val="000000">
                          <a:alpha val="0"/>
                        </a:srgbClr>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600" u="none" strike="noStrike" cap="none">
                          <a:solidFill>
                            <a:srgbClr val="000000"/>
                          </a:solidFill>
                          <a:latin typeface="Arial"/>
                          <a:ea typeface="Arial"/>
                          <a:cs typeface="Arial"/>
                          <a:sym typeface="Arial"/>
                        </a:rPr>
                        <a:t>da</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600" u="none" strike="noStrike" cap="none">
                          <a:solidFill>
                            <a:srgbClr val="000000"/>
                          </a:solidFill>
                          <a:latin typeface="Arial"/>
                          <a:ea typeface="Arial"/>
                          <a:cs typeface="Arial"/>
                          <a:sym typeface="Arial"/>
                        </a:rPr>
                        <a:t>2</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600" u="none" strike="noStrike" cap="none">
                          <a:solidFill>
                            <a:srgbClr val="000000"/>
                          </a:solidFill>
                          <a:latin typeface="Arial"/>
                          <a:ea typeface="Arial"/>
                          <a:cs typeface="Arial"/>
                          <a:sym typeface="Arial"/>
                        </a:rPr>
                        <a:t>2</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600" u="none" strike="noStrike" cap="none">
                          <a:solidFill>
                            <a:srgbClr val="000000"/>
                          </a:solidFill>
                          <a:latin typeface="Arial"/>
                          <a:ea typeface="Arial"/>
                          <a:cs typeface="Arial"/>
                          <a:sym typeface="Arial"/>
                        </a:rPr>
                        <a:t>2</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600" u="none" strike="noStrike" cap="none">
                          <a:solidFill>
                            <a:srgbClr val="000000"/>
                          </a:solidFill>
                          <a:latin typeface="Arial"/>
                          <a:ea typeface="Arial"/>
                          <a:cs typeface="Arial"/>
                          <a:sym typeface="Arial"/>
                        </a:rPr>
                        <a:t>JP</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600" u="none" strike="noStrike" cap="none">
                          <a:solidFill>
                            <a:srgbClr val="000000"/>
                          </a:solidFill>
                          <a:latin typeface="Arial"/>
                          <a:ea typeface="Arial"/>
                          <a:cs typeface="Arial"/>
                          <a:sym typeface="Arial"/>
                        </a:rPr>
                        <a:t>JM</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600" u="none" strike="noStrike" cap="none">
                          <a:solidFill>
                            <a:srgbClr val="000000"/>
                          </a:solidFill>
                          <a:latin typeface="Arial"/>
                          <a:ea typeface="Arial"/>
                          <a:cs typeface="Arial"/>
                          <a:sym typeface="Arial"/>
                        </a:rPr>
                        <a:t>JE</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600" u="none" strike="noStrike" cap="none">
                          <a:solidFill>
                            <a:srgbClr val="000000"/>
                          </a:solidFill>
                          <a:latin typeface="Arial"/>
                          <a:ea typeface="Arial"/>
                          <a:cs typeface="Arial"/>
                          <a:sym typeface="Arial"/>
                        </a:rPr>
                        <a:t>AE</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600" u="none" strike="noStrike" cap="none">
                          <a:solidFill>
                            <a:srgbClr val="000000"/>
                          </a:solidFill>
                          <a:latin typeface="Arial"/>
                          <a:ea typeface="Arial"/>
                          <a:cs typeface="Arial"/>
                          <a:sym typeface="Arial"/>
                        </a:rPr>
                        <a:t>2</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600" u="none" strike="noStrike" cap="none">
                          <a:solidFill>
                            <a:srgbClr val="000000"/>
                          </a:solidFill>
                          <a:latin typeface="Arial"/>
                          <a:ea typeface="Arial"/>
                          <a:cs typeface="Arial"/>
                          <a:sym typeface="Arial"/>
                        </a:rPr>
                        <a:t>2</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600" u="none" strike="noStrike" cap="none">
                          <a:solidFill>
                            <a:srgbClr val="000000"/>
                          </a:solidFill>
                          <a:latin typeface="Arial"/>
                          <a:ea typeface="Arial"/>
                          <a:cs typeface="Arial"/>
                          <a:sym typeface="Arial"/>
                        </a:rPr>
                        <a:t>2</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600" u="none" strike="noStrike" cap="none">
                          <a:solidFill>
                            <a:srgbClr val="000000"/>
                          </a:solidFill>
                          <a:latin typeface="Arial"/>
                          <a:ea typeface="Arial"/>
                          <a:cs typeface="Arial"/>
                          <a:sym typeface="Arial"/>
                        </a:rPr>
                        <a:t>JP</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600" u="none" strike="noStrike" cap="none">
                          <a:solidFill>
                            <a:srgbClr val="000000"/>
                          </a:solidFill>
                          <a:latin typeface="Arial"/>
                          <a:ea typeface="Arial"/>
                          <a:cs typeface="Arial"/>
                          <a:sym typeface="Arial"/>
                        </a:rPr>
                        <a:t>JM</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600" u="none" strike="noStrike" cap="none">
                          <a:solidFill>
                            <a:srgbClr val="000000"/>
                          </a:solidFill>
                          <a:latin typeface="Arial"/>
                          <a:ea typeface="Arial"/>
                          <a:cs typeface="Arial"/>
                          <a:sym typeface="Arial"/>
                        </a:rPr>
                        <a:t>JE</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600" u="none" strike="noStrike" cap="none">
                          <a:solidFill>
                            <a:srgbClr val="000000"/>
                          </a:solidFill>
                          <a:latin typeface="Arial"/>
                          <a:ea typeface="Arial"/>
                          <a:cs typeface="Arial"/>
                          <a:sym typeface="Arial"/>
                        </a:rPr>
                        <a:t>AE</a:t>
                      </a:r>
                      <a:endParaRPr/>
                    </a:p>
                  </a:txBody>
                  <a:tcPr marL="38650" marR="38650" marT="0" marB="0" anchor="ctr">
                    <a:lnL w="12700" cap="flat" cmpd="sng">
                      <a:solidFill>
                        <a:schemeClr val="accent3"/>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extLst>
                  <a:ext uri="{0D108BD9-81ED-4DB2-BD59-A6C34878D82A}">
                    <a16:rowId xmlns:a16="http://schemas.microsoft.com/office/drawing/2014/main" xmlns="" val="10003"/>
                  </a:ext>
                </a:extLst>
              </a:tr>
              <a:tr h="255825">
                <a:tc>
                  <a:txBody>
                    <a:bodyPr/>
                    <a:lstStyle/>
                    <a:p>
                      <a:pPr marL="0" marR="0" lvl="0" indent="0" algn="l" rtl="0">
                        <a:lnSpc>
                          <a:spcPct val="100000"/>
                        </a:lnSpc>
                        <a:spcBef>
                          <a:spcPts val="0"/>
                        </a:spcBef>
                        <a:spcAft>
                          <a:spcPts val="0"/>
                        </a:spcAft>
                        <a:buNone/>
                      </a:pPr>
                      <a:r>
                        <a:rPr lang="en-US" sz="1600" u="none" strike="noStrike" cap="none">
                          <a:solidFill>
                            <a:srgbClr val="000000"/>
                          </a:solidFill>
                          <a:latin typeface="Arial"/>
                          <a:ea typeface="Arial"/>
                          <a:cs typeface="Arial"/>
                          <a:sym typeface="Arial"/>
                        </a:rPr>
                        <a:t>3</a:t>
                      </a:r>
                      <a:endParaRPr/>
                    </a:p>
                  </a:txBody>
                  <a:tcPr marL="38650" marR="38650" marT="0" marB="0" anchor="ctr">
                    <a:lnL w="9525" cap="flat" cmpd="sng">
                      <a:solidFill>
                        <a:srgbClr val="000000">
                          <a:alpha val="0"/>
                        </a:srgbClr>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600" u="none" strike="noStrike" cap="none">
                          <a:solidFill>
                            <a:srgbClr val="000000"/>
                          </a:solidFill>
                          <a:latin typeface="Arial"/>
                          <a:ea typeface="Arial"/>
                          <a:cs typeface="Arial"/>
                          <a:sym typeface="Arial"/>
                        </a:rPr>
                        <a:t>abokiyarta</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600" u="none" strike="noStrike" cap="none">
                          <a:solidFill>
                            <a:srgbClr val="000000"/>
                          </a:solidFill>
                          <a:latin typeface="Arial"/>
                          <a:ea typeface="Arial"/>
                          <a:cs typeface="Arial"/>
                          <a:sym typeface="Arial"/>
                        </a:rPr>
                        <a:t>3</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600" u="none" strike="noStrike" cap="none">
                          <a:solidFill>
                            <a:srgbClr val="000000"/>
                          </a:solidFill>
                          <a:latin typeface="Arial"/>
                          <a:ea typeface="Arial"/>
                          <a:cs typeface="Arial"/>
                          <a:sym typeface="Arial"/>
                        </a:rPr>
                        <a:t>3</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600" u="none" strike="noStrike" cap="none">
                          <a:solidFill>
                            <a:srgbClr val="000000"/>
                          </a:solidFill>
                          <a:latin typeface="Arial"/>
                          <a:ea typeface="Arial"/>
                          <a:cs typeface="Arial"/>
                          <a:sym typeface="Arial"/>
                        </a:rPr>
                        <a:t>3</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600" u="none" strike="noStrike" cap="none">
                          <a:solidFill>
                            <a:srgbClr val="000000"/>
                          </a:solidFill>
                          <a:latin typeface="Arial"/>
                          <a:ea typeface="Arial"/>
                          <a:cs typeface="Arial"/>
                          <a:sym typeface="Arial"/>
                        </a:rPr>
                        <a:t>JP</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600" u="none" strike="noStrike" cap="none">
                          <a:solidFill>
                            <a:srgbClr val="000000"/>
                          </a:solidFill>
                          <a:latin typeface="Arial"/>
                          <a:ea typeface="Arial"/>
                          <a:cs typeface="Arial"/>
                          <a:sym typeface="Arial"/>
                        </a:rPr>
                        <a:t>JM</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600" u="none" strike="noStrike" cap="none">
                          <a:solidFill>
                            <a:srgbClr val="000000"/>
                          </a:solidFill>
                          <a:latin typeface="Arial"/>
                          <a:ea typeface="Arial"/>
                          <a:cs typeface="Arial"/>
                          <a:sym typeface="Arial"/>
                        </a:rPr>
                        <a:t>JE</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600" u="none" strike="noStrike" cap="none">
                          <a:solidFill>
                            <a:srgbClr val="000000"/>
                          </a:solidFill>
                          <a:latin typeface="Arial"/>
                          <a:ea typeface="Arial"/>
                          <a:cs typeface="Arial"/>
                          <a:sym typeface="Arial"/>
                        </a:rPr>
                        <a:t>AE</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600" u="none" strike="noStrike" cap="none">
                          <a:solidFill>
                            <a:srgbClr val="000000"/>
                          </a:solidFill>
                          <a:latin typeface="Arial"/>
                          <a:ea typeface="Arial"/>
                          <a:cs typeface="Arial"/>
                          <a:sym typeface="Arial"/>
                        </a:rPr>
                        <a:t>3</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600" u="none" strike="noStrike" cap="none">
                          <a:solidFill>
                            <a:srgbClr val="000000"/>
                          </a:solidFill>
                          <a:latin typeface="Arial"/>
                          <a:ea typeface="Arial"/>
                          <a:cs typeface="Arial"/>
                          <a:sym typeface="Arial"/>
                        </a:rPr>
                        <a:t>3</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600" u="none" strike="noStrike" cap="none">
                          <a:solidFill>
                            <a:srgbClr val="000000"/>
                          </a:solidFill>
                          <a:latin typeface="Arial"/>
                          <a:ea typeface="Arial"/>
                          <a:cs typeface="Arial"/>
                          <a:sym typeface="Arial"/>
                        </a:rPr>
                        <a:t>3</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600" u="none" strike="noStrike" cap="none">
                          <a:solidFill>
                            <a:srgbClr val="000000"/>
                          </a:solidFill>
                          <a:latin typeface="Arial"/>
                          <a:ea typeface="Arial"/>
                          <a:cs typeface="Arial"/>
                          <a:sym typeface="Arial"/>
                        </a:rPr>
                        <a:t>JP</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600" u="none" strike="noStrike" cap="none">
                          <a:solidFill>
                            <a:srgbClr val="000000"/>
                          </a:solidFill>
                          <a:latin typeface="Arial"/>
                          <a:ea typeface="Arial"/>
                          <a:cs typeface="Arial"/>
                          <a:sym typeface="Arial"/>
                        </a:rPr>
                        <a:t>JM</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600" u="none" strike="noStrike" cap="none">
                          <a:solidFill>
                            <a:srgbClr val="000000"/>
                          </a:solidFill>
                          <a:latin typeface="Arial"/>
                          <a:ea typeface="Arial"/>
                          <a:cs typeface="Arial"/>
                          <a:sym typeface="Arial"/>
                        </a:rPr>
                        <a:t>JE</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600" u="none" strike="noStrike" cap="none">
                          <a:solidFill>
                            <a:srgbClr val="000000"/>
                          </a:solidFill>
                          <a:latin typeface="Arial"/>
                          <a:ea typeface="Arial"/>
                          <a:cs typeface="Arial"/>
                          <a:sym typeface="Arial"/>
                        </a:rPr>
                        <a:t>AE</a:t>
                      </a:r>
                      <a:endParaRPr/>
                    </a:p>
                  </a:txBody>
                  <a:tcPr marL="38650" marR="38650" marT="0" marB="0" anchor="ctr">
                    <a:lnL w="12700" cap="flat" cmpd="sng">
                      <a:solidFill>
                        <a:schemeClr val="accent3"/>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extLst>
                  <a:ext uri="{0D108BD9-81ED-4DB2-BD59-A6C34878D82A}">
                    <a16:rowId xmlns:a16="http://schemas.microsoft.com/office/drawing/2014/main" xmlns="" val="10004"/>
                  </a:ext>
                </a:extLst>
              </a:tr>
              <a:tr h="255825">
                <a:tc>
                  <a:txBody>
                    <a:bodyPr/>
                    <a:lstStyle/>
                    <a:p>
                      <a:pPr marL="0" marR="0" lvl="0" indent="0" algn="l" rtl="0">
                        <a:lnSpc>
                          <a:spcPct val="100000"/>
                        </a:lnSpc>
                        <a:spcBef>
                          <a:spcPts val="0"/>
                        </a:spcBef>
                        <a:spcAft>
                          <a:spcPts val="0"/>
                        </a:spcAft>
                        <a:buNone/>
                      </a:pPr>
                      <a:r>
                        <a:rPr lang="en-US" sz="1600" u="none" strike="noStrike" cap="none">
                          <a:solidFill>
                            <a:srgbClr val="000000"/>
                          </a:solidFill>
                          <a:latin typeface="Arial"/>
                          <a:ea typeface="Arial"/>
                          <a:cs typeface="Arial"/>
                          <a:sym typeface="Arial"/>
                        </a:rPr>
                        <a:t>4</a:t>
                      </a:r>
                      <a:endParaRPr/>
                    </a:p>
                  </a:txBody>
                  <a:tcPr marL="38650" marR="38650" marT="0" marB="0" anchor="ctr">
                    <a:lnL w="9525" cap="flat" cmpd="sng">
                      <a:solidFill>
                        <a:srgbClr val="000000">
                          <a:alpha val="0"/>
                        </a:srgbClr>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600" u="none" strike="noStrike" cap="none">
                          <a:solidFill>
                            <a:srgbClr val="000000"/>
                          </a:solidFill>
                          <a:latin typeface="Arial"/>
                          <a:ea typeface="Arial"/>
                          <a:cs typeface="Arial"/>
                          <a:sym typeface="Arial"/>
                        </a:rPr>
                        <a:t>Delu</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600" u="none" strike="noStrike" cap="none">
                          <a:solidFill>
                            <a:srgbClr val="000000"/>
                          </a:solidFill>
                          <a:latin typeface="Arial"/>
                          <a:ea typeface="Arial"/>
                          <a:cs typeface="Arial"/>
                          <a:sym typeface="Arial"/>
                        </a:rPr>
                        <a:t>4</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600" u="none" strike="noStrike" cap="none">
                          <a:solidFill>
                            <a:srgbClr val="000000"/>
                          </a:solidFill>
                          <a:latin typeface="Arial"/>
                          <a:ea typeface="Arial"/>
                          <a:cs typeface="Arial"/>
                          <a:sym typeface="Arial"/>
                        </a:rPr>
                        <a:t>4</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600" u="none" strike="noStrike" cap="none">
                          <a:solidFill>
                            <a:srgbClr val="000000"/>
                          </a:solidFill>
                          <a:latin typeface="Arial"/>
                          <a:ea typeface="Arial"/>
                          <a:cs typeface="Arial"/>
                          <a:sym typeface="Arial"/>
                        </a:rPr>
                        <a:t>4</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600" u="none" strike="noStrike" cap="none">
                          <a:solidFill>
                            <a:srgbClr val="000000"/>
                          </a:solidFill>
                          <a:latin typeface="Arial"/>
                          <a:ea typeface="Arial"/>
                          <a:cs typeface="Arial"/>
                          <a:sym typeface="Arial"/>
                        </a:rPr>
                        <a:t>JP</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600" u="none" strike="noStrike" cap="none">
                          <a:solidFill>
                            <a:srgbClr val="000000"/>
                          </a:solidFill>
                          <a:latin typeface="Arial"/>
                          <a:ea typeface="Arial"/>
                          <a:cs typeface="Arial"/>
                          <a:sym typeface="Arial"/>
                        </a:rPr>
                        <a:t>JM</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600" u="none" strike="noStrike" cap="none">
                          <a:solidFill>
                            <a:srgbClr val="000000"/>
                          </a:solidFill>
                          <a:latin typeface="Arial"/>
                          <a:ea typeface="Arial"/>
                          <a:cs typeface="Arial"/>
                          <a:sym typeface="Arial"/>
                        </a:rPr>
                        <a:t>JE</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600" u="none" strike="noStrike" cap="none">
                          <a:solidFill>
                            <a:srgbClr val="000000"/>
                          </a:solidFill>
                          <a:latin typeface="Arial"/>
                          <a:ea typeface="Arial"/>
                          <a:cs typeface="Arial"/>
                          <a:sym typeface="Arial"/>
                        </a:rPr>
                        <a:t>AE</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600" u="none" strike="noStrike" cap="none">
                          <a:solidFill>
                            <a:srgbClr val="000000"/>
                          </a:solidFill>
                          <a:latin typeface="Arial"/>
                          <a:ea typeface="Arial"/>
                          <a:cs typeface="Arial"/>
                          <a:sym typeface="Arial"/>
                        </a:rPr>
                        <a:t>4</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600" u="none" strike="noStrike" cap="none">
                          <a:solidFill>
                            <a:srgbClr val="000000"/>
                          </a:solidFill>
                          <a:latin typeface="Arial"/>
                          <a:ea typeface="Arial"/>
                          <a:cs typeface="Arial"/>
                          <a:sym typeface="Arial"/>
                        </a:rPr>
                        <a:t>4</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600" u="none" strike="noStrike" cap="none">
                          <a:solidFill>
                            <a:srgbClr val="000000"/>
                          </a:solidFill>
                          <a:latin typeface="Arial"/>
                          <a:ea typeface="Arial"/>
                          <a:cs typeface="Arial"/>
                          <a:sym typeface="Arial"/>
                        </a:rPr>
                        <a:t>4</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600" u="none" strike="noStrike" cap="none">
                          <a:solidFill>
                            <a:srgbClr val="000000"/>
                          </a:solidFill>
                          <a:latin typeface="Arial"/>
                          <a:ea typeface="Arial"/>
                          <a:cs typeface="Arial"/>
                          <a:sym typeface="Arial"/>
                        </a:rPr>
                        <a:t>JP</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600" u="none" strike="noStrike" cap="none">
                          <a:solidFill>
                            <a:srgbClr val="000000"/>
                          </a:solidFill>
                          <a:latin typeface="Arial"/>
                          <a:ea typeface="Arial"/>
                          <a:cs typeface="Arial"/>
                          <a:sym typeface="Arial"/>
                        </a:rPr>
                        <a:t>JM</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600" u="none" strike="noStrike" cap="none">
                          <a:solidFill>
                            <a:srgbClr val="000000"/>
                          </a:solidFill>
                          <a:latin typeface="Arial"/>
                          <a:ea typeface="Arial"/>
                          <a:cs typeface="Arial"/>
                          <a:sym typeface="Arial"/>
                        </a:rPr>
                        <a:t>JE</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600" u="none" strike="noStrike" cap="none">
                          <a:solidFill>
                            <a:srgbClr val="000000"/>
                          </a:solidFill>
                          <a:latin typeface="Arial"/>
                          <a:ea typeface="Arial"/>
                          <a:cs typeface="Arial"/>
                          <a:sym typeface="Arial"/>
                        </a:rPr>
                        <a:t>AE</a:t>
                      </a:r>
                      <a:endParaRPr/>
                    </a:p>
                  </a:txBody>
                  <a:tcPr marL="38650" marR="38650" marT="0" marB="0" anchor="ctr">
                    <a:lnL w="12700" cap="flat" cmpd="sng">
                      <a:solidFill>
                        <a:schemeClr val="accent3"/>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extLst>
                  <a:ext uri="{0D108BD9-81ED-4DB2-BD59-A6C34878D82A}">
                    <a16:rowId xmlns:a16="http://schemas.microsoft.com/office/drawing/2014/main" xmlns="" val="10005"/>
                  </a:ext>
                </a:extLst>
              </a:tr>
              <a:tr h="255825">
                <a:tc>
                  <a:txBody>
                    <a:bodyPr/>
                    <a:lstStyle/>
                    <a:p>
                      <a:pPr marL="0" marR="0" lvl="0" indent="0" algn="l" rtl="0">
                        <a:lnSpc>
                          <a:spcPct val="100000"/>
                        </a:lnSpc>
                        <a:spcBef>
                          <a:spcPts val="0"/>
                        </a:spcBef>
                        <a:spcAft>
                          <a:spcPts val="0"/>
                        </a:spcAft>
                        <a:buNone/>
                      </a:pPr>
                      <a:r>
                        <a:rPr lang="en-US" sz="1600" u="none" strike="noStrike" cap="none" dirty="0">
                          <a:solidFill>
                            <a:srgbClr val="000000"/>
                          </a:solidFill>
                          <a:latin typeface="Arial"/>
                          <a:ea typeface="Arial"/>
                          <a:cs typeface="Arial"/>
                          <a:sym typeface="Arial"/>
                        </a:rPr>
                        <a:t>5</a:t>
                      </a:r>
                      <a:endParaRPr dirty="0"/>
                    </a:p>
                  </a:txBody>
                  <a:tcPr marL="38650" marR="38650" marT="0" marB="0" anchor="ctr">
                    <a:lnL w="9525" cap="flat" cmpd="sng">
                      <a:solidFill>
                        <a:srgbClr val="000000">
                          <a:alpha val="0"/>
                        </a:srgbClr>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600" u="none" strike="noStrike" cap="none">
                          <a:solidFill>
                            <a:srgbClr val="000000"/>
                          </a:solidFill>
                          <a:latin typeface="Arial"/>
                          <a:ea typeface="Arial"/>
                          <a:cs typeface="Arial"/>
                          <a:sym typeface="Arial"/>
                        </a:rPr>
                        <a:t>sukan</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600" u="none" strike="noStrike" cap="none">
                          <a:solidFill>
                            <a:srgbClr val="000000"/>
                          </a:solidFill>
                          <a:latin typeface="Arial"/>
                          <a:ea typeface="Arial"/>
                          <a:cs typeface="Arial"/>
                          <a:sym typeface="Arial"/>
                        </a:rPr>
                        <a:t>5</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600" u="none" strike="noStrike" cap="none">
                          <a:solidFill>
                            <a:srgbClr val="000000"/>
                          </a:solidFill>
                          <a:latin typeface="Arial"/>
                          <a:ea typeface="Arial"/>
                          <a:cs typeface="Arial"/>
                          <a:sym typeface="Arial"/>
                        </a:rPr>
                        <a:t>5</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600" u="none" strike="noStrike" cap="none">
                          <a:solidFill>
                            <a:srgbClr val="000000"/>
                          </a:solidFill>
                          <a:latin typeface="Arial"/>
                          <a:ea typeface="Arial"/>
                          <a:cs typeface="Arial"/>
                          <a:sym typeface="Arial"/>
                        </a:rPr>
                        <a:t>5</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600" u="none" strike="noStrike" cap="none">
                          <a:solidFill>
                            <a:srgbClr val="000000"/>
                          </a:solidFill>
                          <a:latin typeface="Arial"/>
                          <a:ea typeface="Arial"/>
                          <a:cs typeface="Arial"/>
                          <a:sym typeface="Arial"/>
                        </a:rPr>
                        <a:t>JP</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600" u="none" strike="noStrike" cap="none">
                          <a:solidFill>
                            <a:srgbClr val="000000"/>
                          </a:solidFill>
                          <a:latin typeface="Arial"/>
                          <a:ea typeface="Arial"/>
                          <a:cs typeface="Arial"/>
                          <a:sym typeface="Arial"/>
                        </a:rPr>
                        <a:t>JM</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600" u="none" strike="noStrike" cap="none">
                          <a:solidFill>
                            <a:srgbClr val="000000"/>
                          </a:solidFill>
                          <a:latin typeface="Arial"/>
                          <a:ea typeface="Arial"/>
                          <a:cs typeface="Arial"/>
                          <a:sym typeface="Arial"/>
                        </a:rPr>
                        <a:t>JE</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600" u="none" strike="noStrike" cap="none">
                          <a:solidFill>
                            <a:srgbClr val="000000"/>
                          </a:solidFill>
                          <a:latin typeface="Arial"/>
                          <a:ea typeface="Arial"/>
                          <a:cs typeface="Arial"/>
                          <a:sym typeface="Arial"/>
                        </a:rPr>
                        <a:t>AE</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600" u="none" strike="noStrike" cap="none">
                          <a:solidFill>
                            <a:srgbClr val="000000"/>
                          </a:solidFill>
                          <a:latin typeface="Arial"/>
                          <a:ea typeface="Arial"/>
                          <a:cs typeface="Arial"/>
                          <a:sym typeface="Arial"/>
                        </a:rPr>
                        <a:t>5</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600" u="none" strike="noStrike" cap="none">
                          <a:solidFill>
                            <a:srgbClr val="000000"/>
                          </a:solidFill>
                          <a:latin typeface="Arial"/>
                          <a:ea typeface="Arial"/>
                          <a:cs typeface="Arial"/>
                          <a:sym typeface="Arial"/>
                        </a:rPr>
                        <a:t>5</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600" u="none" strike="noStrike" cap="none">
                          <a:solidFill>
                            <a:srgbClr val="000000"/>
                          </a:solidFill>
                          <a:latin typeface="Arial"/>
                          <a:ea typeface="Arial"/>
                          <a:cs typeface="Arial"/>
                          <a:sym typeface="Arial"/>
                        </a:rPr>
                        <a:t>5</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600" u="none" strike="noStrike" cap="none">
                          <a:solidFill>
                            <a:srgbClr val="000000"/>
                          </a:solidFill>
                          <a:latin typeface="Arial"/>
                          <a:ea typeface="Arial"/>
                          <a:cs typeface="Arial"/>
                          <a:sym typeface="Arial"/>
                        </a:rPr>
                        <a:t>JP</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600" u="none" strike="noStrike" cap="none">
                          <a:solidFill>
                            <a:srgbClr val="000000"/>
                          </a:solidFill>
                          <a:latin typeface="Arial"/>
                          <a:ea typeface="Arial"/>
                          <a:cs typeface="Arial"/>
                          <a:sym typeface="Arial"/>
                        </a:rPr>
                        <a:t>JM</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600" u="none" strike="noStrike" cap="none">
                          <a:solidFill>
                            <a:srgbClr val="000000"/>
                          </a:solidFill>
                          <a:latin typeface="Arial"/>
                          <a:ea typeface="Arial"/>
                          <a:cs typeface="Arial"/>
                          <a:sym typeface="Arial"/>
                        </a:rPr>
                        <a:t>JE</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600" u="none" strike="noStrike" cap="none" dirty="0">
                          <a:solidFill>
                            <a:srgbClr val="000000"/>
                          </a:solidFill>
                          <a:latin typeface="Arial"/>
                          <a:ea typeface="Arial"/>
                          <a:cs typeface="Arial"/>
                          <a:sym typeface="Arial"/>
                        </a:rPr>
                        <a:t>AE</a:t>
                      </a:r>
                      <a:endParaRPr dirty="0"/>
                    </a:p>
                  </a:txBody>
                  <a:tcPr marL="38650" marR="38650" marT="0" marB="0" anchor="ctr">
                    <a:lnL w="12700" cap="flat" cmpd="sng">
                      <a:solidFill>
                        <a:schemeClr val="accent3"/>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3"/>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xmlns="" val="10006"/>
                  </a:ext>
                </a:extLst>
              </a:tr>
            </a:tbl>
          </a:graphicData>
        </a:graphic>
      </p:graphicFrame>
      <p:sp>
        <p:nvSpPr>
          <p:cNvPr id="5" name="Google Shape;1617;p66">
            <a:extLst>
              <a:ext uri="{FF2B5EF4-FFF2-40B4-BE49-F238E27FC236}">
                <a16:creationId xmlns:a16="http://schemas.microsoft.com/office/drawing/2014/main" xmlns="" id="{83CA454A-03A8-4874-A888-E9D3250B991D}"/>
              </a:ext>
            </a:extLst>
          </p:cNvPr>
          <p:cNvSpPr/>
          <p:nvPr/>
        </p:nvSpPr>
        <p:spPr>
          <a:xfrm>
            <a:off x="609600" y="836838"/>
            <a:ext cx="670200" cy="692400"/>
          </a:xfrm>
          <a:prstGeom prst="plus">
            <a:avLst>
              <a:gd name="adj" fmla="val 25000"/>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Shape 1678"/>
        <p:cNvGrpSpPr/>
        <p:nvPr/>
      </p:nvGrpSpPr>
      <p:grpSpPr>
        <a:xfrm>
          <a:off x="0" y="0"/>
          <a:ext cx="0" cy="0"/>
          <a:chOff x="0" y="0"/>
          <a:chExt cx="0" cy="0"/>
        </a:xfrm>
      </p:grpSpPr>
      <p:sp>
        <p:nvSpPr>
          <p:cNvPr id="1679" name="Google Shape;1679;p70"/>
          <p:cNvSpPr txBox="1">
            <a:spLocks noGrp="1"/>
          </p:cNvSpPr>
          <p:nvPr>
            <p:ph type="title"/>
          </p:nvPr>
        </p:nvSpPr>
        <p:spPr>
          <a:xfrm>
            <a:off x="609600" y="836878"/>
            <a:ext cx="10871200" cy="580760"/>
          </a:xfrm>
        </p:spPr>
        <p:txBody>
          <a:bodyPr/>
          <a:lstStyle/>
          <a:p>
            <a:pPr lvl="0" algn="r" rtl="1"/>
            <a:r>
              <a:rPr lang="ar-LB" dirty="0" smtClean="0"/>
              <a:t>الجولة 1: نصائح مفيدة لخوض عملية تصنيف بنود</a:t>
            </a:r>
            <a:endParaRPr lang="en-US" dirty="0"/>
          </a:p>
        </p:txBody>
      </p:sp>
      <p:sp>
        <p:nvSpPr>
          <p:cNvPr id="1681" name="Google Shape;1681;p70"/>
          <p:cNvSpPr txBox="1">
            <a:spLocks noGrp="1"/>
          </p:cNvSpPr>
          <p:nvPr>
            <p:ph type="body" idx="1"/>
          </p:nvPr>
        </p:nvSpPr>
        <p:spPr/>
        <p:txBody>
          <a:bodyPr>
            <a:normAutofit/>
          </a:bodyPr>
          <a:lstStyle/>
          <a:p>
            <a:pPr lvl="0" algn="r" rtl="1"/>
            <a:r>
              <a:rPr lang="ar-LB" sz="2400" dirty="0" smtClean="0">
                <a:sym typeface="Gill Sans"/>
              </a:rPr>
              <a:t>إعتمد في الجولة الأولى للتصنيفات على </a:t>
            </a:r>
            <a:r>
              <a:rPr lang="ar-LB" sz="2400" b="1" dirty="0" smtClean="0">
                <a:sym typeface="Gill Sans"/>
              </a:rPr>
              <a:t>الإرشادات التالية:</a:t>
            </a:r>
            <a:endParaRPr lang="en-US" sz="2400" dirty="0"/>
          </a:p>
          <a:p>
            <a:pPr lvl="1" algn="r" rtl="1"/>
            <a:r>
              <a:rPr lang="ar-LB" sz="2400" dirty="0" smtClean="0"/>
              <a:t>خض التصنيفات على أساس أحكام </a:t>
            </a:r>
            <a:r>
              <a:rPr lang="ar-LB" sz="2400" b="1" dirty="0" smtClean="0"/>
              <a:t>فردية ومستقلة </a:t>
            </a:r>
            <a:r>
              <a:rPr lang="ar-LB" sz="2400" dirty="0" smtClean="0"/>
              <a:t>للبنود وإطار </a:t>
            </a:r>
            <a:r>
              <a:rPr lang="ar-LB" sz="2400" dirty="0" smtClean="0"/>
              <a:t>الكفاءة </a:t>
            </a:r>
            <a:r>
              <a:rPr lang="ar-LB" sz="2400" dirty="0" smtClean="0"/>
              <a:t>العالمي</a:t>
            </a:r>
          </a:p>
          <a:p>
            <a:pPr lvl="1" algn="r" rtl="1"/>
            <a:r>
              <a:rPr lang="ar-LB" sz="2400" dirty="0" smtClean="0"/>
              <a:t>ركّز على </a:t>
            </a:r>
            <a:r>
              <a:rPr lang="ar-LB" sz="2400" b="1" dirty="0" smtClean="0"/>
              <a:t>محتوى البند</a:t>
            </a:r>
            <a:r>
              <a:rPr lang="ar-LB" sz="2400" dirty="0" smtClean="0"/>
              <a:t> بالنسبة إلى بيانات المعارف و/أو المهارات في إطار الكفاءة العالمي. </a:t>
            </a:r>
          </a:p>
          <a:p>
            <a:pPr lvl="1" algn="r" rtl="1"/>
            <a:r>
              <a:rPr lang="ar-LB" sz="2400" dirty="0" smtClean="0"/>
              <a:t>خذ بعين الاعتبار </a:t>
            </a:r>
            <a:r>
              <a:rPr lang="ar-LB" sz="2400" b="1" dirty="0" smtClean="0"/>
              <a:t>صعوبة البند</a:t>
            </a:r>
            <a:r>
              <a:rPr lang="ar-LB" sz="2400" dirty="0" smtClean="0"/>
              <a:t> بما في ذلك الأخطاء الممكنة والمعقولة من جانب المتعلّمين. </a:t>
            </a:r>
          </a:p>
          <a:p>
            <a:pPr lvl="1" algn="r" rtl="1"/>
            <a:r>
              <a:rPr lang="ar-LB" sz="2400" dirty="0" smtClean="0"/>
              <a:t>اعتمد </a:t>
            </a:r>
            <a:r>
              <a:rPr lang="ar-LB" sz="2400" b="1" dirty="0" smtClean="0"/>
              <a:t>قد </a:t>
            </a:r>
            <a:r>
              <a:rPr lang="ar-LB" sz="2400" dirty="0" smtClean="0"/>
              <a:t>أو </a:t>
            </a:r>
            <a:r>
              <a:rPr lang="ar-LB" sz="2400" b="1" dirty="0" smtClean="0"/>
              <a:t>ممكن </a:t>
            </a:r>
            <a:r>
              <a:rPr lang="ar-LB" sz="2400" dirty="0" smtClean="0"/>
              <a:t>بدلاً من </a:t>
            </a:r>
            <a:r>
              <a:rPr lang="ar-LB" sz="2400" b="1" dirty="0" smtClean="0"/>
              <a:t>يجب </a:t>
            </a:r>
            <a:r>
              <a:rPr lang="ar-LB" sz="2400" dirty="0" smtClean="0"/>
              <a:t>في القيام بتصنيفات واقعية. </a:t>
            </a:r>
            <a:endParaRPr lang="en-US" sz="2400" dirty="0"/>
          </a:p>
        </p:txBody>
      </p:sp>
      <p:pic>
        <p:nvPicPr>
          <p:cNvPr id="2" name="Picture 1" descr="A black and white logo&#10;&#10;Description automatically generated with low confidence">
            <a:extLst>
              <a:ext uri="{FF2B5EF4-FFF2-40B4-BE49-F238E27FC236}">
                <a16:creationId xmlns:a16="http://schemas.microsoft.com/office/drawing/2014/main" xmlns="" id="{571DD039-6BF1-5873-D21F-F50677CEE742}"/>
              </a:ext>
            </a:extLst>
          </p:cNvPr>
          <p:cNvPicPr>
            <a:picLocks noChangeAspect="1"/>
          </p:cNvPicPr>
          <p:nvPr/>
        </p:nvPicPr>
        <p:blipFill rotWithShape="1">
          <a:blip r:embed="rId3"/>
          <a:srcRect l="56736" t="15091" r="16052" b="56378"/>
          <a:stretch/>
        </p:blipFill>
        <p:spPr>
          <a:xfrm>
            <a:off x="11085812" y="5960933"/>
            <a:ext cx="789975" cy="64008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7"/>
          <p:cNvSpPr txBox="1">
            <a:spLocks noGrp="1"/>
          </p:cNvSpPr>
          <p:nvPr>
            <p:ph type="ctrTitle"/>
          </p:nvPr>
        </p:nvSpPr>
        <p:spPr/>
        <p:txBody>
          <a:bodyPr>
            <a:normAutofit/>
          </a:bodyPr>
          <a:lstStyle/>
          <a:p>
            <a:pPr lvl="0" rtl="1"/>
            <a:r>
              <a:rPr lang="ar-LB" sz="4400" dirty="0" smtClean="0">
                <a:latin typeface="Simplified Arabic" panose="02020603050405020304" pitchFamily="18" charset="-78"/>
                <a:cs typeface="Simplified Arabic" panose="02020603050405020304" pitchFamily="18" charset="-78"/>
              </a:rPr>
              <a:t>الأهداف الأساسية لهذه الجلسة</a:t>
            </a:r>
            <a:endParaRPr lang="en-US" sz="4400" dirty="0">
              <a:latin typeface="Simplified Arabic" panose="02020603050405020304" pitchFamily="18" charset="-78"/>
              <a:cs typeface="Simplified Arabic" panose="02020603050405020304" pitchFamily="18" charset="-78"/>
            </a:endParaRPr>
          </a:p>
        </p:txBody>
      </p:sp>
      <p:sp>
        <p:nvSpPr>
          <p:cNvPr id="2" name="Subtitle 1"/>
          <p:cNvSpPr>
            <a:spLocks noGrp="1"/>
          </p:cNvSpPr>
          <p:nvPr>
            <p:ph type="subTitle" idx="1"/>
          </p:nvPr>
        </p:nvSpPr>
        <p:spPr/>
        <p:txBody>
          <a:bodyPr>
            <a:normAutofit/>
          </a:bodyPr>
          <a:lstStyle/>
          <a:p>
            <a:pPr lvl="0" algn="r" rtl="1">
              <a:buClr>
                <a:schemeClr val="bg1"/>
              </a:buClr>
              <a:buFont typeface="Arial" panose="020B0604020202020204" pitchFamily="34" charset="0"/>
              <a:buChar char="•"/>
            </a:pPr>
            <a:r>
              <a:rPr lang="ar-LB" sz="3200" dirty="0" smtClean="0">
                <a:latin typeface="Simplified Arabic" panose="02020603050405020304" pitchFamily="18" charset="-78"/>
                <a:cs typeface="Simplified Arabic" panose="02020603050405020304" pitchFamily="18" charset="-78"/>
              </a:rPr>
              <a:t>عرض جدول أعمال الورشة</a:t>
            </a:r>
          </a:p>
          <a:p>
            <a:pPr lvl="0" algn="r" rtl="1">
              <a:buClr>
                <a:schemeClr val="bg1"/>
              </a:buClr>
              <a:buFont typeface="Arial" panose="020B0604020202020204" pitchFamily="34" charset="0"/>
              <a:buChar char="•"/>
            </a:pPr>
            <a:r>
              <a:rPr lang="ar-LB" sz="3200" dirty="0" smtClean="0">
                <a:latin typeface="Simplified Arabic" panose="02020603050405020304" pitchFamily="18" charset="-78"/>
                <a:cs typeface="Simplified Arabic" panose="02020603050405020304" pitchFamily="18" charset="-78"/>
              </a:rPr>
              <a:t>فهم الهدف من ربط السياسات</a:t>
            </a:r>
            <a:endParaRPr lang="en-US" sz="3200" dirty="0">
              <a:latin typeface="Simplified Arabic" panose="02020603050405020304" pitchFamily="18" charset="-78"/>
              <a:cs typeface="Simplified Arabic" panose="02020603050405020304" pitchFamily="18" charset="-78"/>
            </a:endParaRPr>
          </a:p>
        </p:txBody>
      </p:sp>
      <p:pic>
        <p:nvPicPr>
          <p:cNvPr id="3" name="Picture 2" descr="A black and white logo&#10;&#10;Description automatically generated with low confidence">
            <a:extLst>
              <a:ext uri="{FF2B5EF4-FFF2-40B4-BE49-F238E27FC236}">
                <a16:creationId xmlns:a16="http://schemas.microsoft.com/office/drawing/2014/main" xmlns="" id="{9D96FF93-9AEC-985C-2C47-797C92FF8787}"/>
              </a:ext>
            </a:extLst>
          </p:cNvPr>
          <p:cNvPicPr>
            <a:picLocks noChangeAspect="1"/>
          </p:cNvPicPr>
          <p:nvPr/>
        </p:nvPicPr>
        <p:blipFill rotWithShape="1">
          <a:blip r:embed="rId3"/>
          <a:srcRect l="56736" t="15091" r="16052" b="56378"/>
          <a:stretch/>
        </p:blipFill>
        <p:spPr>
          <a:xfrm>
            <a:off x="426867" y="370654"/>
            <a:ext cx="789975" cy="640080"/>
          </a:xfrm>
          <a:prstGeom prst="rect">
            <a:avLst/>
          </a:prstGeom>
        </p:spPr>
      </p:pic>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Shape 1686"/>
        <p:cNvGrpSpPr/>
        <p:nvPr/>
      </p:nvGrpSpPr>
      <p:grpSpPr>
        <a:xfrm>
          <a:off x="0" y="0"/>
          <a:ext cx="0" cy="0"/>
          <a:chOff x="0" y="0"/>
          <a:chExt cx="0" cy="0"/>
        </a:xfrm>
      </p:grpSpPr>
      <p:sp>
        <p:nvSpPr>
          <p:cNvPr id="1687" name="Google Shape;1687;p71"/>
          <p:cNvSpPr txBox="1">
            <a:spLocks noGrp="1"/>
          </p:cNvSpPr>
          <p:nvPr>
            <p:ph type="title"/>
          </p:nvPr>
        </p:nvSpPr>
        <p:spPr>
          <a:xfrm>
            <a:off x="609600" y="836878"/>
            <a:ext cx="10871200" cy="580760"/>
          </a:xfrm>
        </p:spPr>
        <p:txBody>
          <a:bodyPr/>
          <a:lstStyle/>
          <a:p>
            <a:pPr lvl="0" algn="r" rtl="1"/>
            <a:r>
              <a:rPr lang="ar-LB" dirty="0" smtClean="0"/>
              <a:t>الجولة 1: إحتساب المؤشرات المرجعية العالمية</a:t>
            </a:r>
            <a:endParaRPr lang="en-US" dirty="0"/>
          </a:p>
        </p:txBody>
      </p:sp>
      <p:sp>
        <p:nvSpPr>
          <p:cNvPr id="1688" name="Google Shape;1688;p71"/>
          <p:cNvSpPr txBox="1">
            <a:spLocks noGrp="1"/>
          </p:cNvSpPr>
          <p:nvPr>
            <p:ph type="body" idx="1"/>
          </p:nvPr>
        </p:nvSpPr>
        <p:spPr/>
        <p:txBody>
          <a:bodyPr>
            <a:normAutofit/>
          </a:bodyPr>
          <a:lstStyle/>
          <a:p>
            <a:pPr lvl="0" algn="r" rtl="1"/>
            <a:r>
              <a:rPr lang="ar-LB" dirty="0" smtClean="0">
                <a:sym typeface="Gill Sans"/>
              </a:rPr>
              <a:t>احتساب المجاميع للمؤشرات المرجعية الأولية </a:t>
            </a:r>
            <a:r>
              <a:rPr lang="ar-LB" b="1" dirty="0" smtClean="0">
                <a:sym typeface="Gill Sans"/>
              </a:rPr>
              <a:t>لكل عضو هيئة:</a:t>
            </a:r>
            <a:endParaRPr lang="en-US" dirty="0"/>
          </a:p>
          <a:p>
            <a:pPr lvl="1" algn="r" rtl="1"/>
            <a:r>
              <a:rPr lang="ar-LB" b="1" dirty="0" smtClean="0"/>
              <a:t>يحقق جزئيًّا = </a:t>
            </a:r>
            <a:r>
              <a:rPr lang="ar-LB" dirty="0" smtClean="0"/>
              <a:t>مجموع أجوبة نعم في عمود </a:t>
            </a:r>
            <a:r>
              <a:rPr lang="en-US" dirty="0"/>
              <a:t> JP</a:t>
            </a:r>
            <a:r>
              <a:rPr lang="ar-LB" dirty="0" smtClean="0"/>
              <a:t> من استمارة التصنيف</a:t>
            </a:r>
          </a:p>
          <a:p>
            <a:pPr lvl="1" algn="r" rtl="1"/>
            <a:r>
              <a:rPr lang="ar-LB" b="1" dirty="0" smtClean="0"/>
              <a:t>يحقق = </a:t>
            </a:r>
            <a:r>
              <a:rPr lang="ar-LB" dirty="0"/>
              <a:t>مجموع أجوبة نعم في عمود </a:t>
            </a:r>
            <a:r>
              <a:rPr lang="en-US" dirty="0"/>
              <a:t> JP</a:t>
            </a:r>
            <a:r>
              <a:rPr lang="ar-LB" dirty="0"/>
              <a:t> </a:t>
            </a:r>
            <a:r>
              <a:rPr lang="ar-LB" dirty="0" smtClean="0"/>
              <a:t>وفي عمود </a:t>
            </a:r>
            <a:r>
              <a:rPr lang="en-US" dirty="0"/>
              <a:t>JM</a:t>
            </a:r>
            <a:r>
              <a:rPr lang="ar-LB" dirty="0" smtClean="0"/>
              <a:t> من </a:t>
            </a:r>
            <a:r>
              <a:rPr lang="ar-LB" dirty="0"/>
              <a:t>استمارة </a:t>
            </a:r>
            <a:r>
              <a:rPr lang="ar-LB" dirty="0" smtClean="0"/>
              <a:t>التصنيف</a:t>
            </a:r>
          </a:p>
          <a:p>
            <a:pPr lvl="1" algn="r" rtl="1"/>
            <a:r>
              <a:rPr lang="ar-LB" b="1" dirty="0" smtClean="0"/>
              <a:t>يتخطّى = </a:t>
            </a:r>
            <a:r>
              <a:rPr lang="ar-LB" dirty="0"/>
              <a:t>مجموع أجوبة نعم في عمود </a:t>
            </a:r>
            <a:r>
              <a:rPr lang="en-US" dirty="0"/>
              <a:t> JP</a:t>
            </a:r>
            <a:r>
              <a:rPr lang="ar-LB" dirty="0"/>
              <a:t> وفي عمود </a:t>
            </a:r>
            <a:r>
              <a:rPr lang="en-US" dirty="0"/>
              <a:t>JM</a:t>
            </a:r>
            <a:r>
              <a:rPr lang="ar-LB" dirty="0"/>
              <a:t> </a:t>
            </a:r>
            <a:r>
              <a:rPr lang="ar-LB" dirty="0" smtClean="0"/>
              <a:t>وفي عمود </a:t>
            </a:r>
            <a:r>
              <a:rPr lang="en-US" dirty="0"/>
              <a:t>JE</a:t>
            </a:r>
            <a:r>
              <a:rPr lang="ar-LB" dirty="0" smtClean="0"/>
              <a:t> من </a:t>
            </a:r>
            <a:r>
              <a:rPr lang="ar-LB" dirty="0"/>
              <a:t>استمارة </a:t>
            </a:r>
            <a:r>
              <a:rPr lang="ar-LB" dirty="0" smtClean="0"/>
              <a:t>التصنيف</a:t>
            </a:r>
            <a:endParaRPr lang="ar-LB" b="1" dirty="0" smtClean="0"/>
          </a:p>
          <a:p>
            <a:pPr lvl="0"/>
            <a:endParaRPr lang="ar-LB" dirty="0" smtClean="0"/>
          </a:p>
          <a:p>
            <a:pPr lvl="0" algn="r" rtl="1"/>
            <a:r>
              <a:rPr lang="ar-LB" dirty="0"/>
              <a:t>احتساب </a:t>
            </a:r>
            <a:r>
              <a:rPr lang="ar-LB" dirty="0" smtClean="0"/>
              <a:t>المعدّلات للمؤشرات </a:t>
            </a:r>
            <a:r>
              <a:rPr lang="ar-LB" dirty="0"/>
              <a:t>المرجعية الأولية </a:t>
            </a:r>
            <a:r>
              <a:rPr lang="ar-LB" b="1" dirty="0" smtClean="0"/>
              <a:t>للهيئة</a:t>
            </a:r>
            <a:r>
              <a:rPr lang="ar-LB" b="1" dirty="0"/>
              <a:t>:</a:t>
            </a:r>
            <a:endParaRPr lang="en-US" dirty="0"/>
          </a:p>
          <a:p>
            <a:pPr lvl="1" algn="r" rtl="1"/>
            <a:r>
              <a:rPr lang="ar-LB" b="1" dirty="0"/>
              <a:t>يحقق جزئيًّا = </a:t>
            </a:r>
            <a:r>
              <a:rPr lang="ar-LB" dirty="0" smtClean="0"/>
              <a:t>معدّل المؤشرات المرجعية من «يحقق جزئيًّا من كافة أعضاء الهيئة</a:t>
            </a:r>
            <a:endParaRPr lang="ar-LB" dirty="0"/>
          </a:p>
          <a:p>
            <a:pPr lvl="1" algn="r" rtl="1"/>
            <a:r>
              <a:rPr lang="ar-LB" b="1" dirty="0"/>
              <a:t>يحقق = </a:t>
            </a:r>
            <a:r>
              <a:rPr lang="ar-LB" dirty="0"/>
              <a:t>معدّل المؤشرات المرجعية من «</a:t>
            </a:r>
            <a:r>
              <a:rPr lang="ar-LB" dirty="0" smtClean="0"/>
              <a:t>يحقق </a:t>
            </a:r>
            <a:r>
              <a:rPr lang="ar-LB" dirty="0"/>
              <a:t>من كافة أعضاء الهيئة</a:t>
            </a:r>
          </a:p>
          <a:p>
            <a:pPr lvl="1" algn="r" rtl="1"/>
            <a:r>
              <a:rPr lang="ar-LB" b="1" dirty="0"/>
              <a:t>يتخطّى = </a:t>
            </a:r>
            <a:r>
              <a:rPr lang="ar-LB" dirty="0" smtClean="0"/>
              <a:t>معدّل </a:t>
            </a:r>
            <a:r>
              <a:rPr lang="ar-LB" dirty="0"/>
              <a:t>المؤشرات المرجعية من «</a:t>
            </a:r>
            <a:r>
              <a:rPr lang="ar-LB" dirty="0" smtClean="0"/>
              <a:t>يتخطى </a:t>
            </a:r>
            <a:r>
              <a:rPr lang="ar-LB" dirty="0"/>
              <a:t>من كافة أعضاء </a:t>
            </a:r>
            <a:r>
              <a:rPr lang="ar-LB" dirty="0" smtClean="0"/>
              <a:t>الهيئة</a:t>
            </a:r>
            <a:endParaRPr lang="ar-LB" b="1" dirty="0"/>
          </a:p>
        </p:txBody>
      </p:sp>
      <p:pic>
        <p:nvPicPr>
          <p:cNvPr id="2" name="Picture 1" descr="A black and white logo&#10;&#10;Description automatically generated with low confidence">
            <a:extLst>
              <a:ext uri="{FF2B5EF4-FFF2-40B4-BE49-F238E27FC236}">
                <a16:creationId xmlns:a16="http://schemas.microsoft.com/office/drawing/2014/main" xmlns="" id="{476D4B11-98C6-462C-5E62-B782FBB7DD7C}"/>
              </a:ext>
            </a:extLst>
          </p:cNvPr>
          <p:cNvPicPr>
            <a:picLocks noChangeAspect="1"/>
          </p:cNvPicPr>
          <p:nvPr/>
        </p:nvPicPr>
        <p:blipFill rotWithShape="1">
          <a:blip r:embed="rId3"/>
          <a:srcRect l="56736" t="15091" r="16052" b="56378"/>
          <a:stretch/>
        </p:blipFill>
        <p:spPr>
          <a:xfrm>
            <a:off x="11085812" y="5960933"/>
            <a:ext cx="789975" cy="640080"/>
          </a:xfrm>
          <a:prstGeom prst="rect">
            <a:avLst/>
          </a:prstGeom>
        </p:spPr>
      </p:pic>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Shape 1686"/>
        <p:cNvGrpSpPr/>
        <p:nvPr/>
      </p:nvGrpSpPr>
      <p:grpSpPr>
        <a:xfrm>
          <a:off x="0" y="0"/>
          <a:ext cx="0" cy="0"/>
          <a:chOff x="0" y="0"/>
          <a:chExt cx="0" cy="0"/>
        </a:xfrm>
      </p:grpSpPr>
      <p:sp>
        <p:nvSpPr>
          <p:cNvPr id="1687" name="Google Shape;1687;p71"/>
          <p:cNvSpPr txBox="1">
            <a:spLocks noGrp="1"/>
          </p:cNvSpPr>
          <p:nvPr>
            <p:ph type="title"/>
          </p:nvPr>
        </p:nvSpPr>
        <p:spPr/>
        <p:txBody>
          <a:bodyPr/>
          <a:lstStyle/>
          <a:p>
            <a:pPr lvl="0" algn="r" rtl="1"/>
            <a:r>
              <a:rPr lang="ar-LB" dirty="0"/>
              <a:t>الجولة 1: إحتساب المؤشرات المرجعية العالمية</a:t>
            </a:r>
            <a:endParaRPr lang="en-US" dirty="0"/>
          </a:p>
        </p:txBody>
      </p:sp>
      <p:graphicFrame>
        <p:nvGraphicFramePr>
          <p:cNvPr id="7" name="Google Shape;1673;p64">
            <a:extLst>
              <a:ext uri="{FF2B5EF4-FFF2-40B4-BE49-F238E27FC236}">
                <a16:creationId xmlns:a16="http://schemas.microsoft.com/office/drawing/2014/main" xmlns="" id="{3A31E996-7E04-42F9-B55F-59E303F8C6C5}"/>
              </a:ext>
            </a:extLst>
          </p:cNvPr>
          <p:cNvGraphicFramePr/>
          <p:nvPr>
            <p:extLst>
              <p:ext uri="{D42A27DB-BD31-4B8C-83A1-F6EECF244321}">
                <p14:modId xmlns:p14="http://schemas.microsoft.com/office/powerpoint/2010/main" val="923840519"/>
              </p:ext>
            </p:extLst>
          </p:nvPr>
        </p:nvGraphicFramePr>
        <p:xfrm>
          <a:off x="659892" y="1653867"/>
          <a:ext cx="10872216" cy="3017575"/>
        </p:xfrm>
        <a:graphic>
          <a:graphicData uri="http://schemas.openxmlformats.org/drawingml/2006/table">
            <a:tbl>
              <a:tblPr rtl="1" firstRow="1" firstCol="1" bandRow="1">
                <a:noFill/>
                <a:tableStyleId>{AF71F6A6-84FC-4517-B84F-205E2E999F06}</a:tableStyleId>
              </a:tblPr>
              <a:tblGrid>
                <a:gridCol w="1254224">
                  <a:extLst>
                    <a:ext uri="{9D8B030D-6E8A-4147-A177-3AD203B41FA5}">
                      <a16:colId xmlns:a16="http://schemas.microsoft.com/office/drawing/2014/main" xmlns="" val="20000"/>
                    </a:ext>
                  </a:extLst>
                </a:gridCol>
                <a:gridCol w="1202249">
                  <a:extLst>
                    <a:ext uri="{9D8B030D-6E8A-4147-A177-3AD203B41FA5}">
                      <a16:colId xmlns:a16="http://schemas.microsoft.com/office/drawing/2014/main" xmlns="" val="20001"/>
                    </a:ext>
                  </a:extLst>
                </a:gridCol>
                <a:gridCol w="1202249">
                  <a:extLst>
                    <a:ext uri="{9D8B030D-6E8A-4147-A177-3AD203B41FA5}">
                      <a16:colId xmlns:a16="http://schemas.microsoft.com/office/drawing/2014/main" xmlns="" val="20002"/>
                    </a:ext>
                  </a:extLst>
                </a:gridCol>
                <a:gridCol w="1202249">
                  <a:extLst>
                    <a:ext uri="{9D8B030D-6E8A-4147-A177-3AD203B41FA5}">
                      <a16:colId xmlns:a16="http://schemas.microsoft.com/office/drawing/2014/main" xmlns="" val="20003"/>
                    </a:ext>
                  </a:extLst>
                </a:gridCol>
                <a:gridCol w="1202249">
                  <a:extLst>
                    <a:ext uri="{9D8B030D-6E8A-4147-A177-3AD203B41FA5}">
                      <a16:colId xmlns:a16="http://schemas.microsoft.com/office/drawing/2014/main" xmlns="" val="20004"/>
                    </a:ext>
                  </a:extLst>
                </a:gridCol>
                <a:gridCol w="1202249">
                  <a:extLst>
                    <a:ext uri="{9D8B030D-6E8A-4147-A177-3AD203B41FA5}">
                      <a16:colId xmlns:a16="http://schemas.microsoft.com/office/drawing/2014/main" xmlns="" val="20005"/>
                    </a:ext>
                  </a:extLst>
                </a:gridCol>
                <a:gridCol w="1202249">
                  <a:extLst>
                    <a:ext uri="{9D8B030D-6E8A-4147-A177-3AD203B41FA5}">
                      <a16:colId xmlns:a16="http://schemas.microsoft.com/office/drawing/2014/main" xmlns="" val="20006"/>
                    </a:ext>
                  </a:extLst>
                </a:gridCol>
                <a:gridCol w="1202249">
                  <a:extLst>
                    <a:ext uri="{9D8B030D-6E8A-4147-A177-3AD203B41FA5}">
                      <a16:colId xmlns:a16="http://schemas.microsoft.com/office/drawing/2014/main" xmlns="" val="20007"/>
                    </a:ext>
                  </a:extLst>
                </a:gridCol>
                <a:gridCol w="1202249">
                  <a:extLst>
                    <a:ext uri="{9D8B030D-6E8A-4147-A177-3AD203B41FA5}">
                      <a16:colId xmlns:a16="http://schemas.microsoft.com/office/drawing/2014/main" xmlns="" val="20008"/>
                    </a:ext>
                  </a:extLst>
                </a:gridCol>
              </a:tblGrid>
              <a:tr h="274325">
                <a:tc>
                  <a:txBody>
                    <a:bodyPr/>
                    <a:lstStyle/>
                    <a:p>
                      <a:pPr marL="0" marR="0" lvl="0" indent="0" algn="ctr" rtl="1">
                        <a:lnSpc>
                          <a:spcPct val="100000"/>
                        </a:lnSpc>
                        <a:spcBef>
                          <a:spcPts val="0"/>
                        </a:spcBef>
                        <a:spcAft>
                          <a:spcPts val="0"/>
                        </a:spcAft>
                        <a:buClr>
                          <a:srgbClr val="000000"/>
                        </a:buClr>
                        <a:buSzPts val="1400"/>
                        <a:buFont typeface="Arial"/>
                        <a:buNone/>
                      </a:pPr>
                      <a:r>
                        <a:rPr lang="ar-LB" sz="1800" b="1" u="none" strike="noStrike" cap="none" dirty="0" smtClean="0">
                          <a:solidFill>
                            <a:schemeClr val="bg1"/>
                          </a:solidFill>
                          <a:latin typeface="+mj-lt"/>
                          <a:ea typeface="Calibri"/>
                          <a:cs typeface="Calibri"/>
                          <a:sym typeface="Calibri"/>
                        </a:rPr>
                        <a:t>رقم البند</a:t>
                      </a:r>
                      <a:endParaRPr sz="1800" b="1" u="none" strike="noStrike" cap="none" dirty="0">
                        <a:solidFill>
                          <a:schemeClr val="bg1"/>
                        </a:solidFill>
                        <a:latin typeface="+mj-lt"/>
                        <a:ea typeface="Calibri"/>
                        <a:cs typeface="Calibri"/>
                        <a:sym typeface="Calibri"/>
                      </a:endParaRPr>
                    </a:p>
                  </a:txBody>
                  <a:tcPr marL="68575" marR="68575" marT="0" marB="0" anchor="ctr">
                    <a:lnL w="12700" cap="flat" cmpd="sng">
                      <a:noFill/>
                      <a:prstDash val="solid"/>
                      <a:round/>
                      <a:headEnd type="none" w="sm" len="sm"/>
                      <a:tailEnd type="none" w="sm" len="sm"/>
                    </a:lnL>
                    <a:lnR w="12700" cap="flat" cmpd="sng" algn="ctr">
                      <a:solidFill>
                        <a:schemeClr val="accent3"/>
                      </a:solidFill>
                      <a:prstDash val="solid"/>
                      <a:round/>
                      <a:headEnd type="none" w="med" len="med"/>
                      <a:tailEnd type="none" w="med" len="med"/>
                    </a:lnR>
                    <a:lnT w="12700" cap="flat" cmpd="sng">
                      <a:noFill/>
                      <a:prstDash val="solid"/>
                      <a:round/>
                      <a:headEnd type="none" w="sm" len="sm"/>
                      <a:tailEnd type="none" w="sm" len="sm"/>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651D32"/>
                    </a:solidFill>
                  </a:tcPr>
                </a:tc>
                <a:tc gridSpan="4">
                  <a:txBody>
                    <a:bodyPr/>
                    <a:lstStyle/>
                    <a:p>
                      <a:pPr marL="0" marR="0" lvl="0" indent="0" algn="ctr" rtl="1">
                        <a:lnSpc>
                          <a:spcPct val="100000"/>
                        </a:lnSpc>
                        <a:spcBef>
                          <a:spcPts val="0"/>
                        </a:spcBef>
                        <a:spcAft>
                          <a:spcPts val="0"/>
                        </a:spcAft>
                        <a:buClr>
                          <a:srgbClr val="000000"/>
                        </a:buClr>
                        <a:buSzPts val="1400"/>
                        <a:buFont typeface="Arial"/>
                        <a:buNone/>
                      </a:pPr>
                      <a:r>
                        <a:rPr lang="ar-LB" sz="1800" b="1" u="none" strike="noStrike" cap="none" dirty="0" smtClean="0">
                          <a:solidFill>
                            <a:schemeClr val="bg1"/>
                          </a:solidFill>
                          <a:latin typeface="+mj-lt"/>
                          <a:ea typeface="Calibri"/>
                          <a:cs typeface="Calibri"/>
                          <a:sym typeface="Calibri"/>
                        </a:rPr>
                        <a:t>الجولة 1</a:t>
                      </a:r>
                      <a:endParaRPr sz="1800" u="none" strike="noStrike" cap="none" dirty="0">
                        <a:solidFill>
                          <a:schemeClr val="bg1"/>
                        </a:solidFill>
                        <a:latin typeface="+mj-lt"/>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noFill/>
                      <a:prstDash val="solid"/>
                      <a:round/>
                      <a:headEnd type="none" w="sm" len="sm"/>
                      <a:tailEnd type="none" w="sm" len="sm"/>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651D32"/>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ctr" rtl="1">
                        <a:lnSpc>
                          <a:spcPct val="100000"/>
                        </a:lnSpc>
                        <a:spcBef>
                          <a:spcPts val="0"/>
                        </a:spcBef>
                        <a:spcAft>
                          <a:spcPts val="0"/>
                        </a:spcAft>
                        <a:buClr>
                          <a:srgbClr val="000000"/>
                        </a:buClr>
                        <a:buSzPts val="1400"/>
                        <a:buFont typeface="Arial"/>
                        <a:buNone/>
                      </a:pPr>
                      <a:r>
                        <a:rPr lang="ar-LB" sz="1800" b="1" u="none" strike="noStrike" cap="none" dirty="0" smtClean="0">
                          <a:solidFill>
                            <a:schemeClr val="bg1"/>
                          </a:solidFill>
                          <a:latin typeface="+mj-lt"/>
                          <a:ea typeface="Calibri"/>
                          <a:cs typeface="Calibri"/>
                          <a:sym typeface="Calibri"/>
                        </a:rPr>
                        <a:t>الجولة 2</a:t>
                      </a:r>
                      <a:endParaRPr sz="1800" u="none" strike="noStrike" cap="none" dirty="0">
                        <a:solidFill>
                          <a:schemeClr val="bg1"/>
                        </a:solidFill>
                        <a:latin typeface="+mj-lt"/>
                      </a:endParaRPr>
                    </a:p>
                  </a:txBody>
                  <a:tcPr marL="68575" marR="68575" marT="0" marB="0" anchor="ctr">
                    <a:lnL w="12700" cap="flat" cmpd="sng" algn="ctr">
                      <a:solidFill>
                        <a:schemeClr val="accent3"/>
                      </a:solidFill>
                      <a:prstDash val="solid"/>
                      <a:round/>
                      <a:headEnd type="none" w="med" len="med"/>
                      <a:tailEnd type="none" w="med" len="med"/>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651D32"/>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274325">
                <a:tc>
                  <a:txBody>
                    <a:bodyPr/>
                    <a:lstStyle/>
                    <a:p>
                      <a:pPr marL="0" marR="0" lvl="0" indent="0" algn="ctr" rtl="1">
                        <a:lnSpc>
                          <a:spcPct val="100000"/>
                        </a:lnSpc>
                        <a:spcBef>
                          <a:spcPts val="0"/>
                        </a:spcBef>
                        <a:spcAft>
                          <a:spcPts val="0"/>
                        </a:spcAft>
                        <a:buClr>
                          <a:srgbClr val="000000"/>
                        </a:buClr>
                        <a:buSzPts val="1300"/>
                        <a:buFont typeface="Arial"/>
                        <a:buNone/>
                      </a:pPr>
                      <a:r>
                        <a:rPr lang="en-US" sz="1600" b="0" u="none" strike="noStrike" cap="none" dirty="0">
                          <a:solidFill>
                            <a:srgbClr val="000000"/>
                          </a:solidFill>
                          <a:latin typeface="+mj-lt"/>
                          <a:ea typeface="Calibri"/>
                          <a:cs typeface="Calibri"/>
                          <a:sym typeface="Calibri"/>
                        </a:rPr>
                        <a:t>1</a:t>
                      </a:r>
                      <a:endParaRPr sz="1600" b="0" u="none" strike="noStrike" cap="none" dirty="0">
                        <a:solidFill>
                          <a:srgbClr val="000000"/>
                        </a:solidFill>
                        <a:latin typeface="+mj-lt"/>
                        <a:ea typeface="Calibri"/>
                        <a:cs typeface="Calibri"/>
                        <a:sym typeface="Calibri"/>
                      </a:endParaRPr>
                    </a:p>
                  </a:txBody>
                  <a:tcPr marL="68575" marR="68575" marT="0" marB="0" anchor="ctr">
                    <a:lnL w="12700" cap="flat" cmpd="sng">
                      <a:noFill/>
                      <a:prstDash val="solid"/>
                      <a:round/>
                      <a:headEnd type="none" w="sm" len="sm"/>
                      <a:tailEnd type="none" w="sm" len="sm"/>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1">
                        <a:lnSpc>
                          <a:spcPct val="100000"/>
                        </a:lnSpc>
                        <a:spcBef>
                          <a:spcPts val="0"/>
                        </a:spcBef>
                        <a:spcAft>
                          <a:spcPts val="0"/>
                        </a:spcAft>
                        <a:buClr>
                          <a:srgbClr val="000000"/>
                        </a:buClr>
                        <a:buSzPts val="1300"/>
                        <a:buFont typeface="Arial"/>
                        <a:buNone/>
                      </a:pPr>
                      <a:r>
                        <a:rPr lang="en-US" sz="1600" b="0" u="none" strike="noStrike" cap="none">
                          <a:solidFill>
                            <a:srgbClr val="000000"/>
                          </a:solidFill>
                          <a:latin typeface="+mj-lt"/>
                          <a:ea typeface="Calibri"/>
                          <a:cs typeface="Calibri"/>
                          <a:sym typeface="Calibri"/>
                        </a:rPr>
                        <a:t>JP</a:t>
                      </a:r>
                      <a:endParaRPr sz="1600" b="0" u="none" strike="noStrike" cap="none">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1">
                        <a:lnSpc>
                          <a:spcPct val="100000"/>
                        </a:lnSpc>
                        <a:spcBef>
                          <a:spcPts val="0"/>
                        </a:spcBef>
                        <a:spcAft>
                          <a:spcPts val="0"/>
                        </a:spcAft>
                        <a:buClr>
                          <a:srgbClr val="000000"/>
                        </a:buClr>
                        <a:buSzPts val="1300"/>
                        <a:buFont typeface="Arial"/>
                        <a:buNone/>
                      </a:pPr>
                      <a:r>
                        <a:rPr lang="en-US" sz="1600" b="0" u="none" strike="noStrike" cap="none" dirty="0">
                          <a:solidFill>
                            <a:srgbClr val="000000"/>
                          </a:solidFill>
                          <a:latin typeface="+mj-lt"/>
                          <a:ea typeface="Calibri"/>
                          <a:cs typeface="Calibri"/>
                          <a:sym typeface="Calibri"/>
                        </a:rPr>
                        <a:t>JM</a:t>
                      </a:r>
                      <a:endParaRPr sz="1600" u="none" strike="noStrike" cap="none" dirty="0">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1">
                        <a:lnSpc>
                          <a:spcPct val="100000"/>
                        </a:lnSpc>
                        <a:spcBef>
                          <a:spcPts val="0"/>
                        </a:spcBef>
                        <a:spcAft>
                          <a:spcPts val="0"/>
                        </a:spcAft>
                        <a:buClr>
                          <a:srgbClr val="000000"/>
                        </a:buClr>
                        <a:buSzPts val="1300"/>
                        <a:buFont typeface="Arial"/>
                        <a:buNone/>
                      </a:pPr>
                      <a:r>
                        <a:rPr lang="en-US" sz="1600" b="0" u="none" strike="noStrike" cap="none">
                          <a:solidFill>
                            <a:srgbClr val="000000"/>
                          </a:solidFill>
                          <a:latin typeface="+mj-lt"/>
                          <a:ea typeface="Calibri"/>
                          <a:cs typeface="Calibri"/>
                          <a:sym typeface="Calibri"/>
                        </a:rPr>
                        <a:t>JE</a:t>
                      </a:r>
                      <a:endParaRPr sz="1600" b="0" u="none" strike="noStrike" cap="none">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1">
                        <a:lnSpc>
                          <a:spcPct val="100000"/>
                        </a:lnSpc>
                        <a:spcBef>
                          <a:spcPts val="0"/>
                        </a:spcBef>
                        <a:spcAft>
                          <a:spcPts val="0"/>
                        </a:spcAft>
                        <a:buClr>
                          <a:srgbClr val="000000"/>
                        </a:buClr>
                        <a:buSzPts val="1300"/>
                        <a:buFont typeface="Arial"/>
                        <a:buNone/>
                      </a:pPr>
                      <a:r>
                        <a:rPr lang="en-US" sz="1600" b="0" u="none" strike="noStrike" cap="none">
                          <a:solidFill>
                            <a:srgbClr val="000000"/>
                          </a:solidFill>
                          <a:latin typeface="+mj-lt"/>
                          <a:ea typeface="Calibri"/>
                          <a:cs typeface="Calibri"/>
                          <a:sym typeface="Calibri"/>
                        </a:rPr>
                        <a:t>AE</a:t>
                      </a:r>
                      <a:endParaRPr sz="1600" u="none" strike="noStrike" cap="none">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1">
                        <a:lnSpc>
                          <a:spcPct val="100000"/>
                        </a:lnSpc>
                        <a:spcBef>
                          <a:spcPts val="0"/>
                        </a:spcBef>
                        <a:spcAft>
                          <a:spcPts val="0"/>
                        </a:spcAft>
                        <a:buClr>
                          <a:srgbClr val="000000"/>
                        </a:buClr>
                        <a:buSzPts val="1300"/>
                        <a:buFont typeface="Arial"/>
                        <a:buNone/>
                      </a:pPr>
                      <a:r>
                        <a:rPr lang="en-US" sz="1600" b="0" u="none" strike="noStrike" cap="none" dirty="0">
                          <a:solidFill>
                            <a:srgbClr val="000000"/>
                          </a:solidFill>
                          <a:latin typeface="+mj-lt"/>
                          <a:ea typeface="Calibri"/>
                          <a:cs typeface="Calibri"/>
                          <a:sym typeface="Calibri"/>
                        </a:rPr>
                        <a:t>JP</a:t>
                      </a:r>
                      <a:endParaRPr sz="1600" b="0" u="none" strike="noStrike" cap="none" dirty="0">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1">
                        <a:lnSpc>
                          <a:spcPct val="100000"/>
                        </a:lnSpc>
                        <a:spcBef>
                          <a:spcPts val="0"/>
                        </a:spcBef>
                        <a:spcAft>
                          <a:spcPts val="0"/>
                        </a:spcAft>
                        <a:buClr>
                          <a:srgbClr val="000000"/>
                        </a:buClr>
                        <a:buSzPts val="1300"/>
                        <a:buFont typeface="Arial"/>
                        <a:buNone/>
                      </a:pPr>
                      <a:r>
                        <a:rPr lang="en-US" sz="1600" b="0" u="none" strike="noStrike" cap="none" dirty="0">
                          <a:solidFill>
                            <a:srgbClr val="000000"/>
                          </a:solidFill>
                          <a:latin typeface="+mj-lt"/>
                          <a:ea typeface="Calibri"/>
                          <a:cs typeface="Calibri"/>
                          <a:sym typeface="Calibri"/>
                        </a:rPr>
                        <a:t>JM</a:t>
                      </a:r>
                      <a:endParaRPr sz="1600" u="none" strike="noStrike" cap="none" dirty="0">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1">
                        <a:lnSpc>
                          <a:spcPct val="100000"/>
                        </a:lnSpc>
                        <a:spcBef>
                          <a:spcPts val="0"/>
                        </a:spcBef>
                        <a:spcAft>
                          <a:spcPts val="0"/>
                        </a:spcAft>
                        <a:buClr>
                          <a:srgbClr val="000000"/>
                        </a:buClr>
                        <a:buSzPts val="1300"/>
                        <a:buFont typeface="Arial"/>
                        <a:buNone/>
                      </a:pPr>
                      <a:r>
                        <a:rPr lang="en-US" sz="1600" b="0" u="none" strike="noStrike" cap="none" dirty="0">
                          <a:solidFill>
                            <a:srgbClr val="000000"/>
                          </a:solidFill>
                          <a:latin typeface="+mj-lt"/>
                          <a:ea typeface="Calibri"/>
                          <a:cs typeface="Calibri"/>
                          <a:sym typeface="Calibri"/>
                        </a:rPr>
                        <a:t>JE</a:t>
                      </a:r>
                      <a:endParaRPr sz="1600" b="0" u="none" strike="noStrike" cap="none" dirty="0">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1">
                        <a:lnSpc>
                          <a:spcPct val="100000"/>
                        </a:lnSpc>
                        <a:spcBef>
                          <a:spcPts val="0"/>
                        </a:spcBef>
                        <a:spcAft>
                          <a:spcPts val="0"/>
                        </a:spcAft>
                        <a:buClr>
                          <a:srgbClr val="000000"/>
                        </a:buClr>
                        <a:buSzPts val="1300"/>
                        <a:buFont typeface="Arial"/>
                        <a:buNone/>
                      </a:pPr>
                      <a:r>
                        <a:rPr lang="en-US" sz="1600" b="0" u="none" strike="noStrike" cap="none" dirty="0">
                          <a:solidFill>
                            <a:srgbClr val="000000"/>
                          </a:solidFill>
                          <a:latin typeface="+mj-lt"/>
                          <a:ea typeface="Calibri"/>
                          <a:cs typeface="Calibri"/>
                          <a:sym typeface="Calibri"/>
                        </a:rPr>
                        <a:t>AE</a:t>
                      </a:r>
                      <a:endParaRPr sz="1600" u="none" strike="noStrike" cap="none" dirty="0">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noFill/>
                      <a:prstDash val="solid"/>
                      <a:round/>
                      <a:headEnd type="none" w="sm" len="sm"/>
                      <a:tailEnd type="none" w="sm" len="sm"/>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1"/>
                  </a:ext>
                </a:extLst>
              </a:tr>
              <a:tr h="274325">
                <a:tc>
                  <a:txBody>
                    <a:bodyPr/>
                    <a:lstStyle/>
                    <a:p>
                      <a:pPr marL="0" marR="0" lvl="0" indent="0" algn="ctr" rtl="1">
                        <a:lnSpc>
                          <a:spcPct val="100000"/>
                        </a:lnSpc>
                        <a:spcBef>
                          <a:spcPts val="0"/>
                        </a:spcBef>
                        <a:spcAft>
                          <a:spcPts val="0"/>
                        </a:spcAft>
                        <a:buClr>
                          <a:srgbClr val="000000"/>
                        </a:buClr>
                        <a:buSzPts val="1300"/>
                        <a:buFont typeface="Arial"/>
                        <a:buNone/>
                      </a:pPr>
                      <a:r>
                        <a:rPr lang="en-US" sz="1600" b="0" u="none" strike="noStrike" cap="none" dirty="0">
                          <a:solidFill>
                            <a:srgbClr val="000000"/>
                          </a:solidFill>
                          <a:latin typeface="+mj-lt"/>
                          <a:ea typeface="Calibri"/>
                          <a:cs typeface="Calibri"/>
                          <a:sym typeface="Calibri"/>
                        </a:rPr>
                        <a:t>2</a:t>
                      </a:r>
                      <a:endParaRPr sz="1600" b="0" u="none" strike="noStrike" cap="none" dirty="0">
                        <a:solidFill>
                          <a:srgbClr val="000000"/>
                        </a:solidFill>
                        <a:latin typeface="+mj-lt"/>
                        <a:ea typeface="Calibri"/>
                        <a:cs typeface="Calibri"/>
                        <a:sym typeface="Calibri"/>
                      </a:endParaRPr>
                    </a:p>
                  </a:txBody>
                  <a:tcPr marL="68575" marR="68575" marT="0" marB="0" anchor="ctr">
                    <a:lnL w="12700" cap="flat" cmpd="sng">
                      <a:noFill/>
                      <a:prstDash val="solid"/>
                      <a:round/>
                      <a:headEnd type="none" w="sm" len="sm"/>
                      <a:tailEnd type="none" w="sm" len="sm"/>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1">
                        <a:lnSpc>
                          <a:spcPct val="100000"/>
                        </a:lnSpc>
                        <a:spcBef>
                          <a:spcPts val="0"/>
                        </a:spcBef>
                        <a:spcAft>
                          <a:spcPts val="0"/>
                        </a:spcAft>
                        <a:buClr>
                          <a:srgbClr val="000000"/>
                        </a:buClr>
                        <a:buSzPts val="1300"/>
                        <a:buFont typeface="Arial"/>
                        <a:buNone/>
                      </a:pPr>
                      <a:r>
                        <a:rPr lang="en-US" sz="1600" b="0" u="none" strike="noStrike" cap="none" dirty="0">
                          <a:solidFill>
                            <a:srgbClr val="000000"/>
                          </a:solidFill>
                          <a:latin typeface="+mj-lt"/>
                          <a:ea typeface="Calibri"/>
                          <a:cs typeface="Calibri"/>
                          <a:sym typeface="Calibri"/>
                        </a:rPr>
                        <a:t>JP</a:t>
                      </a:r>
                      <a:endParaRPr sz="1600" b="0" u="none" strike="noStrike" cap="none" dirty="0">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1">
                        <a:lnSpc>
                          <a:spcPct val="100000"/>
                        </a:lnSpc>
                        <a:spcBef>
                          <a:spcPts val="0"/>
                        </a:spcBef>
                        <a:spcAft>
                          <a:spcPts val="0"/>
                        </a:spcAft>
                        <a:buClr>
                          <a:srgbClr val="000000"/>
                        </a:buClr>
                        <a:buSzPts val="1300"/>
                        <a:buFont typeface="Arial"/>
                        <a:buNone/>
                      </a:pPr>
                      <a:r>
                        <a:rPr lang="en-US" sz="1600" b="0" u="none" strike="noStrike" cap="none">
                          <a:solidFill>
                            <a:srgbClr val="000000"/>
                          </a:solidFill>
                          <a:latin typeface="+mj-lt"/>
                          <a:ea typeface="Calibri"/>
                          <a:cs typeface="Calibri"/>
                          <a:sym typeface="Calibri"/>
                        </a:rPr>
                        <a:t>JM</a:t>
                      </a:r>
                      <a:endParaRPr sz="1600" u="none" strike="noStrike" cap="none">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1">
                        <a:lnSpc>
                          <a:spcPct val="100000"/>
                        </a:lnSpc>
                        <a:spcBef>
                          <a:spcPts val="0"/>
                        </a:spcBef>
                        <a:spcAft>
                          <a:spcPts val="0"/>
                        </a:spcAft>
                        <a:buClr>
                          <a:srgbClr val="000000"/>
                        </a:buClr>
                        <a:buSzPts val="1300"/>
                        <a:buFont typeface="Arial"/>
                        <a:buNone/>
                      </a:pPr>
                      <a:r>
                        <a:rPr lang="en-US" sz="1600" b="0" u="none" strike="noStrike" cap="none">
                          <a:solidFill>
                            <a:srgbClr val="000000"/>
                          </a:solidFill>
                          <a:latin typeface="+mj-lt"/>
                          <a:ea typeface="Calibri"/>
                          <a:cs typeface="Calibri"/>
                          <a:sym typeface="Calibri"/>
                        </a:rPr>
                        <a:t>JE</a:t>
                      </a:r>
                      <a:endParaRPr sz="1600" b="0" u="none" strike="noStrike" cap="none">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1">
                        <a:lnSpc>
                          <a:spcPct val="100000"/>
                        </a:lnSpc>
                        <a:spcBef>
                          <a:spcPts val="0"/>
                        </a:spcBef>
                        <a:spcAft>
                          <a:spcPts val="0"/>
                        </a:spcAft>
                        <a:buClr>
                          <a:srgbClr val="000000"/>
                        </a:buClr>
                        <a:buSzPts val="1300"/>
                        <a:buFont typeface="Arial"/>
                        <a:buNone/>
                      </a:pPr>
                      <a:r>
                        <a:rPr lang="en-US" sz="1600" b="0" u="none" strike="noStrike" cap="none">
                          <a:solidFill>
                            <a:srgbClr val="000000"/>
                          </a:solidFill>
                          <a:latin typeface="+mj-lt"/>
                          <a:ea typeface="Calibri"/>
                          <a:cs typeface="Calibri"/>
                          <a:sym typeface="Calibri"/>
                        </a:rPr>
                        <a:t>AE</a:t>
                      </a:r>
                      <a:endParaRPr sz="1600" u="none" strike="noStrike" cap="none">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1">
                        <a:lnSpc>
                          <a:spcPct val="100000"/>
                        </a:lnSpc>
                        <a:spcBef>
                          <a:spcPts val="0"/>
                        </a:spcBef>
                        <a:spcAft>
                          <a:spcPts val="0"/>
                        </a:spcAft>
                        <a:buClr>
                          <a:srgbClr val="000000"/>
                        </a:buClr>
                        <a:buSzPts val="1300"/>
                        <a:buFont typeface="Arial"/>
                        <a:buNone/>
                      </a:pPr>
                      <a:r>
                        <a:rPr lang="en-US" sz="1600" b="0" u="none" strike="noStrike" cap="none">
                          <a:solidFill>
                            <a:srgbClr val="000000"/>
                          </a:solidFill>
                          <a:latin typeface="+mj-lt"/>
                          <a:ea typeface="Calibri"/>
                          <a:cs typeface="Calibri"/>
                          <a:sym typeface="Calibri"/>
                        </a:rPr>
                        <a:t>JP</a:t>
                      </a:r>
                      <a:endParaRPr sz="1600" b="0" u="none" strike="noStrike" cap="none">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1">
                        <a:lnSpc>
                          <a:spcPct val="100000"/>
                        </a:lnSpc>
                        <a:spcBef>
                          <a:spcPts val="0"/>
                        </a:spcBef>
                        <a:spcAft>
                          <a:spcPts val="0"/>
                        </a:spcAft>
                        <a:buClr>
                          <a:srgbClr val="000000"/>
                        </a:buClr>
                        <a:buSzPts val="1300"/>
                        <a:buFont typeface="Arial"/>
                        <a:buNone/>
                      </a:pPr>
                      <a:r>
                        <a:rPr lang="en-US" sz="1600" b="0" u="none" strike="noStrike" cap="none">
                          <a:solidFill>
                            <a:srgbClr val="000000"/>
                          </a:solidFill>
                          <a:latin typeface="+mj-lt"/>
                          <a:ea typeface="Calibri"/>
                          <a:cs typeface="Calibri"/>
                          <a:sym typeface="Calibri"/>
                        </a:rPr>
                        <a:t>JM</a:t>
                      </a:r>
                      <a:endParaRPr sz="1600" u="none" strike="noStrike" cap="none">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1">
                        <a:lnSpc>
                          <a:spcPct val="100000"/>
                        </a:lnSpc>
                        <a:spcBef>
                          <a:spcPts val="0"/>
                        </a:spcBef>
                        <a:spcAft>
                          <a:spcPts val="0"/>
                        </a:spcAft>
                        <a:buClr>
                          <a:srgbClr val="000000"/>
                        </a:buClr>
                        <a:buSzPts val="1300"/>
                        <a:buFont typeface="Arial"/>
                        <a:buNone/>
                      </a:pPr>
                      <a:r>
                        <a:rPr lang="en-US" sz="1600" b="0" u="none" strike="noStrike" cap="none">
                          <a:solidFill>
                            <a:srgbClr val="000000"/>
                          </a:solidFill>
                          <a:latin typeface="+mj-lt"/>
                          <a:ea typeface="Calibri"/>
                          <a:cs typeface="Calibri"/>
                          <a:sym typeface="Calibri"/>
                        </a:rPr>
                        <a:t>JE</a:t>
                      </a:r>
                      <a:endParaRPr sz="1600" b="0" u="none" strike="noStrike" cap="none">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1">
                        <a:lnSpc>
                          <a:spcPct val="100000"/>
                        </a:lnSpc>
                        <a:spcBef>
                          <a:spcPts val="0"/>
                        </a:spcBef>
                        <a:spcAft>
                          <a:spcPts val="0"/>
                        </a:spcAft>
                        <a:buClr>
                          <a:srgbClr val="000000"/>
                        </a:buClr>
                        <a:buSzPts val="1300"/>
                        <a:buFont typeface="Arial"/>
                        <a:buNone/>
                      </a:pPr>
                      <a:r>
                        <a:rPr lang="en-US" sz="1600" b="0" u="none" strike="noStrike" cap="none" dirty="0">
                          <a:solidFill>
                            <a:srgbClr val="000000"/>
                          </a:solidFill>
                          <a:latin typeface="+mj-lt"/>
                          <a:ea typeface="Calibri"/>
                          <a:cs typeface="Calibri"/>
                          <a:sym typeface="Calibri"/>
                        </a:rPr>
                        <a:t>AE</a:t>
                      </a:r>
                      <a:endParaRPr sz="1600" u="none" strike="noStrike" cap="none" dirty="0">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noFill/>
                      <a:prstDash val="solid"/>
                      <a:round/>
                      <a:headEnd type="none" w="sm" len="sm"/>
                      <a:tailEnd type="none" w="sm" len="sm"/>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2"/>
                  </a:ext>
                </a:extLst>
              </a:tr>
              <a:tr h="274325">
                <a:tc>
                  <a:txBody>
                    <a:bodyPr/>
                    <a:lstStyle/>
                    <a:p>
                      <a:pPr marL="0" marR="0" lvl="0" indent="0" algn="ctr" rtl="1">
                        <a:lnSpc>
                          <a:spcPct val="100000"/>
                        </a:lnSpc>
                        <a:spcBef>
                          <a:spcPts val="0"/>
                        </a:spcBef>
                        <a:spcAft>
                          <a:spcPts val="0"/>
                        </a:spcAft>
                        <a:buClr>
                          <a:srgbClr val="000000"/>
                        </a:buClr>
                        <a:buSzPts val="1300"/>
                        <a:buFont typeface="Arial"/>
                        <a:buNone/>
                      </a:pPr>
                      <a:r>
                        <a:rPr lang="en-US" sz="1600" b="0" u="none" strike="noStrike" cap="none">
                          <a:solidFill>
                            <a:srgbClr val="000000"/>
                          </a:solidFill>
                          <a:latin typeface="+mj-lt"/>
                          <a:ea typeface="Calibri"/>
                          <a:cs typeface="Calibri"/>
                          <a:sym typeface="Calibri"/>
                        </a:rPr>
                        <a:t>3</a:t>
                      </a:r>
                      <a:endParaRPr sz="1600" b="0" u="none" strike="noStrike" cap="none">
                        <a:solidFill>
                          <a:srgbClr val="000000"/>
                        </a:solidFill>
                        <a:latin typeface="+mj-lt"/>
                        <a:ea typeface="Calibri"/>
                        <a:cs typeface="Calibri"/>
                        <a:sym typeface="Calibri"/>
                      </a:endParaRPr>
                    </a:p>
                  </a:txBody>
                  <a:tcPr marL="68575" marR="68575" marT="0" marB="0" anchor="ctr">
                    <a:lnL w="12700" cap="flat" cmpd="sng">
                      <a:noFill/>
                      <a:prstDash val="solid"/>
                      <a:round/>
                      <a:headEnd type="none" w="sm" len="sm"/>
                      <a:tailEnd type="none" w="sm" len="sm"/>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1">
                        <a:lnSpc>
                          <a:spcPct val="100000"/>
                        </a:lnSpc>
                        <a:spcBef>
                          <a:spcPts val="0"/>
                        </a:spcBef>
                        <a:spcAft>
                          <a:spcPts val="0"/>
                        </a:spcAft>
                        <a:buClr>
                          <a:srgbClr val="000000"/>
                        </a:buClr>
                        <a:buSzPts val="1300"/>
                        <a:buFont typeface="Arial"/>
                        <a:buNone/>
                      </a:pPr>
                      <a:r>
                        <a:rPr lang="en-US" sz="1600" b="0" u="none" strike="noStrike" cap="none" dirty="0">
                          <a:solidFill>
                            <a:srgbClr val="000000"/>
                          </a:solidFill>
                          <a:latin typeface="+mj-lt"/>
                          <a:ea typeface="Calibri"/>
                          <a:cs typeface="Calibri"/>
                          <a:sym typeface="Calibri"/>
                        </a:rPr>
                        <a:t>JP</a:t>
                      </a:r>
                      <a:endParaRPr sz="1600" b="0" u="none" strike="noStrike" cap="none" dirty="0">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1">
                        <a:lnSpc>
                          <a:spcPct val="100000"/>
                        </a:lnSpc>
                        <a:spcBef>
                          <a:spcPts val="0"/>
                        </a:spcBef>
                        <a:spcAft>
                          <a:spcPts val="0"/>
                        </a:spcAft>
                        <a:buClr>
                          <a:srgbClr val="000000"/>
                        </a:buClr>
                        <a:buSzPts val="1300"/>
                        <a:buFont typeface="Arial"/>
                        <a:buNone/>
                      </a:pPr>
                      <a:r>
                        <a:rPr lang="en-US" sz="1600" b="0" u="none" strike="noStrike" cap="none" dirty="0">
                          <a:solidFill>
                            <a:srgbClr val="000000"/>
                          </a:solidFill>
                          <a:latin typeface="+mj-lt"/>
                          <a:ea typeface="Calibri"/>
                          <a:cs typeface="Calibri"/>
                          <a:sym typeface="Calibri"/>
                        </a:rPr>
                        <a:t>JM</a:t>
                      </a:r>
                      <a:endParaRPr sz="1600" u="none" strike="noStrike" cap="none" dirty="0">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1">
                        <a:lnSpc>
                          <a:spcPct val="100000"/>
                        </a:lnSpc>
                        <a:spcBef>
                          <a:spcPts val="0"/>
                        </a:spcBef>
                        <a:spcAft>
                          <a:spcPts val="0"/>
                        </a:spcAft>
                        <a:buClr>
                          <a:srgbClr val="000000"/>
                        </a:buClr>
                        <a:buSzPts val="1300"/>
                        <a:buFont typeface="Arial"/>
                        <a:buNone/>
                      </a:pPr>
                      <a:r>
                        <a:rPr lang="en-US" sz="1600" b="0" u="none" strike="noStrike" cap="none" dirty="0">
                          <a:solidFill>
                            <a:srgbClr val="000000"/>
                          </a:solidFill>
                          <a:latin typeface="+mj-lt"/>
                          <a:ea typeface="Calibri"/>
                          <a:cs typeface="Calibri"/>
                          <a:sym typeface="Calibri"/>
                        </a:rPr>
                        <a:t>JE</a:t>
                      </a:r>
                      <a:endParaRPr sz="1600" b="0" u="none" strike="noStrike" cap="none" dirty="0">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1">
                        <a:lnSpc>
                          <a:spcPct val="100000"/>
                        </a:lnSpc>
                        <a:spcBef>
                          <a:spcPts val="0"/>
                        </a:spcBef>
                        <a:spcAft>
                          <a:spcPts val="0"/>
                        </a:spcAft>
                        <a:buClr>
                          <a:srgbClr val="000000"/>
                        </a:buClr>
                        <a:buSzPts val="1300"/>
                        <a:buFont typeface="Arial"/>
                        <a:buNone/>
                      </a:pPr>
                      <a:r>
                        <a:rPr lang="en-US" sz="1600" b="0" u="none" strike="noStrike" cap="none">
                          <a:solidFill>
                            <a:srgbClr val="000000"/>
                          </a:solidFill>
                          <a:latin typeface="+mj-lt"/>
                          <a:ea typeface="Calibri"/>
                          <a:cs typeface="Calibri"/>
                          <a:sym typeface="Calibri"/>
                        </a:rPr>
                        <a:t>AE</a:t>
                      </a:r>
                      <a:endParaRPr sz="1600" u="none" strike="noStrike" cap="none">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1">
                        <a:lnSpc>
                          <a:spcPct val="100000"/>
                        </a:lnSpc>
                        <a:spcBef>
                          <a:spcPts val="0"/>
                        </a:spcBef>
                        <a:spcAft>
                          <a:spcPts val="0"/>
                        </a:spcAft>
                        <a:buClr>
                          <a:srgbClr val="000000"/>
                        </a:buClr>
                        <a:buSzPts val="1300"/>
                        <a:buFont typeface="Arial"/>
                        <a:buNone/>
                      </a:pPr>
                      <a:r>
                        <a:rPr lang="en-US" sz="1600" b="0" u="none" strike="noStrike" cap="none">
                          <a:solidFill>
                            <a:srgbClr val="000000"/>
                          </a:solidFill>
                          <a:latin typeface="+mj-lt"/>
                          <a:ea typeface="Calibri"/>
                          <a:cs typeface="Calibri"/>
                          <a:sym typeface="Calibri"/>
                        </a:rPr>
                        <a:t>JP</a:t>
                      </a:r>
                      <a:endParaRPr sz="1600" b="0" u="none" strike="noStrike" cap="none">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1">
                        <a:lnSpc>
                          <a:spcPct val="100000"/>
                        </a:lnSpc>
                        <a:spcBef>
                          <a:spcPts val="0"/>
                        </a:spcBef>
                        <a:spcAft>
                          <a:spcPts val="0"/>
                        </a:spcAft>
                        <a:buClr>
                          <a:srgbClr val="000000"/>
                        </a:buClr>
                        <a:buSzPts val="1300"/>
                        <a:buFont typeface="Arial"/>
                        <a:buNone/>
                      </a:pPr>
                      <a:r>
                        <a:rPr lang="en-US" sz="1600" b="0" u="none" strike="noStrike" cap="none" dirty="0">
                          <a:solidFill>
                            <a:srgbClr val="000000"/>
                          </a:solidFill>
                          <a:latin typeface="+mj-lt"/>
                          <a:ea typeface="Calibri"/>
                          <a:cs typeface="Calibri"/>
                          <a:sym typeface="Calibri"/>
                        </a:rPr>
                        <a:t>JM</a:t>
                      </a:r>
                      <a:endParaRPr sz="1600" u="none" strike="noStrike" cap="none" dirty="0">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1">
                        <a:lnSpc>
                          <a:spcPct val="100000"/>
                        </a:lnSpc>
                        <a:spcBef>
                          <a:spcPts val="0"/>
                        </a:spcBef>
                        <a:spcAft>
                          <a:spcPts val="0"/>
                        </a:spcAft>
                        <a:buClr>
                          <a:srgbClr val="000000"/>
                        </a:buClr>
                        <a:buSzPts val="1300"/>
                        <a:buFont typeface="Arial"/>
                        <a:buNone/>
                      </a:pPr>
                      <a:r>
                        <a:rPr lang="en-US" sz="1600" b="0" u="none" strike="noStrike" cap="none">
                          <a:solidFill>
                            <a:srgbClr val="000000"/>
                          </a:solidFill>
                          <a:latin typeface="+mj-lt"/>
                          <a:ea typeface="Calibri"/>
                          <a:cs typeface="Calibri"/>
                          <a:sym typeface="Calibri"/>
                        </a:rPr>
                        <a:t>JE</a:t>
                      </a:r>
                      <a:endParaRPr sz="1600" b="0" u="none" strike="noStrike" cap="none">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1">
                        <a:lnSpc>
                          <a:spcPct val="100000"/>
                        </a:lnSpc>
                        <a:spcBef>
                          <a:spcPts val="0"/>
                        </a:spcBef>
                        <a:spcAft>
                          <a:spcPts val="0"/>
                        </a:spcAft>
                        <a:buClr>
                          <a:srgbClr val="000000"/>
                        </a:buClr>
                        <a:buSzPts val="1300"/>
                        <a:buFont typeface="Arial"/>
                        <a:buNone/>
                      </a:pPr>
                      <a:r>
                        <a:rPr lang="en-US" sz="1600" b="0" u="none" strike="noStrike" cap="none" dirty="0">
                          <a:solidFill>
                            <a:srgbClr val="000000"/>
                          </a:solidFill>
                          <a:latin typeface="+mj-lt"/>
                          <a:ea typeface="Calibri"/>
                          <a:cs typeface="Calibri"/>
                          <a:sym typeface="Calibri"/>
                        </a:rPr>
                        <a:t>AE</a:t>
                      </a:r>
                      <a:endParaRPr sz="1600" u="none" strike="noStrike" cap="none" dirty="0">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noFill/>
                      <a:prstDash val="solid"/>
                      <a:round/>
                      <a:headEnd type="none" w="sm" len="sm"/>
                      <a:tailEnd type="none" w="sm" len="sm"/>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3"/>
                  </a:ext>
                </a:extLst>
              </a:tr>
              <a:tr h="274325">
                <a:tc>
                  <a:txBody>
                    <a:bodyPr/>
                    <a:lstStyle/>
                    <a:p>
                      <a:pPr marL="0" marR="0" lvl="0" indent="0" algn="ctr" rtl="1">
                        <a:lnSpc>
                          <a:spcPct val="100000"/>
                        </a:lnSpc>
                        <a:spcBef>
                          <a:spcPts val="0"/>
                        </a:spcBef>
                        <a:spcAft>
                          <a:spcPts val="0"/>
                        </a:spcAft>
                        <a:buClr>
                          <a:srgbClr val="000000"/>
                        </a:buClr>
                        <a:buSzPts val="1300"/>
                        <a:buFont typeface="Arial"/>
                        <a:buNone/>
                      </a:pPr>
                      <a:r>
                        <a:rPr lang="en-US" sz="1600" b="0" u="none" strike="noStrike" cap="none">
                          <a:solidFill>
                            <a:srgbClr val="000000"/>
                          </a:solidFill>
                          <a:latin typeface="+mj-lt"/>
                          <a:ea typeface="Calibri"/>
                          <a:cs typeface="Calibri"/>
                          <a:sym typeface="Calibri"/>
                        </a:rPr>
                        <a:t>4</a:t>
                      </a:r>
                      <a:endParaRPr sz="1600" b="0" u="none" strike="noStrike" cap="none">
                        <a:solidFill>
                          <a:srgbClr val="000000"/>
                        </a:solidFill>
                        <a:latin typeface="+mj-lt"/>
                        <a:ea typeface="Calibri"/>
                        <a:cs typeface="Calibri"/>
                        <a:sym typeface="Calibri"/>
                      </a:endParaRPr>
                    </a:p>
                  </a:txBody>
                  <a:tcPr marL="68575" marR="68575" marT="0" marB="0" anchor="ctr">
                    <a:lnL w="12700" cap="flat" cmpd="sng">
                      <a:noFill/>
                      <a:prstDash val="solid"/>
                      <a:round/>
                      <a:headEnd type="none" w="sm" len="sm"/>
                      <a:tailEnd type="none" w="sm" len="sm"/>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1">
                        <a:lnSpc>
                          <a:spcPct val="100000"/>
                        </a:lnSpc>
                        <a:spcBef>
                          <a:spcPts val="0"/>
                        </a:spcBef>
                        <a:spcAft>
                          <a:spcPts val="0"/>
                        </a:spcAft>
                        <a:buClr>
                          <a:srgbClr val="000000"/>
                        </a:buClr>
                        <a:buSzPts val="1300"/>
                        <a:buFont typeface="Arial"/>
                        <a:buNone/>
                      </a:pPr>
                      <a:r>
                        <a:rPr lang="en-US" sz="1600" b="0" u="none" strike="noStrike" cap="none" dirty="0">
                          <a:solidFill>
                            <a:srgbClr val="000000"/>
                          </a:solidFill>
                          <a:latin typeface="+mj-lt"/>
                          <a:ea typeface="Calibri"/>
                          <a:cs typeface="Calibri"/>
                          <a:sym typeface="Calibri"/>
                        </a:rPr>
                        <a:t>JP</a:t>
                      </a:r>
                      <a:endParaRPr sz="1600" b="0" u="none" strike="noStrike" cap="none" dirty="0">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1">
                        <a:lnSpc>
                          <a:spcPct val="100000"/>
                        </a:lnSpc>
                        <a:spcBef>
                          <a:spcPts val="0"/>
                        </a:spcBef>
                        <a:spcAft>
                          <a:spcPts val="0"/>
                        </a:spcAft>
                        <a:buClr>
                          <a:srgbClr val="000000"/>
                        </a:buClr>
                        <a:buSzPts val="1300"/>
                        <a:buFont typeface="Arial"/>
                        <a:buNone/>
                      </a:pPr>
                      <a:r>
                        <a:rPr lang="en-US" sz="1600" b="0" u="none" strike="noStrike" cap="none" dirty="0">
                          <a:solidFill>
                            <a:srgbClr val="000000"/>
                          </a:solidFill>
                          <a:latin typeface="+mj-lt"/>
                          <a:ea typeface="Calibri"/>
                          <a:cs typeface="Calibri"/>
                          <a:sym typeface="Calibri"/>
                        </a:rPr>
                        <a:t>JM</a:t>
                      </a:r>
                      <a:endParaRPr sz="1600" u="none" strike="noStrike" cap="none" dirty="0">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1">
                        <a:lnSpc>
                          <a:spcPct val="100000"/>
                        </a:lnSpc>
                        <a:spcBef>
                          <a:spcPts val="0"/>
                        </a:spcBef>
                        <a:spcAft>
                          <a:spcPts val="0"/>
                        </a:spcAft>
                        <a:buClr>
                          <a:srgbClr val="000000"/>
                        </a:buClr>
                        <a:buSzPts val="1300"/>
                        <a:buFont typeface="Arial"/>
                        <a:buNone/>
                      </a:pPr>
                      <a:r>
                        <a:rPr lang="en-US" sz="1600" b="0" u="none" strike="noStrike" cap="none">
                          <a:solidFill>
                            <a:srgbClr val="000000"/>
                          </a:solidFill>
                          <a:latin typeface="+mj-lt"/>
                          <a:ea typeface="Calibri"/>
                          <a:cs typeface="Calibri"/>
                          <a:sym typeface="Calibri"/>
                        </a:rPr>
                        <a:t>JE</a:t>
                      </a:r>
                      <a:endParaRPr sz="1600" b="0" u="none" strike="noStrike" cap="none">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1">
                        <a:lnSpc>
                          <a:spcPct val="100000"/>
                        </a:lnSpc>
                        <a:spcBef>
                          <a:spcPts val="0"/>
                        </a:spcBef>
                        <a:spcAft>
                          <a:spcPts val="0"/>
                        </a:spcAft>
                        <a:buClr>
                          <a:srgbClr val="000000"/>
                        </a:buClr>
                        <a:buSzPts val="1300"/>
                        <a:buFont typeface="Arial"/>
                        <a:buNone/>
                      </a:pPr>
                      <a:r>
                        <a:rPr lang="en-US" sz="1600" b="0" u="none" strike="noStrike" cap="none" dirty="0">
                          <a:solidFill>
                            <a:srgbClr val="000000"/>
                          </a:solidFill>
                          <a:latin typeface="+mj-lt"/>
                          <a:ea typeface="Calibri"/>
                          <a:cs typeface="Calibri"/>
                          <a:sym typeface="Calibri"/>
                        </a:rPr>
                        <a:t>AE</a:t>
                      </a:r>
                      <a:endParaRPr sz="1600" u="none" strike="noStrike" cap="none" dirty="0">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1">
                        <a:lnSpc>
                          <a:spcPct val="100000"/>
                        </a:lnSpc>
                        <a:spcBef>
                          <a:spcPts val="0"/>
                        </a:spcBef>
                        <a:spcAft>
                          <a:spcPts val="0"/>
                        </a:spcAft>
                        <a:buClr>
                          <a:srgbClr val="000000"/>
                        </a:buClr>
                        <a:buSzPts val="1300"/>
                        <a:buFont typeface="Arial"/>
                        <a:buNone/>
                      </a:pPr>
                      <a:r>
                        <a:rPr lang="en-US" sz="1600" b="0" u="none" strike="noStrike" cap="none" dirty="0">
                          <a:solidFill>
                            <a:srgbClr val="000000"/>
                          </a:solidFill>
                          <a:latin typeface="+mj-lt"/>
                          <a:ea typeface="Calibri"/>
                          <a:cs typeface="Calibri"/>
                          <a:sym typeface="Calibri"/>
                        </a:rPr>
                        <a:t>JP</a:t>
                      </a:r>
                      <a:endParaRPr sz="1600" b="0" u="none" strike="noStrike" cap="none" dirty="0">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1">
                        <a:lnSpc>
                          <a:spcPct val="100000"/>
                        </a:lnSpc>
                        <a:spcBef>
                          <a:spcPts val="0"/>
                        </a:spcBef>
                        <a:spcAft>
                          <a:spcPts val="0"/>
                        </a:spcAft>
                        <a:buClr>
                          <a:srgbClr val="000000"/>
                        </a:buClr>
                        <a:buSzPts val="1300"/>
                        <a:buFont typeface="Arial"/>
                        <a:buNone/>
                      </a:pPr>
                      <a:r>
                        <a:rPr lang="en-US" sz="1600" b="0" u="none" strike="noStrike" cap="none">
                          <a:solidFill>
                            <a:srgbClr val="000000"/>
                          </a:solidFill>
                          <a:latin typeface="+mj-lt"/>
                          <a:ea typeface="Calibri"/>
                          <a:cs typeface="Calibri"/>
                          <a:sym typeface="Calibri"/>
                        </a:rPr>
                        <a:t>JM</a:t>
                      </a:r>
                      <a:endParaRPr sz="1600" u="none" strike="noStrike" cap="none">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1">
                        <a:lnSpc>
                          <a:spcPct val="100000"/>
                        </a:lnSpc>
                        <a:spcBef>
                          <a:spcPts val="0"/>
                        </a:spcBef>
                        <a:spcAft>
                          <a:spcPts val="0"/>
                        </a:spcAft>
                        <a:buClr>
                          <a:srgbClr val="000000"/>
                        </a:buClr>
                        <a:buSzPts val="1300"/>
                        <a:buFont typeface="Arial"/>
                        <a:buNone/>
                      </a:pPr>
                      <a:r>
                        <a:rPr lang="en-US" sz="1600" b="0" u="none" strike="noStrike" cap="none">
                          <a:solidFill>
                            <a:srgbClr val="000000"/>
                          </a:solidFill>
                          <a:latin typeface="+mj-lt"/>
                          <a:ea typeface="Calibri"/>
                          <a:cs typeface="Calibri"/>
                          <a:sym typeface="Calibri"/>
                        </a:rPr>
                        <a:t>JE</a:t>
                      </a:r>
                      <a:endParaRPr sz="1600" b="0" u="none" strike="noStrike" cap="none">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1">
                        <a:lnSpc>
                          <a:spcPct val="100000"/>
                        </a:lnSpc>
                        <a:spcBef>
                          <a:spcPts val="0"/>
                        </a:spcBef>
                        <a:spcAft>
                          <a:spcPts val="0"/>
                        </a:spcAft>
                        <a:buClr>
                          <a:srgbClr val="000000"/>
                        </a:buClr>
                        <a:buSzPts val="1300"/>
                        <a:buFont typeface="Arial"/>
                        <a:buNone/>
                      </a:pPr>
                      <a:r>
                        <a:rPr lang="en-US" sz="1600" b="0" u="none" strike="noStrike" cap="none" dirty="0">
                          <a:solidFill>
                            <a:srgbClr val="000000"/>
                          </a:solidFill>
                          <a:latin typeface="+mj-lt"/>
                          <a:ea typeface="Calibri"/>
                          <a:cs typeface="Calibri"/>
                          <a:sym typeface="Calibri"/>
                        </a:rPr>
                        <a:t>AE</a:t>
                      </a:r>
                      <a:endParaRPr sz="1600" u="none" strike="noStrike" cap="none" dirty="0">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noFill/>
                      <a:prstDash val="solid"/>
                      <a:round/>
                      <a:headEnd type="none" w="sm" len="sm"/>
                      <a:tailEnd type="none" w="sm" len="sm"/>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4"/>
                  </a:ext>
                </a:extLst>
              </a:tr>
              <a:tr h="274325">
                <a:tc>
                  <a:txBody>
                    <a:bodyPr/>
                    <a:lstStyle/>
                    <a:p>
                      <a:pPr marL="0" marR="0" lvl="0" indent="0" algn="ctr" rtl="1">
                        <a:lnSpc>
                          <a:spcPct val="100000"/>
                        </a:lnSpc>
                        <a:spcBef>
                          <a:spcPts val="0"/>
                        </a:spcBef>
                        <a:spcAft>
                          <a:spcPts val="0"/>
                        </a:spcAft>
                        <a:buClr>
                          <a:srgbClr val="000000"/>
                        </a:buClr>
                        <a:buSzPts val="1300"/>
                        <a:buFont typeface="Arial"/>
                        <a:buNone/>
                      </a:pPr>
                      <a:r>
                        <a:rPr lang="en-US" sz="1600" b="0" u="none" strike="noStrike" cap="none">
                          <a:solidFill>
                            <a:srgbClr val="000000"/>
                          </a:solidFill>
                          <a:latin typeface="+mj-lt"/>
                          <a:ea typeface="Calibri"/>
                          <a:cs typeface="Calibri"/>
                          <a:sym typeface="Calibri"/>
                        </a:rPr>
                        <a:t>5</a:t>
                      </a:r>
                      <a:endParaRPr sz="1600" b="0" u="none" strike="noStrike" cap="none">
                        <a:solidFill>
                          <a:srgbClr val="000000"/>
                        </a:solidFill>
                        <a:latin typeface="+mj-lt"/>
                        <a:ea typeface="Calibri"/>
                        <a:cs typeface="Calibri"/>
                        <a:sym typeface="Calibri"/>
                      </a:endParaRPr>
                    </a:p>
                  </a:txBody>
                  <a:tcPr marL="68575" marR="68575" marT="0" marB="0" anchor="ctr">
                    <a:lnL w="12700" cap="flat" cmpd="sng">
                      <a:noFill/>
                      <a:prstDash val="solid"/>
                      <a:round/>
                      <a:headEnd type="none" w="sm" len="sm"/>
                      <a:tailEnd type="none" w="sm" len="sm"/>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1">
                        <a:lnSpc>
                          <a:spcPct val="100000"/>
                        </a:lnSpc>
                        <a:spcBef>
                          <a:spcPts val="0"/>
                        </a:spcBef>
                        <a:spcAft>
                          <a:spcPts val="0"/>
                        </a:spcAft>
                        <a:buClr>
                          <a:srgbClr val="000000"/>
                        </a:buClr>
                        <a:buSzPts val="1300"/>
                        <a:buFont typeface="Arial"/>
                        <a:buNone/>
                      </a:pPr>
                      <a:r>
                        <a:rPr lang="en-US" sz="1600" b="0" u="none" strike="noStrike" cap="none">
                          <a:solidFill>
                            <a:srgbClr val="000000"/>
                          </a:solidFill>
                          <a:latin typeface="+mj-lt"/>
                          <a:ea typeface="Calibri"/>
                          <a:cs typeface="Calibri"/>
                          <a:sym typeface="Calibri"/>
                        </a:rPr>
                        <a:t>JP</a:t>
                      </a:r>
                      <a:endParaRPr sz="1600" b="0" u="none" strike="noStrike" cap="none">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1">
                        <a:lnSpc>
                          <a:spcPct val="100000"/>
                        </a:lnSpc>
                        <a:spcBef>
                          <a:spcPts val="0"/>
                        </a:spcBef>
                        <a:spcAft>
                          <a:spcPts val="0"/>
                        </a:spcAft>
                        <a:buClr>
                          <a:srgbClr val="000000"/>
                        </a:buClr>
                        <a:buSzPts val="1300"/>
                        <a:buFont typeface="Arial"/>
                        <a:buNone/>
                      </a:pPr>
                      <a:r>
                        <a:rPr lang="en-US" sz="1600" b="0" u="none" strike="noStrike" cap="none" dirty="0">
                          <a:solidFill>
                            <a:srgbClr val="000000"/>
                          </a:solidFill>
                          <a:latin typeface="+mj-lt"/>
                          <a:ea typeface="Calibri"/>
                          <a:cs typeface="Calibri"/>
                          <a:sym typeface="Calibri"/>
                        </a:rPr>
                        <a:t>JM</a:t>
                      </a:r>
                      <a:endParaRPr sz="1600" u="none" strike="noStrike" cap="none" dirty="0">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1">
                        <a:lnSpc>
                          <a:spcPct val="100000"/>
                        </a:lnSpc>
                        <a:spcBef>
                          <a:spcPts val="0"/>
                        </a:spcBef>
                        <a:spcAft>
                          <a:spcPts val="0"/>
                        </a:spcAft>
                        <a:buClr>
                          <a:srgbClr val="000000"/>
                        </a:buClr>
                        <a:buSzPts val="1300"/>
                        <a:buFont typeface="Arial"/>
                        <a:buNone/>
                      </a:pPr>
                      <a:r>
                        <a:rPr lang="en-US" sz="1600" b="0" u="none" strike="noStrike" cap="none">
                          <a:solidFill>
                            <a:srgbClr val="000000"/>
                          </a:solidFill>
                          <a:latin typeface="+mj-lt"/>
                          <a:ea typeface="Calibri"/>
                          <a:cs typeface="Calibri"/>
                          <a:sym typeface="Calibri"/>
                        </a:rPr>
                        <a:t>JE</a:t>
                      </a:r>
                      <a:endParaRPr sz="1600" b="0" u="none" strike="noStrike" cap="none">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1">
                        <a:lnSpc>
                          <a:spcPct val="100000"/>
                        </a:lnSpc>
                        <a:spcBef>
                          <a:spcPts val="0"/>
                        </a:spcBef>
                        <a:spcAft>
                          <a:spcPts val="0"/>
                        </a:spcAft>
                        <a:buClr>
                          <a:srgbClr val="000000"/>
                        </a:buClr>
                        <a:buSzPts val="1300"/>
                        <a:buFont typeface="Arial"/>
                        <a:buNone/>
                      </a:pPr>
                      <a:r>
                        <a:rPr lang="en-US" sz="1600" b="0" u="none" strike="noStrike" cap="none">
                          <a:solidFill>
                            <a:srgbClr val="000000"/>
                          </a:solidFill>
                          <a:latin typeface="+mj-lt"/>
                          <a:ea typeface="Calibri"/>
                          <a:cs typeface="Calibri"/>
                          <a:sym typeface="Calibri"/>
                        </a:rPr>
                        <a:t>AE</a:t>
                      </a:r>
                      <a:endParaRPr sz="1600" u="none" strike="noStrike" cap="none">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1">
                        <a:lnSpc>
                          <a:spcPct val="100000"/>
                        </a:lnSpc>
                        <a:spcBef>
                          <a:spcPts val="0"/>
                        </a:spcBef>
                        <a:spcAft>
                          <a:spcPts val="0"/>
                        </a:spcAft>
                        <a:buClr>
                          <a:srgbClr val="000000"/>
                        </a:buClr>
                        <a:buSzPts val="1300"/>
                        <a:buFont typeface="Arial"/>
                        <a:buNone/>
                      </a:pPr>
                      <a:r>
                        <a:rPr lang="en-US" sz="1600" b="0" u="none" strike="noStrike" cap="none">
                          <a:solidFill>
                            <a:srgbClr val="000000"/>
                          </a:solidFill>
                          <a:latin typeface="+mj-lt"/>
                          <a:ea typeface="Calibri"/>
                          <a:cs typeface="Calibri"/>
                          <a:sym typeface="Calibri"/>
                        </a:rPr>
                        <a:t>JP</a:t>
                      </a:r>
                      <a:endParaRPr sz="1600" b="0" u="none" strike="noStrike" cap="none">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1">
                        <a:lnSpc>
                          <a:spcPct val="100000"/>
                        </a:lnSpc>
                        <a:spcBef>
                          <a:spcPts val="0"/>
                        </a:spcBef>
                        <a:spcAft>
                          <a:spcPts val="0"/>
                        </a:spcAft>
                        <a:buClr>
                          <a:srgbClr val="000000"/>
                        </a:buClr>
                        <a:buSzPts val="1300"/>
                        <a:buFont typeface="Arial"/>
                        <a:buNone/>
                      </a:pPr>
                      <a:r>
                        <a:rPr lang="en-US" sz="1600" b="0" u="none" strike="noStrike" cap="none" dirty="0">
                          <a:solidFill>
                            <a:srgbClr val="000000"/>
                          </a:solidFill>
                          <a:latin typeface="+mj-lt"/>
                          <a:ea typeface="Calibri"/>
                          <a:cs typeface="Calibri"/>
                          <a:sym typeface="Calibri"/>
                        </a:rPr>
                        <a:t>JM</a:t>
                      </a:r>
                      <a:endParaRPr sz="1600" u="none" strike="noStrike" cap="none" dirty="0">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1">
                        <a:lnSpc>
                          <a:spcPct val="100000"/>
                        </a:lnSpc>
                        <a:spcBef>
                          <a:spcPts val="0"/>
                        </a:spcBef>
                        <a:spcAft>
                          <a:spcPts val="0"/>
                        </a:spcAft>
                        <a:buClr>
                          <a:srgbClr val="000000"/>
                        </a:buClr>
                        <a:buSzPts val="1300"/>
                        <a:buFont typeface="Arial"/>
                        <a:buNone/>
                      </a:pPr>
                      <a:r>
                        <a:rPr lang="en-US" sz="1600" b="0" u="none" strike="noStrike" cap="none" dirty="0">
                          <a:solidFill>
                            <a:srgbClr val="000000"/>
                          </a:solidFill>
                          <a:latin typeface="+mj-lt"/>
                          <a:ea typeface="Calibri"/>
                          <a:cs typeface="Calibri"/>
                          <a:sym typeface="Calibri"/>
                        </a:rPr>
                        <a:t>JE</a:t>
                      </a:r>
                      <a:endParaRPr sz="1600" b="0" u="none" strike="noStrike" cap="none" dirty="0">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1">
                        <a:lnSpc>
                          <a:spcPct val="100000"/>
                        </a:lnSpc>
                        <a:spcBef>
                          <a:spcPts val="0"/>
                        </a:spcBef>
                        <a:spcAft>
                          <a:spcPts val="0"/>
                        </a:spcAft>
                        <a:buClr>
                          <a:srgbClr val="000000"/>
                        </a:buClr>
                        <a:buSzPts val="1300"/>
                        <a:buFont typeface="Arial"/>
                        <a:buNone/>
                      </a:pPr>
                      <a:r>
                        <a:rPr lang="en-US" sz="1600" b="0" u="none" strike="noStrike" cap="none" dirty="0">
                          <a:solidFill>
                            <a:srgbClr val="000000"/>
                          </a:solidFill>
                          <a:latin typeface="+mj-lt"/>
                          <a:ea typeface="Calibri"/>
                          <a:cs typeface="Calibri"/>
                          <a:sym typeface="Calibri"/>
                        </a:rPr>
                        <a:t>AE</a:t>
                      </a:r>
                      <a:endParaRPr sz="1600" u="none" strike="noStrike" cap="none" dirty="0">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noFill/>
                      <a:prstDash val="solid"/>
                      <a:round/>
                      <a:headEnd type="none" w="sm" len="sm"/>
                      <a:tailEnd type="none" w="sm" len="sm"/>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5"/>
                  </a:ext>
                </a:extLst>
              </a:tr>
              <a:tr h="274325">
                <a:tc>
                  <a:txBody>
                    <a:bodyPr/>
                    <a:lstStyle/>
                    <a:p>
                      <a:pPr marL="0" marR="0" lvl="0" indent="0" algn="ctr" rtl="1">
                        <a:lnSpc>
                          <a:spcPct val="100000"/>
                        </a:lnSpc>
                        <a:spcBef>
                          <a:spcPts val="0"/>
                        </a:spcBef>
                        <a:spcAft>
                          <a:spcPts val="0"/>
                        </a:spcAft>
                        <a:buClr>
                          <a:srgbClr val="000000"/>
                        </a:buClr>
                        <a:buSzPts val="1300"/>
                        <a:buFont typeface="Arial"/>
                        <a:buNone/>
                      </a:pPr>
                      <a:r>
                        <a:rPr lang="en-US" sz="1600" b="0" u="none" strike="noStrike" cap="none">
                          <a:solidFill>
                            <a:srgbClr val="000000"/>
                          </a:solidFill>
                          <a:latin typeface="+mj-lt"/>
                          <a:ea typeface="Calibri"/>
                          <a:cs typeface="Calibri"/>
                          <a:sym typeface="Calibri"/>
                        </a:rPr>
                        <a:t>6</a:t>
                      </a:r>
                      <a:endParaRPr sz="1600" b="0" u="none" strike="noStrike" cap="none">
                        <a:solidFill>
                          <a:srgbClr val="000000"/>
                        </a:solidFill>
                        <a:latin typeface="+mj-lt"/>
                        <a:ea typeface="Calibri"/>
                        <a:cs typeface="Calibri"/>
                        <a:sym typeface="Calibri"/>
                      </a:endParaRPr>
                    </a:p>
                  </a:txBody>
                  <a:tcPr marL="68575" marR="68575" marT="0" marB="0" anchor="ctr">
                    <a:lnL w="12700" cap="flat" cmpd="sng">
                      <a:noFill/>
                      <a:prstDash val="solid"/>
                      <a:round/>
                      <a:headEnd type="none" w="sm" len="sm"/>
                      <a:tailEnd type="none" w="sm" len="sm"/>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1">
                        <a:lnSpc>
                          <a:spcPct val="100000"/>
                        </a:lnSpc>
                        <a:spcBef>
                          <a:spcPts val="0"/>
                        </a:spcBef>
                        <a:spcAft>
                          <a:spcPts val="0"/>
                        </a:spcAft>
                        <a:buClr>
                          <a:srgbClr val="000000"/>
                        </a:buClr>
                        <a:buSzPts val="1300"/>
                        <a:buFont typeface="Arial"/>
                        <a:buNone/>
                      </a:pPr>
                      <a:r>
                        <a:rPr lang="en-US" sz="1600" b="0" u="none" strike="noStrike" cap="none">
                          <a:solidFill>
                            <a:srgbClr val="000000"/>
                          </a:solidFill>
                          <a:latin typeface="+mj-lt"/>
                          <a:ea typeface="Calibri"/>
                          <a:cs typeface="Calibri"/>
                          <a:sym typeface="Calibri"/>
                        </a:rPr>
                        <a:t>JP</a:t>
                      </a:r>
                      <a:endParaRPr sz="1600" b="0" u="none" strike="noStrike" cap="none">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1">
                        <a:lnSpc>
                          <a:spcPct val="100000"/>
                        </a:lnSpc>
                        <a:spcBef>
                          <a:spcPts val="0"/>
                        </a:spcBef>
                        <a:spcAft>
                          <a:spcPts val="0"/>
                        </a:spcAft>
                        <a:buClr>
                          <a:srgbClr val="000000"/>
                        </a:buClr>
                        <a:buSzPts val="1300"/>
                        <a:buFont typeface="Arial"/>
                        <a:buNone/>
                      </a:pPr>
                      <a:r>
                        <a:rPr lang="en-US" sz="1600" b="0" u="none" strike="noStrike" cap="none" dirty="0">
                          <a:solidFill>
                            <a:srgbClr val="000000"/>
                          </a:solidFill>
                          <a:latin typeface="+mj-lt"/>
                          <a:ea typeface="Calibri"/>
                          <a:cs typeface="Calibri"/>
                          <a:sym typeface="Calibri"/>
                        </a:rPr>
                        <a:t>JM</a:t>
                      </a:r>
                      <a:endParaRPr sz="1600" u="none" strike="noStrike" cap="none" dirty="0">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1">
                        <a:lnSpc>
                          <a:spcPct val="100000"/>
                        </a:lnSpc>
                        <a:spcBef>
                          <a:spcPts val="0"/>
                        </a:spcBef>
                        <a:spcAft>
                          <a:spcPts val="0"/>
                        </a:spcAft>
                        <a:buClr>
                          <a:srgbClr val="000000"/>
                        </a:buClr>
                        <a:buSzPts val="1300"/>
                        <a:buFont typeface="Arial"/>
                        <a:buNone/>
                      </a:pPr>
                      <a:r>
                        <a:rPr lang="en-US" sz="1600" b="0" u="none" strike="noStrike" cap="none" dirty="0">
                          <a:solidFill>
                            <a:srgbClr val="000000"/>
                          </a:solidFill>
                          <a:latin typeface="+mj-lt"/>
                          <a:ea typeface="Calibri"/>
                          <a:cs typeface="Calibri"/>
                          <a:sym typeface="Calibri"/>
                        </a:rPr>
                        <a:t>JE</a:t>
                      </a:r>
                      <a:endParaRPr sz="1600" b="0" u="none" strike="noStrike" cap="none" dirty="0">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1">
                        <a:lnSpc>
                          <a:spcPct val="100000"/>
                        </a:lnSpc>
                        <a:spcBef>
                          <a:spcPts val="0"/>
                        </a:spcBef>
                        <a:spcAft>
                          <a:spcPts val="0"/>
                        </a:spcAft>
                        <a:buClr>
                          <a:srgbClr val="000000"/>
                        </a:buClr>
                        <a:buSzPts val="1300"/>
                        <a:buFont typeface="Arial"/>
                        <a:buNone/>
                      </a:pPr>
                      <a:r>
                        <a:rPr lang="en-US" sz="1600" b="0" u="none" strike="noStrike" cap="none">
                          <a:solidFill>
                            <a:srgbClr val="000000"/>
                          </a:solidFill>
                          <a:latin typeface="+mj-lt"/>
                          <a:ea typeface="Calibri"/>
                          <a:cs typeface="Calibri"/>
                          <a:sym typeface="Calibri"/>
                        </a:rPr>
                        <a:t>AE</a:t>
                      </a:r>
                      <a:endParaRPr sz="1600" u="none" strike="noStrike" cap="none">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1">
                        <a:lnSpc>
                          <a:spcPct val="100000"/>
                        </a:lnSpc>
                        <a:spcBef>
                          <a:spcPts val="0"/>
                        </a:spcBef>
                        <a:spcAft>
                          <a:spcPts val="0"/>
                        </a:spcAft>
                        <a:buClr>
                          <a:srgbClr val="000000"/>
                        </a:buClr>
                        <a:buSzPts val="1300"/>
                        <a:buFont typeface="Arial"/>
                        <a:buNone/>
                      </a:pPr>
                      <a:r>
                        <a:rPr lang="en-US" sz="1600" b="0" u="none" strike="noStrike" cap="none">
                          <a:solidFill>
                            <a:srgbClr val="000000"/>
                          </a:solidFill>
                          <a:latin typeface="+mj-lt"/>
                          <a:ea typeface="Calibri"/>
                          <a:cs typeface="Calibri"/>
                          <a:sym typeface="Calibri"/>
                        </a:rPr>
                        <a:t>JP</a:t>
                      </a:r>
                      <a:endParaRPr sz="1600" b="0" u="none" strike="noStrike" cap="none">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1">
                        <a:lnSpc>
                          <a:spcPct val="100000"/>
                        </a:lnSpc>
                        <a:spcBef>
                          <a:spcPts val="0"/>
                        </a:spcBef>
                        <a:spcAft>
                          <a:spcPts val="0"/>
                        </a:spcAft>
                        <a:buClr>
                          <a:srgbClr val="000000"/>
                        </a:buClr>
                        <a:buSzPts val="1300"/>
                        <a:buFont typeface="Arial"/>
                        <a:buNone/>
                      </a:pPr>
                      <a:r>
                        <a:rPr lang="en-US" sz="1600" b="0" u="none" strike="noStrike" cap="none">
                          <a:solidFill>
                            <a:srgbClr val="000000"/>
                          </a:solidFill>
                          <a:latin typeface="+mj-lt"/>
                          <a:ea typeface="Calibri"/>
                          <a:cs typeface="Calibri"/>
                          <a:sym typeface="Calibri"/>
                        </a:rPr>
                        <a:t>JM</a:t>
                      </a:r>
                      <a:endParaRPr sz="1600" u="none" strike="noStrike" cap="none">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1">
                        <a:lnSpc>
                          <a:spcPct val="100000"/>
                        </a:lnSpc>
                        <a:spcBef>
                          <a:spcPts val="0"/>
                        </a:spcBef>
                        <a:spcAft>
                          <a:spcPts val="0"/>
                        </a:spcAft>
                        <a:buClr>
                          <a:srgbClr val="000000"/>
                        </a:buClr>
                        <a:buSzPts val="1300"/>
                        <a:buFont typeface="Arial"/>
                        <a:buNone/>
                      </a:pPr>
                      <a:r>
                        <a:rPr lang="en-US" sz="1600" b="0" u="none" strike="noStrike" cap="none" dirty="0">
                          <a:solidFill>
                            <a:srgbClr val="000000"/>
                          </a:solidFill>
                          <a:latin typeface="+mj-lt"/>
                          <a:ea typeface="Calibri"/>
                          <a:cs typeface="Calibri"/>
                          <a:sym typeface="Calibri"/>
                        </a:rPr>
                        <a:t>JE</a:t>
                      </a:r>
                      <a:endParaRPr sz="1600" b="0" u="none" strike="noStrike" cap="none" dirty="0">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1">
                        <a:lnSpc>
                          <a:spcPct val="100000"/>
                        </a:lnSpc>
                        <a:spcBef>
                          <a:spcPts val="0"/>
                        </a:spcBef>
                        <a:spcAft>
                          <a:spcPts val="0"/>
                        </a:spcAft>
                        <a:buClr>
                          <a:srgbClr val="000000"/>
                        </a:buClr>
                        <a:buSzPts val="1300"/>
                        <a:buFont typeface="Arial"/>
                        <a:buNone/>
                      </a:pPr>
                      <a:r>
                        <a:rPr lang="en-US" sz="1600" b="0" u="none" strike="noStrike" cap="none" dirty="0">
                          <a:solidFill>
                            <a:srgbClr val="000000"/>
                          </a:solidFill>
                          <a:latin typeface="+mj-lt"/>
                          <a:ea typeface="Calibri"/>
                          <a:cs typeface="Calibri"/>
                          <a:sym typeface="Calibri"/>
                        </a:rPr>
                        <a:t>AE</a:t>
                      </a:r>
                      <a:endParaRPr sz="1600" u="none" strike="noStrike" cap="none" dirty="0">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noFill/>
                      <a:prstDash val="solid"/>
                      <a:round/>
                      <a:headEnd type="none" w="sm" len="sm"/>
                      <a:tailEnd type="none" w="sm" len="sm"/>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6"/>
                  </a:ext>
                </a:extLst>
              </a:tr>
              <a:tr h="274325">
                <a:tc>
                  <a:txBody>
                    <a:bodyPr/>
                    <a:lstStyle/>
                    <a:p>
                      <a:pPr marL="0" marR="0" lvl="0" indent="0" algn="ctr" rtl="1">
                        <a:lnSpc>
                          <a:spcPct val="100000"/>
                        </a:lnSpc>
                        <a:spcBef>
                          <a:spcPts val="0"/>
                        </a:spcBef>
                        <a:spcAft>
                          <a:spcPts val="0"/>
                        </a:spcAft>
                        <a:buClr>
                          <a:srgbClr val="000000"/>
                        </a:buClr>
                        <a:buSzPts val="1300"/>
                        <a:buFont typeface="Arial"/>
                        <a:buNone/>
                      </a:pPr>
                      <a:r>
                        <a:rPr lang="en-US" sz="1600" b="0" u="none" strike="noStrike" cap="none">
                          <a:solidFill>
                            <a:srgbClr val="000000"/>
                          </a:solidFill>
                          <a:latin typeface="+mj-lt"/>
                          <a:ea typeface="Calibri"/>
                          <a:cs typeface="Calibri"/>
                          <a:sym typeface="Calibri"/>
                        </a:rPr>
                        <a:t>7</a:t>
                      </a:r>
                      <a:endParaRPr sz="1600" b="0" u="none" strike="noStrike" cap="none">
                        <a:solidFill>
                          <a:srgbClr val="000000"/>
                        </a:solidFill>
                        <a:latin typeface="+mj-lt"/>
                        <a:ea typeface="Calibri"/>
                        <a:cs typeface="Calibri"/>
                        <a:sym typeface="Calibri"/>
                      </a:endParaRPr>
                    </a:p>
                  </a:txBody>
                  <a:tcPr marL="68575" marR="68575" marT="0" marB="0" anchor="ctr">
                    <a:lnL w="12700" cap="flat" cmpd="sng">
                      <a:noFill/>
                      <a:prstDash val="solid"/>
                      <a:round/>
                      <a:headEnd type="none" w="sm" len="sm"/>
                      <a:tailEnd type="none" w="sm" len="sm"/>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1">
                        <a:lnSpc>
                          <a:spcPct val="100000"/>
                        </a:lnSpc>
                        <a:spcBef>
                          <a:spcPts val="0"/>
                        </a:spcBef>
                        <a:spcAft>
                          <a:spcPts val="0"/>
                        </a:spcAft>
                        <a:buClr>
                          <a:srgbClr val="000000"/>
                        </a:buClr>
                        <a:buSzPts val="1300"/>
                        <a:buFont typeface="Arial"/>
                        <a:buNone/>
                      </a:pPr>
                      <a:r>
                        <a:rPr lang="en-US" sz="1600" b="0" u="none" strike="noStrike" cap="none">
                          <a:solidFill>
                            <a:srgbClr val="000000"/>
                          </a:solidFill>
                          <a:latin typeface="+mj-lt"/>
                          <a:ea typeface="Calibri"/>
                          <a:cs typeface="Calibri"/>
                          <a:sym typeface="Calibri"/>
                        </a:rPr>
                        <a:t>JP</a:t>
                      </a:r>
                      <a:endParaRPr sz="1600" b="0" u="none" strike="noStrike" cap="none">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1">
                        <a:lnSpc>
                          <a:spcPct val="100000"/>
                        </a:lnSpc>
                        <a:spcBef>
                          <a:spcPts val="0"/>
                        </a:spcBef>
                        <a:spcAft>
                          <a:spcPts val="0"/>
                        </a:spcAft>
                        <a:buClr>
                          <a:srgbClr val="000000"/>
                        </a:buClr>
                        <a:buSzPts val="1300"/>
                        <a:buFont typeface="Arial"/>
                        <a:buNone/>
                      </a:pPr>
                      <a:r>
                        <a:rPr lang="en-US" sz="1600" b="0" u="none" strike="noStrike" cap="none">
                          <a:solidFill>
                            <a:srgbClr val="000000"/>
                          </a:solidFill>
                          <a:latin typeface="+mj-lt"/>
                          <a:ea typeface="Calibri"/>
                          <a:cs typeface="Calibri"/>
                          <a:sym typeface="Calibri"/>
                        </a:rPr>
                        <a:t>JM</a:t>
                      </a:r>
                      <a:endParaRPr sz="1600" u="none" strike="noStrike" cap="none">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1">
                        <a:lnSpc>
                          <a:spcPct val="100000"/>
                        </a:lnSpc>
                        <a:spcBef>
                          <a:spcPts val="0"/>
                        </a:spcBef>
                        <a:spcAft>
                          <a:spcPts val="0"/>
                        </a:spcAft>
                        <a:buClr>
                          <a:srgbClr val="000000"/>
                        </a:buClr>
                        <a:buSzPts val="1300"/>
                        <a:buFont typeface="Arial"/>
                        <a:buNone/>
                      </a:pPr>
                      <a:r>
                        <a:rPr lang="en-US" sz="1600" b="0" u="none" strike="noStrike" cap="none" dirty="0">
                          <a:solidFill>
                            <a:srgbClr val="000000"/>
                          </a:solidFill>
                          <a:latin typeface="+mj-lt"/>
                          <a:ea typeface="Calibri"/>
                          <a:cs typeface="Calibri"/>
                          <a:sym typeface="Calibri"/>
                        </a:rPr>
                        <a:t>JE</a:t>
                      </a:r>
                      <a:endParaRPr sz="1600" b="0" u="none" strike="noStrike" cap="none" dirty="0">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1">
                        <a:lnSpc>
                          <a:spcPct val="100000"/>
                        </a:lnSpc>
                        <a:spcBef>
                          <a:spcPts val="0"/>
                        </a:spcBef>
                        <a:spcAft>
                          <a:spcPts val="0"/>
                        </a:spcAft>
                        <a:buClr>
                          <a:srgbClr val="000000"/>
                        </a:buClr>
                        <a:buSzPts val="1300"/>
                        <a:buFont typeface="Arial"/>
                        <a:buNone/>
                      </a:pPr>
                      <a:r>
                        <a:rPr lang="en-US" sz="1600" b="0" u="none" strike="noStrike" cap="none" dirty="0">
                          <a:solidFill>
                            <a:srgbClr val="000000"/>
                          </a:solidFill>
                          <a:latin typeface="+mj-lt"/>
                          <a:ea typeface="Calibri"/>
                          <a:cs typeface="Calibri"/>
                          <a:sym typeface="Calibri"/>
                        </a:rPr>
                        <a:t>AE</a:t>
                      </a:r>
                      <a:endParaRPr sz="1600" u="none" strike="noStrike" cap="none" dirty="0">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1">
                        <a:lnSpc>
                          <a:spcPct val="100000"/>
                        </a:lnSpc>
                        <a:spcBef>
                          <a:spcPts val="0"/>
                        </a:spcBef>
                        <a:spcAft>
                          <a:spcPts val="0"/>
                        </a:spcAft>
                        <a:buClr>
                          <a:srgbClr val="000000"/>
                        </a:buClr>
                        <a:buSzPts val="1300"/>
                        <a:buFont typeface="Arial"/>
                        <a:buNone/>
                      </a:pPr>
                      <a:r>
                        <a:rPr lang="en-US" sz="1600" b="0" u="none" strike="noStrike" cap="none">
                          <a:solidFill>
                            <a:srgbClr val="000000"/>
                          </a:solidFill>
                          <a:latin typeface="+mj-lt"/>
                          <a:ea typeface="Calibri"/>
                          <a:cs typeface="Calibri"/>
                          <a:sym typeface="Calibri"/>
                        </a:rPr>
                        <a:t>JP</a:t>
                      </a:r>
                      <a:endParaRPr sz="1600" b="0" u="none" strike="noStrike" cap="none">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1">
                        <a:lnSpc>
                          <a:spcPct val="100000"/>
                        </a:lnSpc>
                        <a:spcBef>
                          <a:spcPts val="0"/>
                        </a:spcBef>
                        <a:spcAft>
                          <a:spcPts val="0"/>
                        </a:spcAft>
                        <a:buClr>
                          <a:srgbClr val="000000"/>
                        </a:buClr>
                        <a:buSzPts val="1300"/>
                        <a:buFont typeface="Arial"/>
                        <a:buNone/>
                      </a:pPr>
                      <a:r>
                        <a:rPr lang="en-US" sz="1600" b="0" u="none" strike="noStrike" cap="none">
                          <a:solidFill>
                            <a:srgbClr val="000000"/>
                          </a:solidFill>
                          <a:latin typeface="+mj-lt"/>
                          <a:ea typeface="Calibri"/>
                          <a:cs typeface="Calibri"/>
                          <a:sym typeface="Calibri"/>
                        </a:rPr>
                        <a:t>JM</a:t>
                      </a:r>
                      <a:endParaRPr sz="1600" u="none" strike="noStrike" cap="none">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1">
                        <a:lnSpc>
                          <a:spcPct val="100000"/>
                        </a:lnSpc>
                        <a:spcBef>
                          <a:spcPts val="0"/>
                        </a:spcBef>
                        <a:spcAft>
                          <a:spcPts val="0"/>
                        </a:spcAft>
                        <a:buClr>
                          <a:srgbClr val="000000"/>
                        </a:buClr>
                        <a:buSzPts val="1300"/>
                        <a:buFont typeface="Arial"/>
                        <a:buNone/>
                      </a:pPr>
                      <a:r>
                        <a:rPr lang="en-US" sz="1600" b="0" u="none" strike="noStrike" cap="none">
                          <a:solidFill>
                            <a:srgbClr val="000000"/>
                          </a:solidFill>
                          <a:latin typeface="+mj-lt"/>
                          <a:ea typeface="Calibri"/>
                          <a:cs typeface="Calibri"/>
                          <a:sym typeface="Calibri"/>
                        </a:rPr>
                        <a:t>JE</a:t>
                      </a:r>
                      <a:endParaRPr sz="1600" b="0" u="none" strike="noStrike" cap="none">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1">
                        <a:lnSpc>
                          <a:spcPct val="100000"/>
                        </a:lnSpc>
                        <a:spcBef>
                          <a:spcPts val="0"/>
                        </a:spcBef>
                        <a:spcAft>
                          <a:spcPts val="0"/>
                        </a:spcAft>
                        <a:buClr>
                          <a:srgbClr val="000000"/>
                        </a:buClr>
                        <a:buSzPts val="1300"/>
                        <a:buFont typeface="Arial"/>
                        <a:buNone/>
                      </a:pPr>
                      <a:r>
                        <a:rPr lang="en-US" sz="1600" b="0" u="none" strike="noStrike" cap="none" dirty="0">
                          <a:solidFill>
                            <a:srgbClr val="000000"/>
                          </a:solidFill>
                          <a:latin typeface="+mj-lt"/>
                          <a:ea typeface="Calibri"/>
                          <a:cs typeface="Calibri"/>
                          <a:sym typeface="Calibri"/>
                        </a:rPr>
                        <a:t>AE</a:t>
                      </a:r>
                      <a:endParaRPr sz="1600" u="none" strike="noStrike" cap="none" dirty="0">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noFill/>
                      <a:prstDash val="solid"/>
                      <a:round/>
                      <a:headEnd type="none" w="sm" len="sm"/>
                      <a:tailEnd type="none" w="sm" len="sm"/>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7"/>
                  </a:ext>
                </a:extLst>
              </a:tr>
              <a:tr h="274325">
                <a:tc>
                  <a:txBody>
                    <a:bodyPr/>
                    <a:lstStyle/>
                    <a:p>
                      <a:pPr marL="0" marR="0" lvl="0" indent="0" algn="ctr" rtl="1">
                        <a:lnSpc>
                          <a:spcPct val="100000"/>
                        </a:lnSpc>
                        <a:spcBef>
                          <a:spcPts val="0"/>
                        </a:spcBef>
                        <a:spcAft>
                          <a:spcPts val="0"/>
                        </a:spcAft>
                        <a:buClr>
                          <a:srgbClr val="000000"/>
                        </a:buClr>
                        <a:buSzPts val="1300"/>
                        <a:buFont typeface="Arial"/>
                        <a:buNone/>
                      </a:pPr>
                      <a:r>
                        <a:rPr lang="en-US" sz="1600" b="0" u="none" strike="noStrike" cap="none">
                          <a:solidFill>
                            <a:srgbClr val="000000"/>
                          </a:solidFill>
                          <a:latin typeface="+mj-lt"/>
                          <a:ea typeface="Calibri"/>
                          <a:cs typeface="Calibri"/>
                          <a:sym typeface="Calibri"/>
                        </a:rPr>
                        <a:t>8</a:t>
                      </a:r>
                      <a:endParaRPr sz="1600" b="0" u="none" strike="noStrike" cap="none">
                        <a:solidFill>
                          <a:srgbClr val="000000"/>
                        </a:solidFill>
                        <a:latin typeface="+mj-lt"/>
                        <a:ea typeface="Calibri"/>
                        <a:cs typeface="Calibri"/>
                        <a:sym typeface="Calibri"/>
                      </a:endParaRPr>
                    </a:p>
                  </a:txBody>
                  <a:tcPr marL="68575" marR="68575" marT="0" marB="0" anchor="ctr">
                    <a:lnL w="12700" cap="flat" cmpd="sng">
                      <a:noFill/>
                      <a:prstDash val="solid"/>
                      <a:round/>
                      <a:headEnd type="none" w="sm" len="sm"/>
                      <a:tailEnd type="none" w="sm" len="sm"/>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1">
                        <a:lnSpc>
                          <a:spcPct val="100000"/>
                        </a:lnSpc>
                        <a:spcBef>
                          <a:spcPts val="0"/>
                        </a:spcBef>
                        <a:spcAft>
                          <a:spcPts val="0"/>
                        </a:spcAft>
                        <a:buClr>
                          <a:srgbClr val="000000"/>
                        </a:buClr>
                        <a:buSzPts val="1300"/>
                        <a:buFont typeface="Arial"/>
                        <a:buNone/>
                      </a:pPr>
                      <a:r>
                        <a:rPr lang="en-US" sz="1600" b="0" u="none" strike="noStrike" cap="none">
                          <a:solidFill>
                            <a:srgbClr val="000000"/>
                          </a:solidFill>
                          <a:latin typeface="+mj-lt"/>
                          <a:ea typeface="Calibri"/>
                          <a:cs typeface="Calibri"/>
                          <a:sym typeface="Calibri"/>
                        </a:rPr>
                        <a:t>JP</a:t>
                      </a:r>
                      <a:endParaRPr sz="1600" b="0" u="none" strike="noStrike" cap="none">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1">
                        <a:lnSpc>
                          <a:spcPct val="100000"/>
                        </a:lnSpc>
                        <a:spcBef>
                          <a:spcPts val="0"/>
                        </a:spcBef>
                        <a:spcAft>
                          <a:spcPts val="0"/>
                        </a:spcAft>
                        <a:buClr>
                          <a:srgbClr val="000000"/>
                        </a:buClr>
                        <a:buSzPts val="1300"/>
                        <a:buFont typeface="Arial"/>
                        <a:buNone/>
                      </a:pPr>
                      <a:r>
                        <a:rPr lang="en-US" sz="1600" b="0" u="none" strike="noStrike" cap="none">
                          <a:solidFill>
                            <a:srgbClr val="000000"/>
                          </a:solidFill>
                          <a:latin typeface="+mj-lt"/>
                          <a:ea typeface="Calibri"/>
                          <a:cs typeface="Calibri"/>
                          <a:sym typeface="Calibri"/>
                        </a:rPr>
                        <a:t>JM</a:t>
                      </a:r>
                      <a:endParaRPr sz="1600" u="none" strike="noStrike" cap="none">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1">
                        <a:lnSpc>
                          <a:spcPct val="100000"/>
                        </a:lnSpc>
                        <a:spcBef>
                          <a:spcPts val="0"/>
                        </a:spcBef>
                        <a:spcAft>
                          <a:spcPts val="0"/>
                        </a:spcAft>
                        <a:buClr>
                          <a:srgbClr val="000000"/>
                        </a:buClr>
                        <a:buSzPts val="1300"/>
                        <a:buFont typeface="Arial"/>
                        <a:buNone/>
                      </a:pPr>
                      <a:r>
                        <a:rPr lang="en-US" sz="1600" b="0" u="none" strike="noStrike" cap="none">
                          <a:solidFill>
                            <a:srgbClr val="000000"/>
                          </a:solidFill>
                          <a:latin typeface="+mj-lt"/>
                          <a:ea typeface="Calibri"/>
                          <a:cs typeface="Calibri"/>
                          <a:sym typeface="Calibri"/>
                        </a:rPr>
                        <a:t>JE</a:t>
                      </a:r>
                      <a:endParaRPr sz="1600" b="0" u="none" strike="noStrike" cap="none">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1">
                        <a:lnSpc>
                          <a:spcPct val="100000"/>
                        </a:lnSpc>
                        <a:spcBef>
                          <a:spcPts val="0"/>
                        </a:spcBef>
                        <a:spcAft>
                          <a:spcPts val="0"/>
                        </a:spcAft>
                        <a:buClr>
                          <a:srgbClr val="000000"/>
                        </a:buClr>
                        <a:buSzPts val="1300"/>
                        <a:buFont typeface="Arial"/>
                        <a:buNone/>
                      </a:pPr>
                      <a:r>
                        <a:rPr lang="en-US" sz="1600" b="0" u="none" strike="noStrike" cap="none" dirty="0">
                          <a:solidFill>
                            <a:srgbClr val="000000"/>
                          </a:solidFill>
                          <a:latin typeface="+mj-lt"/>
                          <a:ea typeface="Calibri"/>
                          <a:cs typeface="Calibri"/>
                          <a:sym typeface="Calibri"/>
                        </a:rPr>
                        <a:t>AE</a:t>
                      </a:r>
                      <a:endParaRPr sz="1600" u="none" strike="noStrike" cap="none" dirty="0">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1">
                        <a:lnSpc>
                          <a:spcPct val="100000"/>
                        </a:lnSpc>
                        <a:spcBef>
                          <a:spcPts val="0"/>
                        </a:spcBef>
                        <a:spcAft>
                          <a:spcPts val="0"/>
                        </a:spcAft>
                        <a:buClr>
                          <a:srgbClr val="000000"/>
                        </a:buClr>
                        <a:buSzPts val="1300"/>
                        <a:buFont typeface="Arial"/>
                        <a:buNone/>
                      </a:pPr>
                      <a:r>
                        <a:rPr lang="en-US" sz="1600" b="0" u="none" strike="noStrike" cap="none" dirty="0">
                          <a:solidFill>
                            <a:srgbClr val="000000"/>
                          </a:solidFill>
                          <a:latin typeface="+mj-lt"/>
                          <a:ea typeface="Calibri"/>
                          <a:cs typeface="Calibri"/>
                          <a:sym typeface="Calibri"/>
                        </a:rPr>
                        <a:t>JP</a:t>
                      </a:r>
                      <a:endParaRPr sz="1600" b="0" u="none" strike="noStrike" cap="none" dirty="0">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1">
                        <a:lnSpc>
                          <a:spcPct val="100000"/>
                        </a:lnSpc>
                        <a:spcBef>
                          <a:spcPts val="0"/>
                        </a:spcBef>
                        <a:spcAft>
                          <a:spcPts val="0"/>
                        </a:spcAft>
                        <a:buClr>
                          <a:srgbClr val="000000"/>
                        </a:buClr>
                        <a:buSzPts val="1300"/>
                        <a:buFont typeface="Arial"/>
                        <a:buNone/>
                      </a:pPr>
                      <a:r>
                        <a:rPr lang="en-US" sz="1600" b="0" u="none" strike="noStrike" cap="none">
                          <a:solidFill>
                            <a:srgbClr val="000000"/>
                          </a:solidFill>
                          <a:latin typeface="+mj-lt"/>
                          <a:ea typeface="Calibri"/>
                          <a:cs typeface="Calibri"/>
                          <a:sym typeface="Calibri"/>
                        </a:rPr>
                        <a:t>JM</a:t>
                      </a:r>
                      <a:endParaRPr sz="1600" u="none" strike="noStrike" cap="none">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1">
                        <a:lnSpc>
                          <a:spcPct val="100000"/>
                        </a:lnSpc>
                        <a:spcBef>
                          <a:spcPts val="0"/>
                        </a:spcBef>
                        <a:spcAft>
                          <a:spcPts val="0"/>
                        </a:spcAft>
                        <a:buClr>
                          <a:srgbClr val="000000"/>
                        </a:buClr>
                        <a:buSzPts val="1300"/>
                        <a:buFont typeface="Arial"/>
                        <a:buNone/>
                      </a:pPr>
                      <a:r>
                        <a:rPr lang="en-US" sz="1600" b="0" u="none" strike="noStrike" cap="none">
                          <a:solidFill>
                            <a:srgbClr val="000000"/>
                          </a:solidFill>
                          <a:latin typeface="+mj-lt"/>
                          <a:ea typeface="Calibri"/>
                          <a:cs typeface="Calibri"/>
                          <a:sym typeface="Calibri"/>
                        </a:rPr>
                        <a:t>JE</a:t>
                      </a:r>
                      <a:endParaRPr sz="1600" b="0" u="none" strike="noStrike" cap="none">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1">
                        <a:lnSpc>
                          <a:spcPct val="100000"/>
                        </a:lnSpc>
                        <a:spcBef>
                          <a:spcPts val="0"/>
                        </a:spcBef>
                        <a:spcAft>
                          <a:spcPts val="0"/>
                        </a:spcAft>
                        <a:buClr>
                          <a:srgbClr val="000000"/>
                        </a:buClr>
                        <a:buSzPts val="1300"/>
                        <a:buFont typeface="Arial"/>
                        <a:buNone/>
                      </a:pPr>
                      <a:r>
                        <a:rPr lang="en-US" sz="1600" b="0" u="none" strike="noStrike" cap="none" dirty="0">
                          <a:solidFill>
                            <a:srgbClr val="000000"/>
                          </a:solidFill>
                          <a:latin typeface="+mj-lt"/>
                          <a:ea typeface="Calibri"/>
                          <a:cs typeface="Calibri"/>
                          <a:sym typeface="Calibri"/>
                        </a:rPr>
                        <a:t>AE</a:t>
                      </a:r>
                      <a:endParaRPr sz="1600" u="none" strike="noStrike" cap="none" dirty="0">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noFill/>
                      <a:prstDash val="solid"/>
                      <a:round/>
                      <a:headEnd type="none" w="sm" len="sm"/>
                      <a:tailEnd type="none" w="sm" len="sm"/>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8"/>
                  </a:ext>
                </a:extLst>
              </a:tr>
              <a:tr h="274325">
                <a:tc>
                  <a:txBody>
                    <a:bodyPr/>
                    <a:lstStyle/>
                    <a:p>
                      <a:pPr marL="0" marR="0" lvl="0" indent="0" algn="ctr" rtl="1">
                        <a:lnSpc>
                          <a:spcPct val="100000"/>
                        </a:lnSpc>
                        <a:spcBef>
                          <a:spcPts val="0"/>
                        </a:spcBef>
                        <a:spcAft>
                          <a:spcPts val="0"/>
                        </a:spcAft>
                        <a:buClr>
                          <a:srgbClr val="000000"/>
                        </a:buClr>
                        <a:buSzPts val="1300"/>
                        <a:buFont typeface="Arial"/>
                        <a:buNone/>
                      </a:pPr>
                      <a:r>
                        <a:rPr lang="en-US" sz="1600" b="0" u="none" strike="noStrike" cap="none">
                          <a:solidFill>
                            <a:srgbClr val="000000"/>
                          </a:solidFill>
                          <a:latin typeface="+mj-lt"/>
                          <a:ea typeface="Calibri"/>
                          <a:cs typeface="Calibri"/>
                          <a:sym typeface="Calibri"/>
                        </a:rPr>
                        <a:t>9</a:t>
                      </a:r>
                      <a:endParaRPr sz="1600" b="0" u="none" strike="noStrike" cap="none">
                        <a:solidFill>
                          <a:srgbClr val="000000"/>
                        </a:solidFill>
                        <a:latin typeface="+mj-lt"/>
                        <a:ea typeface="Calibri"/>
                        <a:cs typeface="Calibri"/>
                        <a:sym typeface="Calibri"/>
                      </a:endParaRPr>
                    </a:p>
                  </a:txBody>
                  <a:tcPr marL="68575" marR="68575" marT="0" marB="0" anchor="ctr">
                    <a:lnL w="12700" cap="flat" cmpd="sng">
                      <a:noFill/>
                      <a:prstDash val="solid"/>
                      <a:round/>
                      <a:headEnd type="none" w="sm" len="sm"/>
                      <a:tailEnd type="none" w="sm" len="sm"/>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1">
                        <a:lnSpc>
                          <a:spcPct val="100000"/>
                        </a:lnSpc>
                        <a:spcBef>
                          <a:spcPts val="0"/>
                        </a:spcBef>
                        <a:spcAft>
                          <a:spcPts val="0"/>
                        </a:spcAft>
                        <a:buClr>
                          <a:srgbClr val="000000"/>
                        </a:buClr>
                        <a:buSzPts val="1300"/>
                        <a:buFont typeface="Arial"/>
                        <a:buNone/>
                      </a:pPr>
                      <a:r>
                        <a:rPr lang="en-US" sz="1600" b="0" u="none" strike="noStrike" cap="none">
                          <a:solidFill>
                            <a:srgbClr val="000000"/>
                          </a:solidFill>
                          <a:latin typeface="+mj-lt"/>
                          <a:ea typeface="Calibri"/>
                          <a:cs typeface="Calibri"/>
                          <a:sym typeface="Calibri"/>
                        </a:rPr>
                        <a:t>JP</a:t>
                      </a:r>
                      <a:endParaRPr sz="1600" b="0" u="none" strike="noStrike" cap="none">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1">
                        <a:lnSpc>
                          <a:spcPct val="100000"/>
                        </a:lnSpc>
                        <a:spcBef>
                          <a:spcPts val="0"/>
                        </a:spcBef>
                        <a:spcAft>
                          <a:spcPts val="0"/>
                        </a:spcAft>
                        <a:buClr>
                          <a:srgbClr val="000000"/>
                        </a:buClr>
                        <a:buSzPts val="1300"/>
                        <a:buFont typeface="Arial"/>
                        <a:buNone/>
                      </a:pPr>
                      <a:r>
                        <a:rPr lang="en-US" sz="1600" b="0" u="none" strike="noStrike" cap="none">
                          <a:solidFill>
                            <a:srgbClr val="000000"/>
                          </a:solidFill>
                          <a:latin typeface="+mj-lt"/>
                          <a:ea typeface="Calibri"/>
                          <a:cs typeface="Calibri"/>
                          <a:sym typeface="Calibri"/>
                        </a:rPr>
                        <a:t>JM</a:t>
                      </a:r>
                      <a:endParaRPr sz="1600" u="none" strike="noStrike" cap="none">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1">
                        <a:lnSpc>
                          <a:spcPct val="100000"/>
                        </a:lnSpc>
                        <a:spcBef>
                          <a:spcPts val="0"/>
                        </a:spcBef>
                        <a:spcAft>
                          <a:spcPts val="0"/>
                        </a:spcAft>
                        <a:buClr>
                          <a:srgbClr val="000000"/>
                        </a:buClr>
                        <a:buSzPts val="1300"/>
                        <a:buFont typeface="Arial"/>
                        <a:buNone/>
                      </a:pPr>
                      <a:r>
                        <a:rPr lang="en-US" sz="1600" b="0" u="none" strike="noStrike" cap="none">
                          <a:solidFill>
                            <a:srgbClr val="000000"/>
                          </a:solidFill>
                          <a:latin typeface="+mj-lt"/>
                          <a:ea typeface="Calibri"/>
                          <a:cs typeface="Calibri"/>
                          <a:sym typeface="Calibri"/>
                        </a:rPr>
                        <a:t>JE</a:t>
                      </a:r>
                      <a:endParaRPr sz="1600" b="0" u="none" strike="noStrike" cap="none">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1">
                        <a:lnSpc>
                          <a:spcPct val="100000"/>
                        </a:lnSpc>
                        <a:spcBef>
                          <a:spcPts val="0"/>
                        </a:spcBef>
                        <a:spcAft>
                          <a:spcPts val="0"/>
                        </a:spcAft>
                        <a:buClr>
                          <a:srgbClr val="000000"/>
                        </a:buClr>
                        <a:buSzPts val="1300"/>
                        <a:buFont typeface="Arial"/>
                        <a:buNone/>
                      </a:pPr>
                      <a:r>
                        <a:rPr lang="en-US" sz="1600" b="0" u="none" strike="noStrike" cap="none">
                          <a:solidFill>
                            <a:srgbClr val="000000"/>
                          </a:solidFill>
                          <a:latin typeface="+mj-lt"/>
                          <a:ea typeface="Calibri"/>
                          <a:cs typeface="Calibri"/>
                          <a:sym typeface="Calibri"/>
                        </a:rPr>
                        <a:t>AE</a:t>
                      </a:r>
                      <a:endParaRPr sz="1600" u="none" strike="noStrike" cap="none">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1">
                        <a:lnSpc>
                          <a:spcPct val="100000"/>
                        </a:lnSpc>
                        <a:spcBef>
                          <a:spcPts val="0"/>
                        </a:spcBef>
                        <a:spcAft>
                          <a:spcPts val="0"/>
                        </a:spcAft>
                        <a:buClr>
                          <a:srgbClr val="000000"/>
                        </a:buClr>
                        <a:buSzPts val="1300"/>
                        <a:buFont typeface="Arial"/>
                        <a:buNone/>
                      </a:pPr>
                      <a:r>
                        <a:rPr lang="en-US" sz="1600" b="0" u="none" strike="noStrike" cap="none" dirty="0">
                          <a:solidFill>
                            <a:srgbClr val="000000"/>
                          </a:solidFill>
                          <a:latin typeface="+mj-lt"/>
                          <a:ea typeface="Calibri"/>
                          <a:cs typeface="Calibri"/>
                          <a:sym typeface="Calibri"/>
                        </a:rPr>
                        <a:t>JP</a:t>
                      </a:r>
                      <a:endParaRPr sz="1600" b="0" u="none" strike="noStrike" cap="none" dirty="0">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1">
                        <a:lnSpc>
                          <a:spcPct val="100000"/>
                        </a:lnSpc>
                        <a:spcBef>
                          <a:spcPts val="0"/>
                        </a:spcBef>
                        <a:spcAft>
                          <a:spcPts val="0"/>
                        </a:spcAft>
                        <a:buClr>
                          <a:srgbClr val="000000"/>
                        </a:buClr>
                        <a:buSzPts val="1300"/>
                        <a:buFont typeface="Arial"/>
                        <a:buNone/>
                      </a:pPr>
                      <a:r>
                        <a:rPr lang="en-US" sz="1600" b="0" u="none" strike="noStrike" cap="none" dirty="0">
                          <a:solidFill>
                            <a:srgbClr val="000000"/>
                          </a:solidFill>
                          <a:latin typeface="+mj-lt"/>
                          <a:ea typeface="Calibri"/>
                          <a:cs typeface="Calibri"/>
                          <a:sym typeface="Calibri"/>
                        </a:rPr>
                        <a:t>JM</a:t>
                      </a:r>
                      <a:endParaRPr sz="1600" u="none" strike="noStrike" cap="none" dirty="0">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1">
                        <a:lnSpc>
                          <a:spcPct val="100000"/>
                        </a:lnSpc>
                        <a:spcBef>
                          <a:spcPts val="0"/>
                        </a:spcBef>
                        <a:spcAft>
                          <a:spcPts val="0"/>
                        </a:spcAft>
                        <a:buClr>
                          <a:srgbClr val="000000"/>
                        </a:buClr>
                        <a:buSzPts val="1300"/>
                        <a:buFont typeface="Arial"/>
                        <a:buNone/>
                      </a:pPr>
                      <a:r>
                        <a:rPr lang="en-US" sz="1600" b="0" u="none" strike="noStrike" cap="none">
                          <a:solidFill>
                            <a:srgbClr val="000000"/>
                          </a:solidFill>
                          <a:latin typeface="+mj-lt"/>
                          <a:ea typeface="Calibri"/>
                          <a:cs typeface="Calibri"/>
                          <a:sym typeface="Calibri"/>
                        </a:rPr>
                        <a:t>JE</a:t>
                      </a:r>
                      <a:endParaRPr sz="1600" b="0" u="none" strike="noStrike" cap="none">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1">
                        <a:lnSpc>
                          <a:spcPct val="100000"/>
                        </a:lnSpc>
                        <a:spcBef>
                          <a:spcPts val="0"/>
                        </a:spcBef>
                        <a:spcAft>
                          <a:spcPts val="0"/>
                        </a:spcAft>
                        <a:buClr>
                          <a:srgbClr val="000000"/>
                        </a:buClr>
                        <a:buSzPts val="1300"/>
                        <a:buFont typeface="Arial"/>
                        <a:buNone/>
                      </a:pPr>
                      <a:r>
                        <a:rPr lang="en-US" sz="1600" b="0" u="none" strike="noStrike" cap="none" dirty="0">
                          <a:solidFill>
                            <a:srgbClr val="000000"/>
                          </a:solidFill>
                          <a:latin typeface="+mj-lt"/>
                          <a:ea typeface="Calibri"/>
                          <a:cs typeface="Calibri"/>
                          <a:sym typeface="Calibri"/>
                        </a:rPr>
                        <a:t>AE</a:t>
                      </a:r>
                      <a:endParaRPr sz="1600" u="none" strike="noStrike" cap="none" dirty="0">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noFill/>
                      <a:prstDash val="solid"/>
                      <a:round/>
                      <a:headEnd type="none" w="sm" len="sm"/>
                      <a:tailEnd type="none" w="sm" len="sm"/>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9"/>
                  </a:ext>
                </a:extLst>
              </a:tr>
              <a:tr h="274325">
                <a:tc>
                  <a:txBody>
                    <a:bodyPr/>
                    <a:lstStyle/>
                    <a:p>
                      <a:pPr marL="0" marR="0" lvl="0" indent="0" algn="ctr" rtl="1">
                        <a:lnSpc>
                          <a:spcPct val="100000"/>
                        </a:lnSpc>
                        <a:spcBef>
                          <a:spcPts val="0"/>
                        </a:spcBef>
                        <a:spcAft>
                          <a:spcPts val="0"/>
                        </a:spcAft>
                        <a:buClr>
                          <a:srgbClr val="000000"/>
                        </a:buClr>
                        <a:buSzPts val="1300"/>
                        <a:buFont typeface="Arial"/>
                        <a:buNone/>
                      </a:pPr>
                      <a:r>
                        <a:rPr lang="en-US" sz="1600" b="0" u="none" strike="noStrike" cap="none">
                          <a:solidFill>
                            <a:srgbClr val="000000"/>
                          </a:solidFill>
                          <a:latin typeface="+mj-lt"/>
                          <a:ea typeface="Calibri"/>
                          <a:cs typeface="Calibri"/>
                          <a:sym typeface="Calibri"/>
                        </a:rPr>
                        <a:t>10</a:t>
                      </a:r>
                      <a:endParaRPr sz="1600" b="0" u="none" strike="noStrike" cap="none">
                        <a:solidFill>
                          <a:srgbClr val="000000"/>
                        </a:solidFill>
                        <a:latin typeface="+mj-lt"/>
                        <a:ea typeface="Calibri"/>
                        <a:cs typeface="Calibri"/>
                        <a:sym typeface="Calibri"/>
                      </a:endParaRPr>
                    </a:p>
                  </a:txBody>
                  <a:tcPr marL="68575" marR="68575" marT="0" marB="0" anchor="ctr">
                    <a:lnL w="12700" cap="flat" cmpd="sng">
                      <a:noFill/>
                      <a:prstDash val="solid"/>
                      <a:round/>
                      <a:headEnd type="none" w="sm" len="sm"/>
                      <a:tailEnd type="none" w="sm" len="sm"/>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noFill/>
                      <a:prstDash val="solid"/>
                      <a:round/>
                      <a:headEnd type="none" w="sm" len="sm"/>
                      <a:tailEnd type="none" w="sm" len="sm"/>
                    </a:lnB>
                    <a:lnTlToBr w="12700" cmpd="sng">
                      <a:noFill/>
                      <a:prstDash val="solid"/>
                    </a:lnTlToBr>
                    <a:lnBlToTr w="12700" cmpd="sng">
                      <a:noFill/>
                      <a:prstDash val="solid"/>
                    </a:lnBlToTr>
                    <a:solidFill>
                      <a:schemeClr val="bg1"/>
                    </a:solidFill>
                  </a:tcPr>
                </a:tc>
                <a:tc>
                  <a:txBody>
                    <a:bodyPr/>
                    <a:lstStyle/>
                    <a:p>
                      <a:pPr marL="0" marR="0" lvl="0" indent="0" algn="ctr" rtl="1">
                        <a:lnSpc>
                          <a:spcPct val="100000"/>
                        </a:lnSpc>
                        <a:spcBef>
                          <a:spcPts val="0"/>
                        </a:spcBef>
                        <a:spcAft>
                          <a:spcPts val="0"/>
                        </a:spcAft>
                        <a:buClr>
                          <a:srgbClr val="000000"/>
                        </a:buClr>
                        <a:buSzPts val="1300"/>
                        <a:buFont typeface="Arial"/>
                        <a:buNone/>
                      </a:pPr>
                      <a:r>
                        <a:rPr lang="en-US" sz="1600" b="0" u="none" strike="noStrike" cap="none">
                          <a:solidFill>
                            <a:srgbClr val="000000"/>
                          </a:solidFill>
                          <a:latin typeface="+mj-lt"/>
                          <a:ea typeface="Calibri"/>
                          <a:cs typeface="Calibri"/>
                          <a:sym typeface="Calibri"/>
                        </a:rPr>
                        <a:t>JP</a:t>
                      </a:r>
                      <a:endParaRPr sz="1600" b="0" u="none" strike="noStrike" cap="none">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noFill/>
                      <a:prstDash val="solid"/>
                      <a:round/>
                      <a:headEnd type="none" w="sm" len="sm"/>
                      <a:tailEnd type="none" w="sm" len="sm"/>
                    </a:lnB>
                    <a:lnTlToBr w="12700" cmpd="sng">
                      <a:noFill/>
                      <a:prstDash val="solid"/>
                    </a:lnTlToBr>
                    <a:lnBlToTr w="12700" cmpd="sng">
                      <a:noFill/>
                      <a:prstDash val="solid"/>
                    </a:lnBlToTr>
                    <a:solidFill>
                      <a:schemeClr val="bg1"/>
                    </a:solidFill>
                  </a:tcPr>
                </a:tc>
                <a:tc>
                  <a:txBody>
                    <a:bodyPr/>
                    <a:lstStyle/>
                    <a:p>
                      <a:pPr marL="0" marR="0" lvl="0" indent="0" algn="ctr" rtl="1">
                        <a:lnSpc>
                          <a:spcPct val="100000"/>
                        </a:lnSpc>
                        <a:spcBef>
                          <a:spcPts val="0"/>
                        </a:spcBef>
                        <a:spcAft>
                          <a:spcPts val="0"/>
                        </a:spcAft>
                        <a:buClr>
                          <a:srgbClr val="000000"/>
                        </a:buClr>
                        <a:buSzPts val="1300"/>
                        <a:buFont typeface="Arial"/>
                        <a:buNone/>
                      </a:pPr>
                      <a:r>
                        <a:rPr lang="en-US" sz="1600" b="0" u="none" strike="noStrike" cap="none">
                          <a:solidFill>
                            <a:srgbClr val="000000"/>
                          </a:solidFill>
                          <a:latin typeface="+mj-lt"/>
                          <a:ea typeface="Calibri"/>
                          <a:cs typeface="Calibri"/>
                          <a:sym typeface="Calibri"/>
                        </a:rPr>
                        <a:t>JM</a:t>
                      </a:r>
                      <a:endParaRPr sz="1600" u="none" strike="noStrike" cap="none">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noFill/>
                      <a:prstDash val="solid"/>
                      <a:round/>
                      <a:headEnd type="none" w="sm" len="sm"/>
                      <a:tailEnd type="none" w="sm" len="sm"/>
                    </a:lnB>
                    <a:lnTlToBr w="12700" cmpd="sng">
                      <a:noFill/>
                      <a:prstDash val="solid"/>
                    </a:lnTlToBr>
                    <a:lnBlToTr w="12700" cmpd="sng">
                      <a:noFill/>
                      <a:prstDash val="solid"/>
                    </a:lnBlToTr>
                    <a:solidFill>
                      <a:schemeClr val="bg1"/>
                    </a:solidFill>
                  </a:tcPr>
                </a:tc>
                <a:tc>
                  <a:txBody>
                    <a:bodyPr/>
                    <a:lstStyle/>
                    <a:p>
                      <a:pPr marL="0" marR="0" lvl="0" indent="0" algn="ctr" rtl="1">
                        <a:lnSpc>
                          <a:spcPct val="100000"/>
                        </a:lnSpc>
                        <a:spcBef>
                          <a:spcPts val="0"/>
                        </a:spcBef>
                        <a:spcAft>
                          <a:spcPts val="0"/>
                        </a:spcAft>
                        <a:buClr>
                          <a:srgbClr val="000000"/>
                        </a:buClr>
                        <a:buSzPts val="1300"/>
                        <a:buFont typeface="Arial"/>
                        <a:buNone/>
                      </a:pPr>
                      <a:r>
                        <a:rPr lang="en-US" sz="1600" b="0" u="none" strike="noStrike" cap="none">
                          <a:solidFill>
                            <a:srgbClr val="000000"/>
                          </a:solidFill>
                          <a:latin typeface="+mj-lt"/>
                          <a:ea typeface="Calibri"/>
                          <a:cs typeface="Calibri"/>
                          <a:sym typeface="Calibri"/>
                        </a:rPr>
                        <a:t>JE</a:t>
                      </a:r>
                      <a:endParaRPr sz="1600" b="0" u="none" strike="noStrike" cap="none">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noFill/>
                      <a:prstDash val="solid"/>
                      <a:round/>
                      <a:headEnd type="none" w="sm" len="sm"/>
                      <a:tailEnd type="none" w="sm" len="sm"/>
                    </a:lnB>
                    <a:lnTlToBr w="12700" cmpd="sng">
                      <a:noFill/>
                      <a:prstDash val="solid"/>
                    </a:lnTlToBr>
                    <a:lnBlToTr w="12700" cmpd="sng">
                      <a:noFill/>
                      <a:prstDash val="solid"/>
                    </a:lnBlToTr>
                    <a:solidFill>
                      <a:schemeClr val="bg1"/>
                    </a:solidFill>
                  </a:tcPr>
                </a:tc>
                <a:tc>
                  <a:txBody>
                    <a:bodyPr/>
                    <a:lstStyle/>
                    <a:p>
                      <a:pPr marL="0" marR="0" lvl="0" indent="0" algn="ctr" rtl="1">
                        <a:lnSpc>
                          <a:spcPct val="100000"/>
                        </a:lnSpc>
                        <a:spcBef>
                          <a:spcPts val="0"/>
                        </a:spcBef>
                        <a:spcAft>
                          <a:spcPts val="0"/>
                        </a:spcAft>
                        <a:buClr>
                          <a:srgbClr val="000000"/>
                        </a:buClr>
                        <a:buSzPts val="1300"/>
                        <a:buFont typeface="Arial"/>
                        <a:buNone/>
                      </a:pPr>
                      <a:r>
                        <a:rPr lang="en-US" sz="1600" b="0" u="none" strike="noStrike" cap="none">
                          <a:solidFill>
                            <a:srgbClr val="000000"/>
                          </a:solidFill>
                          <a:latin typeface="+mj-lt"/>
                          <a:ea typeface="Calibri"/>
                          <a:cs typeface="Calibri"/>
                          <a:sym typeface="Calibri"/>
                        </a:rPr>
                        <a:t>AE</a:t>
                      </a:r>
                      <a:endParaRPr sz="1600" u="none" strike="noStrike" cap="none">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noFill/>
                      <a:prstDash val="solid"/>
                      <a:round/>
                      <a:headEnd type="none" w="sm" len="sm"/>
                      <a:tailEnd type="none" w="sm" len="sm"/>
                    </a:lnB>
                    <a:lnTlToBr w="12700" cmpd="sng">
                      <a:noFill/>
                      <a:prstDash val="solid"/>
                    </a:lnTlToBr>
                    <a:lnBlToTr w="12700" cmpd="sng">
                      <a:noFill/>
                      <a:prstDash val="solid"/>
                    </a:lnBlToTr>
                    <a:solidFill>
                      <a:schemeClr val="bg1"/>
                    </a:solidFill>
                  </a:tcPr>
                </a:tc>
                <a:tc>
                  <a:txBody>
                    <a:bodyPr/>
                    <a:lstStyle/>
                    <a:p>
                      <a:pPr marL="0" marR="0" lvl="0" indent="0" algn="ctr" rtl="1">
                        <a:lnSpc>
                          <a:spcPct val="100000"/>
                        </a:lnSpc>
                        <a:spcBef>
                          <a:spcPts val="0"/>
                        </a:spcBef>
                        <a:spcAft>
                          <a:spcPts val="0"/>
                        </a:spcAft>
                        <a:buClr>
                          <a:srgbClr val="000000"/>
                        </a:buClr>
                        <a:buSzPts val="1300"/>
                        <a:buFont typeface="Arial"/>
                        <a:buNone/>
                      </a:pPr>
                      <a:r>
                        <a:rPr lang="en-US" sz="1600" b="0" u="none" strike="noStrike" cap="none">
                          <a:solidFill>
                            <a:srgbClr val="000000"/>
                          </a:solidFill>
                          <a:latin typeface="+mj-lt"/>
                          <a:ea typeface="Calibri"/>
                          <a:cs typeface="Calibri"/>
                          <a:sym typeface="Calibri"/>
                        </a:rPr>
                        <a:t>JP</a:t>
                      </a:r>
                      <a:endParaRPr sz="1600" b="0" u="none" strike="noStrike" cap="none">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noFill/>
                      <a:prstDash val="solid"/>
                      <a:round/>
                      <a:headEnd type="none" w="sm" len="sm"/>
                      <a:tailEnd type="none" w="sm" len="sm"/>
                    </a:lnB>
                    <a:lnTlToBr w="12700" cmpd="sng">
                      <a:noFill/>
                      <a:prstDash val="solid"/>
                    </a:lnTlToBr>
                    <a:lnBlToTr w="12700" cmpd="sng">
                      <a:noFill/>
                      <a:prstDash val="solid"/>
                    </a:lnBlToTr>
                    <a:solidFill>
                      <a:schemeClr val="bg1"/>
                    </a:solidFill>
                  </a:tcPr>
                </a:tc>
                <a:tc>
                  <a:txBody>
                    <a:bodyPr/>
                    <a:lstStyle/>
                    <a:p>
                      <a:pPr marL="0" marR="0" lvl="0" indent="0" algn="ctr" rtl="1">
                        <a:lnSpc>
                          <a:spcPct val="100000"/>
                        </a:lnSpc>
                        <a:spcBef>
                          <a:spcPts val="0"/>
                        </a:spcBef>
                        <a:spcAft>
                          <a:spcPts val="0"/>
                        </a:spcAft>
                        <a:buClr>
                          <a:srgbClr val="000000"/>
                        </a:buClr>
                        <a:buSzPts val="1300"/>
                        <a:buFont typeface="Arial"/>
                        <a:buNone/>
                      </a:pPr>
                      <a:r>
                        <a:rPr lang="en-US" sz="1600" b="0" u="none" strike="noStrike" cap="none" dirty="0">
                          <a:solidFill>
                            <a:srgbClr val="000000"/>
                          </a:solidFill>
                          <a:latin typeface="+mj-lt"/>
                          <a:ea typeface="Calibri"/>
                          <a:cs typeface="Calibri"/>
                          <a:sym typeface="Calibri"/>
                        </a:rPr>
                        <a:t>JM</a:t>
                      </a:r>
                      <a:endParaRPr sz="1600" u="none" strike="noStrike" cap="none" dirty="0">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noFill/>
                      <a:prstDash val="solid"/>
                      <a:round/>
                      <a:headEnd type="none" w="sm" len="sm"/>
                      <a:tailEnd type="none" w="sm" len="sm"/>
                    </a:lnB>
                    <a:lnTlToBr w="12700" cmpd="sng">
                      <a:noFill/>
                      <a:prstDash val="solid"/>
                    </a:lnTlToBr>
                    <a:lnBlToTr w="12700" cmpd="sng">
                      <a:noFill/>
                      <a:prstDash val="solid"/>
                    </a:lnBlToTr>
                    <a:solidFill>
                      <a:schemeClr val="bg1"/>
                    </a:solidFill>
                  </a:tcPr>
                </a:tc>
                <a:tc>
                  <a:txBody>
                    <a:bodyPr/>
                    <a:lstStyle/>
                    <a:p>
                      <a:pPr marL="0" marR="0" lvl="0" indent="0" algn="ctr" rtl="1">
                        <a:lnSpc>
                          <a:spcPct val="100000"/>
                        </a:lnSpc>
                        <a:spcBef>
                          <a:spcPts val="0"/>
                        </a:spcBef>
                        <a:spcAft>
                          <a:spcPts val="0"/>
                        </a:spcAft>
                        <a:buClr>
                          <a:srgbClr val="000000"/>
                        </a:buClr>
                        <a:buSzPts val="1300"/>
                        <a:buFont typeface="Arial"/>
                        <a:buNone/>
                      </a:pPr>
                      <a:r>
                        <a:rPr lang="en-US" sz="1600" b="0" u="none" strike="noStrike" cap="none" dirty="0">
                          <a:solidFill>
                            <a:srgbClr val="000000"/>
                          </a:solidFill>
                          <a:latin typeface="+mj-lt"/>
                          <a:ea typeface="Calibri"/>
                          <a:cs typeface="Calibri"/>
                          <a:sym typeface="Calibri"/>
                        </a:rPr>
                        <a:t>JE</a:t>
                      </a:r>
                      <a:endParaRPr sz="1600" b="0" u="none" strike="noStrike" cap="none" dirty="0">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noFill/>
                      <a:prstDash val="solid"/>
                      <a:round/>
                      <a:headEnd type="none" w="sm" len="sm"/>
                      <a:tailEnd type="none" w="sm" len="sm"/>
                    </a:lnB>
                    <a:lnTlToBr w="12700" cmpd="sng">
                      <a:noFill/>
                      <a:prstDash val="solid"/>
                    </a:lnTlToBr>
                    <a:lnBlToTr w="12700" cmpd="sng">
                      <a:noFill/>
                      <a:prstDash val="solid"/>
                    </a:lnBlToTr>
                    <a:solidFill>
                      <a:schemeClr val="bg1"/>
                    </a:solidFill>
                  </a:tcPr>
                </a:tc>
                <a:tc>
                  <a:txBody>
                    <a:bodyPr/>
                    <a:lstStyle/>
                    <a:p>
                      <a:pPr marL="0" marR="0" lvl="0" indent="0" algn="ctr" rtl="1">
                        <a:lnSpc>
                          <a:spcPct val="100000"/>
                        </a:lnSpc>
                        <a:spcBef>
                          <a:spcPts val="0"/>
                        </a:spcBef>
                        <a:spcAft>
                          <a:spcPts val="0"/>
                        </a:spcAft>
                        <a:buClr>
                          <a:srgbClr val="000000"/>
                        </a:buClr>
                        <a:buSzPts val="1300"/>
                        <a:buFont typeface="Arial"/>
                        <a:buNone/>
                      </a:pPr>
                      <a:r>
                        <a:rPr lang="en-US" sz="1600" b="0" u="none" strike="noStrike" cap="none" dirty="0">
                          <a:solidFill>
                            <a:srgbClr val="000000"/>
                          </a:solidFill>
                          <a:latin typeface="+mj-lt"/>
                          <a:ea typeface="Calibri"/>
                          <a:cs typeface="Calibri"/>
                          <a:sym typeface="Calibri"/>
                        </a:rPr>
                        <a:t>AE</a:t>
                      </a:r>
                      <a:endParaRPr sz="1600" u="none" strike="noStrike" cap="none" dirty="0">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noFill/>
                      <a:prstDash val="solid"/>
                      <a:round/>
                      <a:headEnd type="none" w="sm" len="sm"/>
                      <a:tailEnd type="none" w="sm" len="sm"/>
                    </a:lnR>
                    <a:lnT w="12700" cap="flat" cmpd="sng" algn="ctr">
                      <a:solidFill>
                        <a:schemeClr val="accent3"/>
                      </a:solidFill>
                      <a:prstDash val="solid"/>
                      <a:round/>
                      <a:headEnd type="none" w="med" len="med"/>
                      <a:tailEnd type="none" w="med" len="med"/>
                    </a:lnT>
                    <a:lnB w="12700" cap="flat" cmpd="sng">
                      <a:noFill/>
                      <a:prstDash val="solid"/>
                      <a:round/>
                      <a:headEnd type="none" w="sm" len="sm"/>
                      <a:tailEnd type="none" w="sm" len="sm"/>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10"/>
                  </a:ext>
                </a:extLst>
              </a:tr>
            </a:tbl>
          </a:graphicData>
        </a:graphic>
      </p:graphicFrame>
      <p:sp>
        <p:nvSpPr>
          <p:cNvPr id="5" name="Oval 4">
            <a:extLst>
              <a:ext uri="{FF2B5EF4-FFF2-40B4-BE49-F238E27FC236}">
                <a16:creationId xmlns:a16="http://schemas.microsoft.com/office/drawing/2014/main" xmlns="" id="{1D0F89C7-60FA-4B30-BDE4-300AC6729785}"/>
              </a:ext>
            </a:extLst>
          </p:cNvPr>
          <p:cNvSpPr/>
          <p:nvPr/>
        </p:nvSpPr>
        <p:spPr>
          <a:xfrm>
            <a:off x="2138289" y="1955409"/>
            <a:ext cx="745588" cy="225083"/>
          </a:xfrm>
          <a:prstGeom prst="ellipse">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xmlns="" id="{75E1CD1D-9AB3-4620-B7DD-124C9662D00C}"/>
              </a:ext>
            </a:extLst>
          </p:cNvPr>
          <p:cNvSpPr/>
          <p:nvPr/>
        </p:nvSpPr>
        <p:spPr>
          <a:xfrm>
            <a:off x="3373902" y="2220348"/>
            <a:ext cx="745588" cy="225083"/>
          </a:xfrm>
          <a:prstGeom prst="ellipse">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xmlns="" id="{8067287C-1620-4BFF-8C5F-39E43472F48B}"/>
              </a:ext>
            </a:extLst>
          </p:cNvPr>
          <p:cNvSpPr/>
          <p:nvPr/>
        </p:nvSpPr>
        <p:spPr>
          <a:xfrm>
            <a:off x="2138289" y="2507821"/>
            <a:ext cx="745588" cy="225083"/>
          </a:xfrm>
          <a:prstGeom prst="ellipse">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xmlns="" id="{4C5EE0AE-5123-40C8-8229-85378E670056}"/>
              </a:ext>
            </a:extLst>
          </p:cNvPr>
          <p:cNvSpPr/>
          <p:nvPr/>
        </p:nvSpPr>
        <p:spPr>
          <a:xfrm>
            <a:off x="4541520" y="2772759"/>
            <a:ext cx="745588" cy="225083"/>
          </a:xfrm>
          <a:prstGeom prst="ellipse">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xmlns="" id="{BC07F578-CD76-489D-976A-B8BE24235AB2}"/>
              </a:ext>
            </a:extLst>
          </p:cNvPr>
          <p:cNvSpPr/>
          <p:nvPr/>
        </p:nvSpPr>
        <p:spPr>
          <a:xfrm>
            <a:off x="3373902" y="3050112"/>
            <a:ext cx="745588" cy="225083"/>
          </a:xfrm>
          <a:prstGeom prst="ellipse">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xmlns="" id="{12C0EE14-312F-495B-A495-BF6C42ABCD3D}"/>
              </a:ext>
            </a:extLst>
          </p:cNvPr>
          <p:cNvSpPr/>
          <p:nvPr/>
        </p:nvSpPr>
        <p:spPr>
          <a:xfrm>
            <a:off x="2138289" y="3316458"/>
            <a:ext cx="745588" cy="225083"/>
          </a:xfrm>
          <a:prstGeom prst="ellipse">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xmlns="" id="{65C27F47-8F91-4AF0-ABA6-2DD2BD65C212}"/>
              </a:ext>
            </a:extLst>
          </p:cNvPr>
          <p:cNvSpPr/>
          <p:nvPr/>
        </p:nvSpPr>
        <p:spPr>
          <a:xfrm>
            <a:off x="4569655" y="3595490"/>
            <a:ext cx="745588" cy="225083"/>
          </a:xfrm>
          <a:prstGeom prst="ellipse">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xmlns="" id="{F6FC0AFE-3F56-4115-B737-10A60B46D8A8}"/>
              </a:ext>
            </a:extLst>
          </p:cNvPr>
          <p:cNvSpPr/>
          <p:nvPr/>
        </p:nvSpPr>
        <p:spPr>
          <a:xfrm>
            <a:off x="3373902" y="3888564"/>
            <a:ext cx="745588" cy="225083"/>
          </a:xfrm>
          <a:prstGeom prst="ellipse">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xmlns="" id="{1E01F879-EF31-425C-8237-22F503B0664F}"/>
              </a:ext>
            </a:extLst>
          </p:cNvPr>
          <p:cNvSpPr/>
          <p:nvPr/>
        </p:nvSpPr>
        <p:spPr>
          <a:xfrm>
            <a:off x="2152356" y="4141783"/>
            <a:ext cx="745588" cy="225083"/>
          </a:xfrm>
          <a:prstGeom prst="ellipse">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xmlns="" id="{E19C1A47-B3C0-44D9-89F6-BE6F97F32BD2}"/>
              </a:ext>
            </a:extLst>
          </p:cNvPr>
          <p:cNvSpPr/>
          <p:nvPr/>
        </p:nvSpPr>
        <p:spPr>
          <a:xfrm>
            <a:off x="5723206" y="4424104"/>
            <a:ext cx="745588" cy="225083"/>
          </a:xfrm>
          <a:prstGeom prst="ellipse">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Google Shape;1688;p71">
            <a:extLst>
              <a:ext uri="{FF2B5EF4-FFF2-40B4-BE49-F238E27FC236}">
                <a16:creationId xmlns:a16="http://schemas.microsoft.com/office/drawing/2014/main" xmlns="" id="{C88B9D87-5444-4A45-BFFB-60C00CE09B5D}"/>
              </a:ext>
            </a:extLst>
          </p:cNvPr>
          <p:cNvSpPr txBox="1">
            <a:spLocks noGrp="1"/>
          </p:cNvSpPr>
          <p:nvPr>
            <p:ph type="body" idx="1"/>
          </p:nvPr>
        </p:nvSpPr>
        <p:spPr>
          <a:xfrm>
            <a:off x="609600" y="4713889"/>
            <a:ext cx="10871200" cy="1305911"/>
          </a:xfrm>
        </p:spPr>
        <p:txBody>
          <a:bodyPr>
            <a:normAutofit fontScale="92500" lnSpcReduction="20000"/>
          </a:bodyPr>
          <a:lstStyle/>
          <a:p>
            <a:pPr marL="571500" lvl="1" indent="0" algn="r" rtl="1">
              <a:buNone/>
            </a:pPr>
            <a:r>
              <a:rPr lang="ar-LB" b="1" dirty="0" smtClean="0"/>
              <a:t>يحقق جزئيًّا = </a:t>
            </a:r>
            <a:r>
              <a:rPr lang="ar-LB" dirty="0"/>
              <a:t>مجموع أجوبة نعم في عمود </a:t>
            </a:r>
            <a:r>
              <a:rPr lang="en-US" dirty="0"/>
              <a:t> JP</a:t>
            </a:r>
            <a:r>
              <a:rPr lang="ar-LB" dirty="0"/>
              <a:t> من استمارة </a:t>
            </a:r>
            <a:r>
              <a:rPr lang="ar-LB" dirty="0" smtClean="0"/>
              <a:t>التصنيف = 4</a:t>
            </a:r>
          </a:p>
          <a:p>
            <a:pPr lvl="1" algn="r" rtl="1"/>
            <a:r>
              <a:rPr lang="ar-LB" b="1" dirty="0"/>
              <a:t>يحقق = </a:t>
            </a:r>
            <a:r>
              <a:rPr lang="ar-LB" dirty="0"/>
              <a:t>مجموع أجوبة نعم في عمود </a:t>
            </a:r>
            <a:r>
              <a:rPr lang="en-US" dirty="0"/>
              <a:t> JP</a:t>
            </a:r>
            <a:r>
              <a:rPr lang="ar-LB" dirty="0"/>
              <a:t> وفي عمود </a:t>
            </a:r>
            <a:r>
              <a:rPr lang="en-US" dirty="0"/>
              <a:t>JM</a:t>
            </a:r>
            <a:r>
              <a:rPr lang="ar-LB" dirty="0"/>
              <a:t> من استمارة </a:t>
            </a:r>
            <a:r>
              <a:rPr lang="ar-LB" dirty="0" smtClean="0"/>
              <a:t>التصنيف = 4 + 3 = 7</a:t>
            </a:r>
            <a:endParaRPr lang="ar-LB" dirty="0"/>
          </a:p>
          <a:p>
            <a:pPr lvl="1" algn="r" rtl="1"/>
            <a:r>
              <a:rPr lang="ar-LB" b="1" dirty="0"/>
              <a:t>يتخطّى = </a:t>
            </a:r>
            <a:r>
              <a:rPr lang="ar-LB" dirty="0"/>
              <a:t>مجموع أجوبة نعم في عمود </a:t>
            </a:r>
            <a:r>
              <a:rPr lang="en-US" dirty="0"/>
              <a:t> JP</a:t>
            </a:r>
            <a:r>
              <a:rPr lang="ar-LB" dirty="0"/>
              <a:t> وفي عمود </a:t>
            </a:r>
            <a:r>
              <a:rPr lang="en-US" dirty="0"/>
              <a:t>JM</a:t>
            </a:r>
            <a:r>
              <a:rPr lang="ar-LB" dirty="0"/>
              <a:t> وفي عمود </a:t>
            </a:r>
            <a:r>
              <a:rPr lang="en-US" dirty="0"/>
              <a:t>JE</a:t>
            </a:r>
            <a:r>
              <a:rPr lang="ar-LB" dirty="0"/>
              <a:t> من استمارة </a:t>
            </a:r>
            <a:r>
              <a:rPr lang="ar-LB" dirty="0" smtClean="0"/>
              <a:t>التصنيف = 4 + 3 + 2 = 9</a:t>
            </a:r>
            <a:endParaRPr lang="en-US" dirty="0"/>
          </a:p>
        </p:txBody>
      </p:sp>
    </p:spTree>
    <p:extLst>
      <p:ext uri="{BB962C8B-B14F-4D97-AF65-F5344CB8AC3E}">
        <p14:creationId xmlns:p14="http://schemas.microsoft.com/office/powerpoint/2010/main" val="3457747025"/>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6991A4-9D34-4F22-BD88-5411F7942DD5}"/>
              </a:ext>
            </a:extLst>
          </p:cNvPr>
          <p:cNvSpPr>
            <a:spLocks noGrp="1"/>
          </p:cNvSpPr>
          <p:nvPr>
            <p:ph type="title"/>
          </p:nvPr>
        </p:nvSpPr>
        <p:spPr>
          <a:xfrm>
            <a:off x="838200" y="365125"/>
            <a:ext cx="10515600" cy="5472967"/>
          </a:xfrm>
        </p:spPr>
        <p:txBody>
          <a:bodyPr>
            <a:normAutofit/>
          </a:bodyPr>
          <a:lstStyle/>
          <a:p>
            <a:pPr algn="ctr" rtl="1"/>
            <a:r>
              <a:rPr lang="ar-LB" dirty="0" smtClean="0"/>
              <a:t>المحاضرة 13</a:t>
            </a:r>
            <a:br>
              <a:rPr lang="ar-LB" dirty="0" smtClean="0"/>
            </a:br>
            <a:r>
              <a:rPr lang="ar-LB" dirty="0"/>
              <a:t/>
            </a:r>
            <a:br>
              <a:rPr lang="ar-LB" dirty="0"/>
            </a:br>
            <a:r>
              <a:rPr lang="ar-LB" dirty="0" smtClean="0"/>
              <a:t>يخوض أعضاء الهيئة مهمّة وضع المؤشرات </a:t>
            </a:r>
            <a:r>
              <a:rPr lang="ar-LB" smtClean="0"/>
              <a:t>المرجعية </a:t>
            </a:r>
            <a:r>
              <a:rPr lang="ar-LB" smtClean="0"/>
              <a:t>هلى </a:t>
            </a:r>
            <a:r>
              <a:rPr lang="ar-LB" dirty="0" smtClean="0"/>
              <a:t>بنود تطبيقية</a:t>
            </a:r>
            <a:endParaRPr lang="en-US" dirty="0"/>
          </a:p>
        </p:txBody>
      </p:sp>
    </p:spTree>
    <p:extLst>
      <p:ext uri="{BB962C8B-B14F-4D97-AF65-F5344CB8AC3E}">
        <p14:creationId xmlns:p14="http://schemas.microsoft.com/office/powerpoint/2010/main" val="3746005781"/>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Shape 1701"/>
        <p:cNvGrpSpPr/>
        <p:nvPr/>
      </p:nvGrpSpPr>
      <p:grpSpPr>
        <a:xfrm>
          <a:off x="0" y="0"/>
          <a:ext cx="0" cy="0"/>
          <a:chOff x="0" y="0"/>
          <a:chExt cx="0" cy="0"/>
        </a:xfrm>
      </p:grpSpPr>
      <p:sp>
        <p:nvSpPr>
          <p:cNvPr id="1702" name="Google Shape;1702;p73"/>
          <p:cNvSpPr txBox="1">
            <a:spLocks noGrp="1"/>
          </p:cNvSpPr>
          <p:nvPr>
            <p:ph type="ctrTitle"/>
          </p:nvPr>
        </p:nvSpPr>
        <p:spPr>
          <a:xfrm>
            <a:off x="659892" y="955458"/>
            <a:ext cx="10872216" cy="2554505"/>
          </a:xfrm>
          <a:prstGeom prst="rect">
            <a:avLst/>
          </a:prstGeom>
          <a:noFill/>
          <a:ln>
            <a:noFill/>
          </a:ln>
        </p:spPr>
        <p:txBody>
          <a:bodyPr spcFirstLastPara="1" wrap="square" lIns="91425" tIns="45700" rIns="91425" bIns="45700" anchor="b" anchorCtr="0">
            <a:spAutoFit/>
          </a:bodyPr>
          <a:lstStyle/>
          <a:p>
            <a:pPr marL="0" lvl="0" indent="0" algn="ctr" rtl="1">
              <a:lnSpc>
                <a:spcPct val="100000"/>
              </a:lnSpc>
              <a:spcBef>
                <a:spcPts val="0"/>
              </a:spcBef>
              <a:spcAft>
                <a:spcPts val="0"/>
              </a:spcAft>
              <a:buClr>
                <a:schemeClr val="lt2"/>
              </a:buClr>
              <a:buSzPts val="2800"/>
              <a:buFont typeface="Gill Sans"/>
              <a:buNone/>
            </a:pPr>
            <a:r>
              <a:rPr lang="ar-LB" sz="4000" b="1" cap="none" dirty="0" smtClean="0">
                <a:solidFill>
                  <a:srgbClr val="F3F3F3"/>
                </a:solidFill>
              </a:rPr>
              <a:t>نشاط المهمة 3</a:t>
            </a:r>
            <a:br>
              <a:rPr lang="ar-LB" sz="4000" b="1" cap="none" dirty="0" smtClean="0">
                <a:solidFill>
                  <a:srgbClr val="F3F3F3"/>
                </a:solidFill>
              </a:rPr>
            </a:br>
            <a:r>
              <a:rPr lang="ar-LB" sz="4000" b="1" cap="none" dirty="0">
                <a:solidFill>
                  <a:srgbClr val="F3F3F3"/>
                </a:solidFill>
              </a:rPr>
              <a:t/>
            </a:r>
            <a:br>
              <a:rPr lang="ar-LB" sz="4000" b="1" cap="none" dirty="0">
                <a:solidFill>
                  <a:srgbClr val="F3F3F3"/>
                </a:solidFill>
              </a:rPr>
            </a:br>
            <a:endParaRPr lang="en-US" sz="4000" dirty="0">
              <a:solidFill>
                <a:srgbClr val="F3F3F3"/>
              </a:solidFill>
            </a:endParaRPr>
          </a:p>
          <a:p>
            <a:pPr marL="0" lvl="0" indent="0" algn="ctr" rtl="1">
              <a:lnSpc>
                <a:spcPct val="100000"/>
              </a:lnSpc>
              <a:spcBef>
                <a:spcPts val="0"/>
              </a:spcBef>
              <a:spcAft>
                <a:spcPts val="0"/>
              </a:spcAft>
              <a:buClr>
                <a:schemeClr val="lt2"/>
              </a:buClr>
              <a:buSzPts val="2800"/>
              <a:buFont typeface="Gill Sans"/>
              <a:buNone/>
            </a:pPr>
            <a:r>
              <a:rPr lang="ar-LB" sz="4000" dirty="0" smtClean="0">
                <a:solidFill>
                  <a:srgbClr val="F3F3F3"/>
                </a:solidFill>
              </a:rPr>
              <a:t>تطبيق طريقة أنغوف </a:t>
            </a:r>
            <a:endParaRPr lang="en-US" sz="4000" dirty="0">
              <a:solidFill>
                <a:srgbClr val="F3F3F3"/>
              </a:solidFill>
            </a:endParaRPr>
          </a:p>
        </p:txBody>
      </p:sp>
      <p:pic>
        <p:nvPicPr>
          <p:cNvPr id="2" name="Picture 1" descr="A black and white logo&#10;&#10;Description automatically generated with low confidence">
            <a:extLst>
              <a:ext uri="{FF2B5EF4-FFF2-40B4-BE49-F238E27FC236}">
                <a16:creationId xmlns:a16="http://schemas.microsoft.com/office/drawing/2014/main" xmlns="" id="{87BD173C-718A-59EF-B647-C43B3C864F0E}"/>
              </a:ext>
            </a:extLst>
          </p:cNvPr>
          <p:cNvPicPr>
            <a:picLocks noChangeAspect="1"/>
          </p:cNvPicPr>
          <p:nvPr/>
        </p:nvPicPr>
        <p:blipFill rotWithShape="1">
          <a:blip r:embed="rId3"/>
          <a:srcRect l="56736" t="15091" r="16052" b="56378"/>
          <a:stretch/>
        </p:blipFill>
        <p:spPr>
          <a:xfrm>
            <a:off x="426867" y="370654"/>
            <a:ext cx="789975" cy="640080"/>
          </a:xfrm>
          <a:prstGeom prst="rect">
            <a:avLst/>
          </a:prstGeom>
        </p:spPr>
      </p:pic>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Shape 1708"/>
        <p:cNvGrpSpPr/>
        <p:nvPr/>
      </p:nvGrpSpPr>
      <p:grpSpPr>
        <a:xfrm>
          <a:off x="0" y="0"/>
          <a:ext cx="0" cy="0"/>
          <a:chOff x="0" y="0"/>
          <a:chExt cx="0" cy="0"/>
        </a:xfrm>
      </p:grpSpPr>
      <p:sp>
        <p:nvSpPr>
          <p:cNvPr id="1714" name="Google Shape;1714;ga21147bc41_0_14"/>
          <p:cNvSpPr/>
          <p:nvPr/>
        </p:nvSpPr>
        <p:spPr>
          <a:xfrm>
            <a:off x="706725" y="677103"/>
            <a:ext cx="670200" cy="692400"/>
          </a:xfrm>
          <a:prstGeom prst="plus">
            <a:avLst>
              <a:gd name="adj" fmla="val 25000"/>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 name="Group 3"/>
          <p:cNvGrpSpPr/>
          <p:nvPr/>
        </p:nvGrpSpPr>
        <p:grpSpPr>
          <a:xfrm>
            <a:off x="425750" y="2041500"/>
            <a:ext cx="11340500" cy="4056950"/>
            <a:chOff x="496950" y="2041500"/>
            <a:chExt cx="11340500" cy="4056950"/>
          </a:xfrm>
        </p:grpSpPr>
        <p:sp>
          <p:nvSpPr>
            <p:cNvPr id="1710" name="Google Shape;1710;ga21147bc41_0_14"/>
            <p:cNvSpPr/>
            <p:nvPr/>
          </p:nvSpPr>
          <p:spPr>
            <a:xfrm>
              <a:off x="496950" y="2041500"/>
              <a:ext cx="5636700" cy="1708200"/>
            </a:xfrm>
            <a:prstGeom prst="rect">
              <a:avLst/>
            </a:prstGeom>
            <a:solidFill>
              <a:schemeClr val="bg1"/>
            </a:solidFill>
            <a:ln w="9525" cap="flat" cmpd="sng">
              <a:noFill/>
              <a:prstDash val="solid"/>
              <a:round/>
              <a:headEnd type="none" w="sm" len="sm"/>
              <a:tailEnd type="none" w="sm" len="sm"/>
            </a:ln>
          </p:spPr>
          <p:txBody>
            <a:bodyPr spcFirstLastPara="1" wrap="square" lIns="91425" tIns="45700" rIns="91425" bIns="45700" anchor="t" anchorCtr="0">
              <a:noAutofit/>
            </a:bodyPr>
            <a:lstStyle/>
            <a:p>
              <a:pPr lvl="0" algn="r" rtl="1">
                <a:buSzPts val="2000"/>
              </a:pPr>
              <a:r>
                <a:rPr lang="ar-LB" sz="2000" b="1" dirty="0">
                  <a:latin typeface="Gill Sans"/>
                  <a:ea typeface="Gill Sans"/>
                  <a:cs typeface="Gill Sans"/>
                  <a:sym typeface="Gill Sans"/>
                </a:rPr>
                <a:t>كيف يُكتَب سبعة وثمانون بالشكل المعياري؟</a:t>
              </a:r>
              <a:endParaRPr lang="ar-LB" dirty="0"/>
            </a:p>
            <a:p>
              <a:pPr lvl="0" algn="r" rtl="1">
                <a:buSzPts val="2000"/>
              </a:pPr>
              <a:r>
                <a:rPr lang="ar-LB" sz="2000" dirty="0" smtClean="0">
                  <a:latin typeface="Gill Sans"/>
                  <a:ea typeface="Gill Sans"/>
                  <a:cs typeface="Gill Sans"/>
                  <a:sym typeface="Gill Sans"/>
                </a:rPr>
                <a:t>أ</a:t>
              </a:r>
              <a:r>
                <a:rPr lang="ar-LB" sz="2000" dirty="0">
                  <a:latin typeface="Gill Sans"/>
                  <a:ea typeface="Gill Sans"/>
                  <a:cs typeface="Gill Sans"/>
                  <a:sym typeface="Gill Sans"/>
                </a:rPr>
                <a:t>.   80  </a:t>
              </a:r>
              <a:endParaRPr lang="ar-LB" dirty="0"/>
            </a:p>
            <a:p>
              <a:pPr lvl="0" algn="r" rtl="1">
                <a:buSzPts val="2000"/>
              </a:pPr>
              <a:r>
                <a:rPr lang="ar-LB" sz="2000" b="1" dirty="0">
                  <a:latin typeface="Gill Sans"/>
                  <a:ea typeface="Gill Sans"/>
                  <a:cs typeface="Gill Sans"/>
                  <a:sym typeface="Gill Sans"/>
                </a:rPr>
                <a:t>ب.  87 </a:t>
              </a:r>
              <a:endParaRPr lang="ar-LB" dirty="0"/>
            </a:p>
            <a:p>
              <a:pPr lvl="0" algn="r" rtl="1">
                <a:buSzPts val="2000"/>
              </a:pPr>
              <a:r>
                <a:rPr lang="ar-LB" sz="2000" dirty="0">
                  <a:latin typeface="Gill Sans"/>
                  <a:ea typeface="Gill Sans"/>
                  <a:cs typeface="Gill Sans"/>
                  <a:sym typeface="Gill Sans"/>
                </a:rPr>
                <a:t>ج.  807 </a:t>
              </a:r>
              <a:endParaRPr lang="ar-LB" dirty="0"/>
            </a:p>
            <a:p>
              <a:pPr lvl="0" algn="r" rtl="1">
                <a:buSzPts val="2000"/>
              </a:pPr>
              <a:r>
                <a:rPr lang="ar-LB" sz="2000" dirty="0">
                  <a:latin typeface="Gill Sans"/>
                  <a:ea typeface="Gill Sans"/>
                  <a:cs typeface="Gill Sans"/>
                  <a:sym typeface="Gill Sans"/>
                </a:rPr>
                <a:t>د.  870 </a:t>
              </a:r>
              <a:endParaRPr lang="ar-LB" dirty="0"/>
            </a:p>
            <a:p>
              <a:pPr marL="0" marR="0" lvl="0" indent="0" algn="l" rtl="0">
                <a:lnSpc>
                  <a:spcPct val="100000"/>
                </a:lnSpc>
                <a:spcBef>
                  <a:spcPts val="0"/>
                </a:spcBef>
                <a:spcAft>
                  <a:spcPts val="0"/>
                </a:spcAft>
                <a:buClr>
                  <a:srgbClr val="000000"/>
                </a:buClr>
                <a:buSzPts val="2000"/>
                <a:buFont typeface="Arial"/>
                <a:buNone/>
              </a:pPr>
              <a:endParaRPr lang="ar-LB" sz="2000" b="1" i="0" u="none" strike="noStrike" cap="none" dirty="0" smtClean="0">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dirty="0" smtClean="0">
                  <a:latin typeface="Gill Sans"/>
                  <a:ea typeface="Gill Sans"/>
                  <a:cs typeface="Gill Sans"/>
                  <a:sym typeface="Gill Sans"/>
                </a:rPr>
                <a:t>How </a:t>
              </a:r>
              <a:r>
                <a:rPr lang="en-US" sz="2000" b="1" i="0" u="none" strike="noStrike" cap="none" dirty="0">
                  <a:latin typeface="Gill Sans"/>
                  <a:ea typeface="Gill Sans"/>
                  <a:cs typeface="Gill Sans"/>
                  <a:sym typeface="Gill Sans"/>
                </a:rPr>
                <a:t>is eighty-seven written in standard form? </a:t>
              </a:r>
              <a:endParaRPr sz="1400" b="0" i="0" u="none" strike="noStrike" cap="none" dirty="0">
                <a:sym typeface="Arial"/>
              </a:endParaRPr>
            </a:p>
            <a:p>
              <a:pPr marL="0" marR="0" lvl="0" indent="0" algn="l" rtl="0">
                <a:lnSpc>
                  <a:spcPct val="100000"/>
                </a:lnSpc>
                <a:spcBef>
                  <a:spcPts val="600"/>
                </a:spcBef>
                <a:spcAft>
                  <a:spcPts val="0"/>
                </a:spcAft>
                <a:buClr>
                  <a:srgbClr val="000000"/>
                </a:buClr>
                <a:buSzPts val="2000"/>
                <a:buFont typeface="Arial"/>
                <a:buNone/>
              </a:pPr>
              <a:r>
                <a:rPr lang="en-US" sz="2000" b="0" i="0" u="none" strike="noStrike" cap="none" dirty="0">
                  <a:latin typeface="Gill Sans"/>
                  <a:ea typeface="Gill Sans"/>
                  <a:cs typeface="Gill Sans"/>
                  <a:sym typeface="Gill Sans"/>
                </a:rPr>
                <a:t>A.  80  </a:t>
              </a:r>
              <a:endParaRPr sz="1400" b="0" i="0" u="none" strike="noStrike" cap="none" dirty="0">
                <a:sym typeface="Arial"/>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dirty="0">
                  <a:latin typeface="Gill Sans"/>
                  <a:ea typeface="Gill Sans"/>
                  <a:cs typeface="Gill Sans"/>
                  <a:sym typeface="Gill Sans"/>
                </a:rPr>
                <a:t>B.  87 </a:t>
              </a:r>
              <a:endParaRPr sz="1400" b="0" i="0" u="none" strike="noStrike" cap="none" dirty="0">
                <a:sym typeface="Arial"/>
              </a:endParaRPr>
            </a:p>
            <a:p>
              <a:pPr marL="0" marR="0" lvl="0" indent="0" algn="l" rtl="0">
                <a:lnSpc>
                  <a:spcPct val="100000"/>
                </a:lnSpc>
                <a:spcBef>
                  <a:spcPts val="0"/>
                </a:spcBef>
                <a:spcAft>
                  <a:spcPts val="0"/>
                </a:spcAft>
                <a:buClr>
                  <a:srgbClr val="000000"/>
                </a:buClr>
                <a:buSzPts val="2000"/>
                <a:buFont typeface="Arial"/>
                <a:buNone/>
              </a:pPr>
              <a:r>
                <a:rPr lang="en-US" sz="2000" b="0" i="0" u="none" strike="noStrike" cap="none" dirty="0">
                  <a:latin typeface="Gill Sans"/>
                  <a:ea typeface="Gill Sans"/>
                  <a:cs typeface="Gill Sans"/>
                  <a:sym typeface="Gill Sans"/>
                </a:rPr>
                <a:t>C.  807</a:t>
              </a:r>
              <a:endParaRPr sz="1400" b="0" i="0" u="none" strike="noStrike" cap="none" dirty="0">
                <a:sym typeface="Arial"/>
              </a:endParaRPr>
            </a:p>
            <a:p>
              <a:pPr marL="0" marR="0" lvl="0" indent="0" algn="l" rtl="0">
                <a:lnSpc>
                  <a:spcPct val="100000"/>
                </a:lnSpc>
                <a:spcBef>
                  <a:spcPts val="0"/>
                </a:spcBef>
                <a:spcAft>
                  <a:spcPts val="0"/>
                </a:spcAft>
                <a:buClr>
                  <a:srgbClr val="000000"/>
                </a:buClr>
                <a:buSzPts val="2000"/>
                <a:buFont typeface="Arial"/>
                <a:buNone/>
              </a:pPr>
              <a:r>
                <a:rPr lang="en-US" sz="2000" b="0" i="0" u="none" strike="noStrike" cap="none" dirty="0">
                  <a:latin typeface="Gill Sans"/>
                  <a:ea typeface="Gill Sans"/>
                  <a:cs typeface="Gill Sans"/>
                  <a:sym typeface="Gill Sans"/>
                </a:rPr>
                <a:t>D.  870 </a:t>
              </a:r>
              <a:endParaRPr sz="1400" b="0" i="0" u="none" strike="noStrike" cap="none" dirty="0">
                <a:sym typeface="Arial"/>
              </a:endParaRPr>
            </a:p>
          </p:txBody>
        </p:sp>
        <p:sp>
          <p:nvSpPr>
            <p:cNvPr id="1711" name="Google Shape;1711;ga21147bc41_0_14"/>
            <p:cNvSpPr/>
            <p:nvPr/>
          </p:nvSpPr>
          <p:spPr>
            <a:xfrm>
              <a:off x="6292150" y="3133250"/>
              <a:ext cx="5545200" cy="2965200"/>
            </a:xfrm>
            <a:prstGeom prst="rect">
              <a:avLst/>
            </a:prstGeom>
            <a:solidFill>
              <a:schemeClr val="bg1"/>
            </a:solidFill>
            <a:ln w="9525" cap="flat" cmpd="sng">
              <a:noFill/>
              <a:prstDash val="solid"/>
              <a:round/>
              <a:headEnd type="none" w="sm" len="sm"/>
              <a:tailEnd type="none" w="sm" len="sm"/>
            </a:ln>
          </p:spPr>
          <p:txBody>
            <a:bodyPr spcFirstLastPara="1" wrap="square" lIns="91425" tIns="45700" rIns="91425" bIns="45700" anchor="t" anchorCtr="0">
              <a:noAutofit/>
            </a:bodyPr>
            <a:lstStyle/>
            <a:p>
              <a:pPr lvl="0" algn="r" rtl="1">
                <a:buSzPts val="2000"/>
              </a:pPr>
              <a:r>
                <a:rPr lang="en-US" sz="2000" b="1" dirty="0">
                  <a:latin typeface="Gill Sans"/>
                  <a:ea typeface="Gill Sans"/>
                  <a:cs typeface="Gill Sans"/>
                  <a:sym typeface="Gill Sans"/>
                </a:rPr>
                <a:t>GPL</a:t>
              </a:r>
              <a:r>
                <a:rPr lang="ar-LB" sz="2000" b="1" dirty="0">
                  <a:latin typeface="Gill Sans"/>
                  <a:ea typeface="Gill Sans"/>
                  <a:cs typeface="Gill Sans"/>
                  <a:sym typeface="Gill Sans"/>
                </a:rPr>
                <a:t> و</a:t>
              </a:r>
              <a:r>
                <a:rPr lang="en-US" sz="2000" b="1" dirty="0">
                  <a:latin typeface="Gill Sans"/>
                  <a:ea typeface="Gill Sans"/>
                  <a:cs typeface="Gill Sans"/>
                  <a:sym typeface="Gill Sans"/>
                </a:rPr>
                <a:t> GPD</a:t>
              </a:r>
              <a:r>
                <a:rPr lang="ar-LB" sz="2000" b="1" dirty="0">
                  <a:latin typeface="Gill Sans"/>
                  <a:ea typeface="Gill Sans"/>
                  <a:cs typeface="Gill Sans"/>
                  <a:sym typeface="Gill Sans"/>
                </a:rPr>
                <a:t> (معيار الأداء</a:t>
              </a:r>
              <a:r>
                <a:rPr lang="ar-LB" sz="2000" b="1" dirty="0" smtClean="0">
                  <a:latin typeface="Gill Sans"/>
                  <a:ea typeface="Gill Sans"/>
                  <a:cs typeface="Gill Sans"/>
                  <a:sym typeface="Gill Sans"/>
                </a:rPr>
                <a:t>):</a:t>
              </a:r>
            </a:p>
            <a:p>
              <a:pPr lvl="0" algn="r" rtl="1">
                <a:buSzPts val="2000"/>
              </a:pPr>
              <a:endParaRPr lang="ar-LB" sz="2000" b="1" dirty="0">
                <a:latin typeface="Gill Sans"/>
                <a:ea typeface="Gill Sans"/>
                <a:cs typeface="Gill Sans"/>
                <a:sym typeface="Gill Sans"/>
              </a:endParaRPr>
            </a:p>
            <a:p>
              <a:pPr lvl="0" algn="r" rtl="1">
                <a:buSzPts val="2000"/>
              </a:pPr>
              <a:r>
                <a:rPr lang="ar-LB" sz="2000" b="1" dirty="0" smtClean="0">
                  <a:latin typeface="Gill Sans"/>
                  <a:ea typeface="Gill Sans"/>
                  <a:cs typeface="Gill Sans"/>
                  <a:sym typeface="Gill Sans"/>
                </a:rPr>
                <a:t>الـ </a:t>
              </a:r>
              <a:r>
                <a:rPr lang="en-US" sz="2000" b="1" dirty="0">
                  <a:latin typeface="Gill Sans"/>
                  <a:ea typeface="Gill Sans"/>
                  <a:cs typeface="Gill Sans"/>
                  <a:sym typeface="Gill Sans"/>
                </a:rPr>
                <a:t>GPD </a:t>
              </a:r>
              <a:r>
                <a:rPr lang="ar-LB" sz="2000" b="1" dirty="0" smtClean="0">
                  <a:latin typeface="Gill Sans"/>
                  <a:ea typeface="Gill Sans"/>
                  <a:cs typeface="Gill Sans"/>
                  <a:sym typeface="Gill Sans"/>
                </a:rPr>
                <a:t> الأدنى للإجابة بشكل صحيح – </a:t>
              </a:r>
              <a:r>
                <a:rPr lang="ar-LB" sz="2000" dirty="0" smtClean="0">
                  <a:latin typeface="Gill Sans"/>
                  <a:ea typeface="Gill Sans"/>
                  <a:cs typeface="Gill Sans"/>
                  <a:sym typeface="Gill Sans"/>
                </a:rPr>
                <a:t>يحقق جزئيًّا: قراءة وكتابة أعداد صحيحة حتى 100 بالكلمات وبالأرقام</a:t>
              </a:r>
            </a:p>
            <a:p>
              <a:pPr lvl="0" algn="r" rtl="1">
                <a:buSzPts val="2000"/>
              </a:pPr>
              <a:endParaRPr lang="ar-LB" sz="2000" b="1" dirty="0">
                <a:highlight>
                  <a:srgbClr val="F4CCCC"/>
                </a:highlight>
                <a:latin typeface="Gill Sans"/>
                <a:ea typeface="Gill Sans"/>
                <a:cs typeface="Gill Sans"/>
                <a:sym typeface="Gill Sans"/>
              </a:endParaRPr>
            </a:p>
            <a:p>
              <a:pPr lvl="0" algn="r" rtl="1">
                <a:buSzPts val="2000"/>
              </a:pPr>
              <a:r>
                <a:rPr lang="ar-LB" sz="2000" b="1" dirty="0" smtClean="0">
                  <a:highlight>
                    <a:srgbClr val="F4CCCC"/>
                  </a:highlight>
                  <a:latin typeface="Gill Sans"/>
                  <a:ea typeface="Gill Sans"/>
                  <a:cs typeface="Gill Sans"/>
                  <a:sym typeface="Gill Sans"/>
                </a:rPr>
                <a:t>هل إن 2 من أصل 3 من المتعلّمين </a:t>
              </a:r>
              <a:r>
                <a:rPr lang="en-US" sz="2000" b="1" dirty="0">
                  <a:highlight>
                    <a:srgbClr val="F4CCCC"/>
                  </a:highlight>
                  <a:latin typeface="Gill Sans"/>
                  <a:ea typeface="Gill Sans"/>
                  <a:cs typeface="Gill Sans"/>
                  <a:sym typeface="Gill Sans"/>
                </a:rPr>
                <a:t> JP</a:t>
              </a:r>
              <a:r>
                <a:rPr lang="ar-LB" sz="2000" b="1" dirty="0" smtClean="0">
                  <a:highlight>
                    <a:srgbClr val="F4CCCC"/>
                  </a:highlight>
                  <a:latin typeface="Gill Sans"/>
                  <a:ea typeface="Gill Sans"/>
                  <a:cs typeface="Gill Sans"/>
                  <a:sym typeface="Gill Sans"/>
                </a:rPr>
                <a:t> قد يجيبون عن البند بشكل صحيح؟..</a:t>
              </a:r>
              <a:r>
                <a:rPr lang="en-US" sz="2000" b="1" dirty="0" smtClean="0">
                  <a:highlight>
                    <a:srgbClr val="F4CCCC"/>
                  </a:highlight>
                  <a:latin typeface="Gill Sans"/>
                  <a:ea typeface="Gill Sans"/>
                  <a:cs typeface="Gill Sans"/>
                  <a:sym typeface="Gill Sans"/>
                </a:rPr>
                <a:t> </a:t>
              </a:r>
              <a:r>
                <a:rPr lang="en-US" sz="2000" b="1" dirty="0">
                  <a:highlight>
                    <a:srgbClr val="F4CCCC"/>
                  </a:highlight>
                  <a:latin typeface="Gill Sans"/>
                  <a:ea typeface="Gill Sans"/>
                  <a:cs typeface="Gill Sans"/>
                  <a:sym typeface="Gill Sans"/>
                </a:rPr>
                <a:t>. .  </a:t>
              </a:r>
              <a:endParaRPr sz="2000" b="1" dirty="0">
                <a:highlight>
                  <a:srgbClr val="F4CCCC"/>
                </a:highlight>
                <a:latin typeface="Gill Sans"/>
                <a:ea typeface="Gill Sans"/>
                <a:cs typeface="Gill Sans"/>
                <a:sym typeface="Gill Sans"/>
              </a:endParaRPr>
            </a:p>
            <a:p>
              <a:pPr marL="0" marR="0" lvl="0" indent="0" algn="r" rtl="1">
                <a:lnSpc>
                  <a:spcPct val="100000"/>
                </a:lnSpc>
                <a:spcBef>
                  <a:spcPts val="0"/>
                </a:spcBef>
                <a:spcAft>
                  <a:spcPts val="0"/>
                </a:spcAft>
                <a:buClr>
                  <a:srgbClr val="000000"/>
                </a:buClr>
                <a:buSzPts val="2000"/>
                <a:buFont typeface="Arial"/>
                <a:buNone/>
              </a:pPr>
              <a:r>
                <a:rPr lang="en-US" sz="2000" b="1" dirty="0">
                  <a:highlight>
                    <a:srgbClr val="F4CCCC"/>
                  </a:highlight>
                  <a:latin typeface="Gill Sans"/>
                  <a:ea typeface="Gill Sans"/>
                  <a:cs typeface="Gill Sans"/>
                  <a:sym typeface="Gill Sans"/>
                </a:rPr>
                <a:t>	</a:t>
              </a:r>
              <a:r>
                <a:rPr lang="ar-LB" sz="2000" b="1" dirty="0" smtClean="0">
                  <a:highlight>
                    <a:srgbClr val="F4CCCC"/>
                  </a:highlight>
                  <a:latin typeface="Gill Sans"/>
                  <a:ea typeface="Gill Sans"/>
                  <a:cs typeface="Gill Sans"/>
                  <a:sym typeface="Gill Sans"/>
                </a:rPr>
                <a:t>إذا كان الجواب بنعم، ضع دائرة حول </a:t>
              </a:r>
              <a:r>
                <a:rPr lang="en-US" sz="2000" dirty="0" smtClean="0">
                  <a:highlight>
                    <a:srgbClr val="F4CCCC"/>
                  </a:highlight>
                  <a:latin typeface="Gill Sans"/>
                  <a:ea typeface="Gill Sans"/>
                  <a:cs typeface="Gill Sans"/>
                  <a:sym typeface="Gill Sans"/>
                </a:rPr>
                <a:t>JP</a:t>
              </a:r>
              <a:endParaRPr sz="2000" dirty="0">
                <a:highlight>
                  <a:srgbClr val="F4CCCC"/>
                </a:highlight>
                <a:latin typeface="Gill Sans"/>
                <a:ea typeface="Gill Sans"/>
                <a:cs typeface="Gill Sans"/>
                <a:sym typeface="Gill Sans"/>
              </a:endParaRPr>
            </a:p>
            <a:p>
              <a:pPr marL="0" marR="0" lvl="0" indent="0" algn="r" rtl="1">
                <a:lnSpc>
                  <a:spcPct val="100000"/>
                </a:lnSpc>
                <a:spcBef>
                  <a:spcPts val="0"/>
                </a:spcBef>
                <a:spcAft>
                  <a:spcPts val="0"/>
                </a:spcAft>
                <a:buClr>
                  <a:srgbClr val="000000"/>
                </a:buClr>
                <a:buSzPts val="2000"/>
                <a:buFont typeface="Arial"/>
                <a:buNone/>
              </a:pPr>
              <a:r>
                <a:rPr lang="en-US" sz="2000" dirty="0">
                  <a:highlight>
                    <a:srgbClr val="F4CCCC"/>
                  </a:highlight>
                  <a:latin typeface="Gill Sans"/>
                  <a:ea typeface="Gill Sans"/>
                  <a:cs typeface="Gill Sans"/>
                  <a:sym typeface="Gill Sans"/>
                </a:rPr>
                <a:t>	</a:t>
              </a:r>
              <a:r>
                <a:rPr lang="ar-LB" sz="2000" dirty="0" smtClean="0">
                  <a:highlight>
                    <a:srgbClr val="F4CCCC"/>
                  </a:highlight>
                  <a:latin typeface="Gill Sans"/>
                  <a:ea typeface="Gill Sans"/>
                  <a:cs typeface="Gill Sans"/>
                  <a:sym typeface="Gill Sans"/>
                </a:rPr>
                <a:t>إذا كان الجواب كلا، إسأل عن </a:t>
              </a:r>
              <a:r>
                <a:rPr lang="en-US" sz="2000" dirty="0" smtClean="0">
                  <a:highlight>
                    <a:srgbClr val="F4CCCC"/>
                  </a:highlight>
                  <a:latin typeface="Gill Sans"/>
                  <a:ea typeface="Gill Sans"/>
                  <a:cs typeface="Gill Sans"/>
                  <a:sym typeface="Gill Sans"/>
                </a:rPr>
                <a:t>JM</a:t>
              </a:r>
              <a:endParaRPr sz="2000" dirty="0">
                <a:highlight>
                  <a:srgbClr val="F4CCCC"/>
                </a:highlight>
                <a:latin typeface="Gill Sans"/>
                <a:ea typeface="Gill Sans"/>
                <a:cs typeface="Gill Sans"/>
                <a:sym typeface="Gill Sans"/>
              </a:endParaRPr>
            </a:p>
            <a:p>
              <a:pPr marL="0" marR="0" lvl="0" indent="0" algn="l" rtl="0">
                <a:lnSpc>
                  <a:spcPct val="100000"/>
                </a:lnSpc>
                <a:spcBef>
                  <a:spcPts val="600"/>
                </a:spcBef>
                <a:spcAft>
                  <a:spcPts val="0"/>
                </a:spcAft>
                <a:buClr>
                  <a:srgbClr val="000000"/>
                </a:buClr>
                <a:buSzPts val="2000"/>
                <a:buFont typeface="Arial"/>
                <a:buNone/>
              </a:pPr>
              <a:endParaRPr sz="1400" b="0" i="0" u="none" strike="noStrike" cap="none" dirty="0">
                <a:latin typeface="Arial"/>
                <a:ea typeface="Arial"/>
                <a:cs typeface="Arial"/>
                <a:sym typeface="Arial"/>
              </a:endParaRPr>
            </a:p>
          </p:txBody>
        </p:sp>
        <p:sp>
          <p:nvSpPr>
            <p:cNvPr id="1712" name="Google Shape;1712;ga21147bc41_0_14"/>
            <p:cNvSpPr/>
            <p:nvPr/>
          </p:nvSpPr>
          <p:spPr>
            <a:xfrm>
              <a:off x="497000" y="3909475"/>
              <a:ext cx="5636700" cy="2188800"/>
            </a:xfrm>
            <a:prstGeom prst="rect">
              <a:avLst/>
            </a:prstGeom>
            <a:solidFill>
              <a:schemeClr val="bg1"/>
            </a:solidFill>
            <a:ln w="9525" cap="flat" cmpd="sng">
              <a:noFill/>
              <a:prstDash val="solid"/>
              <a:round/>
              <a:headEnd type="none" w="sm" len="sm"/>
              <a:tailEnd type="none" w="sm" len="sm"/>
            </a:ln>
          </p:spPr>
          <p:txBody>
            <a:bodyPr spcFirstLastPara="1" wrap="square" lIns="91425" tIns="45700" rIns="91425" bIns="45700" anchor="t" anchorCtr="0">
              <a:noAutofit/>
            </a:bodyPr>
            <a:lstStyle/>
            <a:p>
              <a:pPr lvl="0" algn="r" rtl="1">
                <a:buSzPts val="2000"/>
              </a:pPr>
              <a:r>
                <a:rPr lang="ar-LB" sz="2000" b="1" dirty="0">
                  <a:latin typeface="Gill Sans"/>
                  <a:ea typeface="Gill Sans"/>
                  <a:cs typeface="Gill Sans"/>
                  <a:sym typeface="Gill Sans"/>
                </a:rPr>
                <a:t>المجال: </a:t>
              </a:r>
              <a:r>
                <a:rPr lang="ar-LB" sz="2000" dirty="0">
                  <a:latin typeface="Gill Sans"/>
                  <a:ea typeface="Gill Sans"/>
                  <a:cs typeface="Gill Sans"/>
                  <a:sym typeface="Gill Sans"/>
                </a:rPr>
                <a:t>العدد والعمليات</a:t>
              </a:r>
            </a:p>
            <a:p>
              <a:pPr lvl="0" algn="r" rtl="1">
                <a:buSzPts val="2000"/>
              </a:pPr>
              <a:r>
                <a:rPr lang="ar-LB" sz="2000" b="1" dirty="0">
                  <a:latin typeface="Gill Sans"/>
                  <a:ea typeface="Gill Sans"/>
                  <a:cs typeface="Gill Sans"/>
                  <a:sym typeface="Gill Sans"/>
                </a:rPr>
                <a:t>الناتج: </a:t>
              </a:r>
              <a:r>
                <a:rPr lang="ar-LB" sz="2000" dirty="0">
                  <a:latin typeface="Gill Sans"/>
                  <a:ea typeface="Gill Sans"/>
                  <a:cs typeface="Gill Sans"/>
                  <a:sym typeface="Gill Sans"/>
                </a:rPr>
                <a:t>الأعداد الصحيحة</a:t>
              </a:r>
            </a:p>
            <a:p>
              <a:pPr lvl="0" algn="r" rtl="1">
                <a:buSzPts val="2000"/>
              </a:pPr>
              <a:r>
                <a:rPr lang="ar-LB" sz="2000" b="1" dirty="0">
                  <a:latin typeface="Gill Sans"/>
                  <a:ea typeface="Gill Sans"/>
                  <a:cs typeface="Gill Sans"/>
                  <a:sym typeface="Gill Sans"/>
                </a:rPr>
                <a:t>الناتج الفرعي: </a:t>
              </a:r>
              <a:r>
                <a:rPr lang="ar-LB" sz="2000" dirty="0"/>
                <a:t>تحديد الأعداد الصحيحة والعدّ بالأعداد الصحيحة وتحديد حجمها النسبي</a:t>
              </a:r>
            </a:p>
            <a:p>
              <a:pPr lvl="0" algn="r" rtl="1">
                <a:buSzPts val="2000"/>
              </a:pPr>
              <a:r>
                <a:rPr lang="ar-LB" sz="2000" b="1" dirty="0"/>
                <a:t>المعرفة أو المهارة (معيار المحتوى): </a:t>
              </a:r>
              <a:r>
                <a:rPr lang="ar-LB" sz="2000" dirty="0"/>
                <a:t>عدّ وقراءة وكتابة أعداد </a:t>
              </a:r>
              <a:r>
                <a:rPr lang="ar-LB" sz="2000" dirty="0" smtClean="0"/>
                <a:t>صحيحة</a:t>
              </a:r>
              <a:endParaRPr lang="ar-LB" dirty="0"/>
            </a:p>
          </p:txBody>
        </p:sp>
        <p:sp>
          <p:nvSpPr>
            <p:cNvPr id="1715" name="Google Shape;1715;ga21147bc41_0_14"/>
            <p:cNvSpPr txBox="1"/>
            <p:nvPr/>
          </p:nvSpPr>
          <p:spPr>
            <a:xfrm>
              <a:off x="6292250" y="2046850"/>
              <a:ext cx="5545200" cy="922200"/>
            </a:xfrm>
            <a:prstGeom prst="rect">
              <a:avLst/>
            </a:prstGeom>
            <a:solidFill>
              <a:schemeClr val="bg1"/>
            </a:solidFill>
            <a:ln w="9525" cap="flat" cmpd="sng">
              <a:noFill/>
              <a:prstDash val="solid"/>
              <a:round/>
              <a:headEnd type="none" w="sm" len="sm"/>
              <a:tailEnd type="none" w="sm" len="sm"/>
            </a:ln>
          </p:spPr>
          <p:txBody>
            <a:bodyPr spcFirstLastPara="1" wrap="square" lIns="91425" tIns="91425" rIns="91425" bIns="91425" anchor="t" anchorCtr="0">
              <a:noAutofit/>
            </a:bodyPr>
            <a:lstStyle/>
            <a:p>
              <a:pPr algn="r" rtl="1"/>
              <a:r>
                <a:rPr lang="ar-LB" sz="2000" b="1" dirty="0">
                  <a:latin typeface="Gill Sans"/>
                  <a:ea typeface="Gill Sans"/>
                  <a:cs typeface="Gill Sans"/>
                  <a:sym typeface="Gill Sans"/>
                </a:rPr>
                <a:t>ما الذي يجعله سهلاً أو صعبًا: </a:t>
              </a:r>
              <a:r>
                <a:rPr lang="ar-LB" sz="2000" dirty="0">
                  <a:latin typeface="Gill Sans"/>
                  <a:ea typeface="Gill Sans"/>
                  <a:cs typeface="Gill Sans"/>
                  <a:sym typeface="Gill Sans"/>
                </a:rPr>
                <a:t>خيارات الجواب الأخرى هي مشتّتات قوية، ، خاصة الجواب </a:t>
              </a:r>
              <a:r>
                <a:rPr lang="ar-LB" sz="2000" dirty="0" smtClean="0">
                  <a:latin typeface="Gill Sans"/>
                  <a:ea typeface="Gill Sans"/>
                  <a:cs typeface="Gill Sans"/>
                  <a:sym typeface="Gill Sans"/>
                </a:rPr>
                <a:t>ج.</a:t>
              </a:r>
              <a:endParaRPr sz="2000" dirty="0">
                <a:latin typeface="Gill Sans"/>
                <a:ea typeface="Gill Sans"/>
                <a:cs typeface="Gill Sans"/>
                <a:sym typeface="Gill Sans"/>
              </a:endParaRPr>
            </a:p>
          </p:txBody>
        </p:sp>
      </p:grpSp>
      <p:sp>
        <p:nvSpPr>
          <p:cNvPr id="2" name="Title 1"/>
          <p:cNvSpPr>
            <a:spLocks noGrp="1"/>
          </p:cNvSpPr>
          <p:nvPr>
            <p:ph type="title"/>
          </p:nvPr>
        </p:nvSpPr>
        <p:spPr>
          <a:xfrm>
            <a:off x="609600" y="836878"/>
            <a:ext cx="10871200" cy="580760"/>
          </a:xfrm>
        </p:spPr>
        <p:txBody>
          <a:bodyPr/>
          <a:lstStyle/>
          <a:p>
            <a:pPr algn="r" rtl="1"/>
            <a:r>
              <a:rPr lang="ar-LB" dirty="0" smtClean="0"/>
              <a:t>تطبيق التصنيف البند 1</a:t>
            </a:r>
            <a:endParaRPr lang="en-US" dirty="0"/>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Shape 1720"/>
        <p:cNvGrpSpPr/>
        <p:nvPr/>
      </p:nvGrpSpPr>
      <p:grpSpPr>
        <a:xfrm>
          <a:off x="0" y="0"/>
          <a:ext cx="0" cy="0"/>
          <a:chOff x="0" y="0"/>
          <a:chExt cx="0" cy="0"/>
        </a:xfrm>
      </p:grpSpPr>
      <p:sp>
        <p:nvSpPr>
          <p:cNvPr id="5" name="Title 4"/>
          <p:cNvSpPr>
            <a:spLocks noGrp="1"/>
          </p:cNvSpPr>
          <p:nvPr>
            <p:ph type="title"/>
          </p:nvPr>
        </p:nvSpPr>
        <p:spPr>
          <a:xfrm>
            <a:off x="609600" y="836878"/>
            <a:ext cx="10871200" cy="580760"/>
          </a:xfrm>
        </p:spPr>
        <p:txBody>
          <a:bodyPr/>
          <a:lstStyle/>
          <a:p>
            <a:pPr algn="r" rtl="1"/>
            <a:r>
              <a:rPr lang="ar-LB" dirty="0"/>
              <a:t>تطبيق التصنيف البند </a:t>
            </a:r>
            <a:r>
              <a:rPr lang="ar-LB" dirty="0" smtClean="0"/>
              <a:t>2</a:t>
            </a:r>
            <a:endParaRPr lang="en-US" dirty="0"/>
          </a:p>
        </p:txBody>
      </p:sp>
      <p:sp>
        <p:nvSpPr>
          <p:cNvPr id="1723" name="Google Shape;1723;ga21147bc41_0_26"/>
          <p:cNvSpPr/>
          <p:nvPr/>
        </p:nvSpPr>
        <p:spPr>
          <a:xfrm>
            <a:off x="492641" y="1527946"/>
            <a:ext cx="4266724" cy="3136392"/>
          </a:xfrm>
          <a:prstGeom prst="rect">
            <a:avLst/>
          </a:prstGeom>
          <a:solidFill>
            <a:schemeClr val="bg1"/>
          </a:solidFill>
          <a:ln w="9525" cap="flat" cmpd="sng">
            <a:noFill/>
            <a:prstDash val="solid"/>
            <a:round/>
            <a:headEnd type="none" w="sm" len="sm"/>
            <a:tailEnd type="none" w="sm" len="sm"/>
          </a:ln>
          <a:effectLst/>
        </p:spPr>
        <p:txBody>
          <a:bodyPr spcFirstLastPara="1" wrap="square" lIns="91425" tIns="45700" rIns="91425" bIns="45700" anchor="t" anchorCtr="0">
            <a:noAutofit/>
          </a:bodyPr>
          <a:lstStyle/>
          <a:p>
            <a:pPr lvl="0">
              <a:buSzPts val="2200"/>
            </a:pPr>
            <a:r>
              <a:rPr lang="ar-LB" sz="2000" dirty="0">
                <a:latin typeface="Gill Sans MT" panose="020B0502020104020203" pitchFamily="34" charset="0"/>
                <a:ea typeface="Gill Sans"/>
                <a:cs typeface="Gill Sans"/>
                <a:sym typeface="Gill Sans"/>
              </a:rPr>
              <a:t>ما هو الفرق في الوقت الظاهر بين هاتين الساعتين</a:t>
            </a:r>
            <a:r>
              <a:rPr lang="ar-LB" sz="2000" dirty="0" smtClean="0">
                <a:latin typeface="Gill Sans MT" panose="020B0502020104020203" pitchFamily="34" charset="0"/>
                <a:ea typeface="Gill Sans"/>
                <a:cs typeface="Gill Sans"/>
                <a:sym typeface="Gill Sans"/>
              </a:rPr>
              <a:t>؟</a:t>
            </a:r>
          </a:p>
          <a:p>
            <a:pPr lvl="0">
              <a:buSzPts val="2200"/>
            </a:pPr>
            <a:endParaRPr sz="2000" b="0" i="0" u="none" strike="noStrike" cap="none" dirty="0">
              <a:latin typeface="Gill Sans"/>
              <a:ea typeface="Gill Sans"/>
              <a:cs typeface="Gill Sans"/>
              <a:sym typeface="Gill Sans"/>
            </a:endParaRPr>
          </a:p>
          <a:p>
            <a:pPr marL="0" marR="0" lvl="0" indent="0" algn="ctr" rtl="0">
              <a:lnSpc>
                <a:spcPct val="100000"/>
              </a:lnSpc>
              <a:spcBef>
                <a:spcPts val="1200"/>
              </a:spcBef>
              <a:spcAft>
                <a:spcPts val="0"/>
              </a:spcAft>
              <a:buClr>
                <a:srgbClr val="000000"/>
              </a:buClr>
              <a:buSzPts val="8000"/>
              <a:buFont typeface="Arial"/>
              <a:buNone/>
            </a:pPr>
            <a:r>
              <a:rPr lang="en-US" sz="10100" b="0" i="0" u="none" strike="noStrike" cap="none" dirty="0">
                <a:latin typeface="Gill Sans"/>
                <a:ea typeface="Gill Sans"/>
                <a:cs typeface="Gill Sans"/>
                <a:sym typeface="Gill Sans"/>
              </a:rPr>
              <a:t>🕒	🕔</a:t>
            </a:r>
            <a:r>
              <a:rPr lang="en-US" sz="1400" b="0" i="0" u="none" strike="noStrike" cap="none" dirty="0">
                <a:latin typeface="Gill Sans"/>
                <a:ea typeface="Gill Sans"/>
                <a:cs typeface="Gill Sans"/>
                <a:sym typeface="Gill Sans"/>
              </a:rPr>
              <a:t>	</a:t>
            </a:r>
            <a:endParaRPr sz="1400" b="0" i="0" u="none" strike="noStrike" cap="none" dirty="0">
              <a:latin typeface="Gill Sans"/>
              <a:ea typeface="Gill Sans"/>
              <a:cs typeface="Gill Sans"/>
              <a:sym typeface="Gill Sans"/>
            </a:endParaRPr>
          </a:p>
        </p:txBody>
      </p:sp>
      <p:sp>
        <p:nvSpPr>
          <p:cNvPr id="1724" name="Google Shape;1724;ga21147bc41_0_26"/>
          <p:cNvSpPr/>
          <p:nvPr/>
        </p:nvSpPr>
        <p:spPr>
          <a:xfrm>
            <a:off x="609600" y="589189"/>
            <a:ext cx="670200" cy="692400"/>
          </a:xfrm>
          <a:prstGeom prst="plus">
            <a:avLst>
              <a:gd name="adj" fmla="val 25000"/>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725" name="Google Shape;1725;ga21147bc41_0_26"/>
          <p:cNvSpPr txBox="1"/>
          <p:nvPr/>
        </p:nvSpPr>
        <p:spPr>
          <a:xfrm>
            <a:off x="492641" y="4811991"/>
            <a:ext cx="11206719" cy="1774500"/>
          </a:xfrm>
          <a:prstGeom prst="rect">
            <a:avLst/>
          </a:prstGeom>
          <a:solidFill>
            <a:schemeClr val="bg1"/>
          </a:solidFill>
          <a:ln w="9525" cap="flat" cmpd="sng">
            <a:noFill/>
            <a:prstDash val="solid"/>
            <a:round/>
            <a:headEnd type="none" w="sm" len="sm"/>
            <a:tailEnd type="none" w="sm" len="sm"/>
          </a:ln>
        </p:spPr>
        <p:txBody>
          <a:bodyPr spcFirstLastPara="1" wrap="square" lIns="91425" tIns="91425" rIns="91425" bIns="91425" anchor="t" anchorCtr="0">
            <a:noAutofit/>
          </a:bodyPr>
          <a:lstStyle/>
          <a:p>
            <a:pPr lvl="0" algn="r" rtl="1">
              <a:buClr>
                <a:schemeClr val="dk1"/>
              </a:buClr>
              <a:buSzPts val="2116"/>
            </a:pPr>
            <a:r>
              <a:rPr lang="ar-LB" sz="2000" b="1" dirty="0">
                <a:latin typeface="Gill Sans MT" panose="020B0502020104020203" pitchFamily="34" charset="0"/>
                <a:ea typeface="Gill Sans"/>
                <a:cs typeface="Gill Sans"/>
                <a:sym typeface="Gill Sans"/>
              </a:rPr>
              <a:t>المجال: </a:t>
            </a:r>
            <a:r>
              <a:rPr lang="ar-LB" sz="2000" dirty="0">
                <a:latin typeface="Gill Sans MT" panose="020B0502020104020203" pitchFamily="34" charset="0"/>
                <a:ea typeface="Gill Sans"/>
                <a:cs typeface="Gill Sans"/>
                <a:sym typeface="Gill Sans"/>
              </a:rPr>
              <a:t>القياس</a:t>
            </a:r>
          </a:p>
          <a:p>
            <a:pPr lvl="0" algn="r" rtl="1">
              <a:buClr>
                <a:schemeClr val="dk1"/>
              </a:buClr>
              <a:buSzPts val="2116"/>
            </a:pPr>
            <a:r>
              <a:rPr lang="ar-LB" sz="2000" b="1" dirty="0">
                <a:latin typeface="Gill Sans MT" panose="020B0502020104020203" pitchFamily="34" charset="0"/>
                <a:ea typeface="Gill Sans"/>
                <a:cs typeface="Gill Sans"/>
                <a:sym typeface="Gill Sans"/>
              </a:rPr>
              <a:t>الناتج: </a:t>
            </a:r>
            <a:r>
              <a:rPr lang="ar-LB" sz="2000" dirty="0">
                <a:latin typeface="Gill Sans MT" panose="020B0502020104020203" pitchFamily="34" charset="0"/>
                <a:ea typeface="Gill Sans"/>
                <a:cs typeface="Gill Sans"/>
                <a:sym typeface="Gill Sans"/>
              </a:rPr>
              <a:t>الوقت</a:t>
            </a:r>
          </a:p>
          <a:p>
            <a:pPr lvl="0" algn="r" rtl="1">
              <a:buClr>
                <a:schemeClr val="dk1"/>
              </a:buClr>
              <a:buSzPts val="2116"/>
            </a:pPr>
            <a:r>
              <a:rPr lang="ar-LB" sz="2000" b="1" dirty="0">
                <a:latin typeface="Gill Sans MT" panose="020B0502020104020203" pitchFamily="34" charset="0"/>
                <a:ea typeface="Gill Sans"/>
                <a:cs typeface="Gill Sans"/>
                <a:sym typeface="Gill Sans"/>
              </a:rPr>
              <a:t>الناتج الفرعي: </a:t>
            </a:r>
            <a:r>
              <a:rPr lang="ar-LB" sz="2000" dirty="0">
                <a:latin typeface="Gill Sans MT" panose="020B0502020104020203" pitchFamily="34" charset="0"/>
                <a:ea typeface="Gill Sans"/>
                <a:cs typeface="Gill Sans"/>
                <a:sym typeface="Gill Sans"/>
              </a:rPr>
              <a:t>معرفة الوقت وحلّ مسائل فيها وقت</a:t>
            </a:r>
          </a:p>
          <a:p>
            <a:pPr lvl="0" algn="r" rtl="1">
              <a:buClr>
                <a:schemeClr val="dk1"/>
              </a:buClr>
              <a:buSzPts val="2116"/>
            </a:pPr>
            <a:r>
              <a:rPr lang="ar-LB" sz="2000" b="1" dirty="0">
                <a:latin typeface="Gill Sans MT" panose="020B0502020104020203" pitchFamily="34" charset="0"/>
                <a:ea typeface="Gill Sans"/>
                <a:cs typeface="Gill Sans"/>
                <a:sym typeface="Gill Sans"/>
              </a:rPr>
              <a:t>المعرفة أو المهارة (معيار المحتوى): </a:t>
            </a:r>
            <a:r>
              <a:rPr lang="ar-LB" sz="2000" dirty="0">
                <a:latin typeface="Gill Sans MT" panose="020B0502020104020203" pitchFamily="34" charset="0"/>
                <a:ea typeface="Gill Sans"/>
                <a:cs typeface="Gill Sans"/>
                <a:sym typeface="Gill Sans"/>
              </a:rPr>
              <a:t>معرفة الوقت باستخدام ساعة تناظرية بعقارب </a:t>
            </a:r>
            <a:r>
              <a:rPr lang="ar-LB" sz="2000" dirty="0" smtClean="0">
                <a:latin typeface="Gill Sans MT" panose="020B0502020104020203" pitchFamily="34" charset="0"/>
                <a:ea typeface="Gill Sans"/>
                <a:cs typeface="Gill Sans"/>
                <a:sym typeface="Gill Sans"/>
              </a:rPr>
              <a:t>و تحديد أو حلّ </a:t>
            </a:r>
            <a:r>
              <a:rPr lang="ar-LB" sz="2000" dirty="0">
                <a:latin typeface="Gill Sans MT" panose="020B0502020104020203" pitchFamily="34" charset="0"/>
                <a:ea typeface="Gill Sans"/>
                <a:cs typeface="Gill Sans"/>
                <a:sym typeface="Gill Sans"/>
              </a:rPr>
              <a:t>مسائل فيها تكافؤات بين وحدات مختلفة من </a:t>
            </a:r>
            <a:r>
              <a:rPr lang="ar-LB" sz="2000" dirty="0" smtClean="0">
                <a:latin typeface="Gill Sans MT" panose="020B0502020104020203" pitchFamily="34" charset="0"/>
                <a:ea typeface="Gill Sans"/>
                <a:cs typeface="Gill Sans"/>
                <a:sym typeface="Gill Sans"/>
              </a:rPr>
              <a:t>الوقت</a:t>
            </a:r>
            <a:endParaRPr lang="ar-LB" sz="2000" dirty="0">
              <a:latin typeface="Gill Sans MT" panose="020B0502020104020203" pitchFamily="34" charset="0"/>
              <a:ea typeface="Gill Sans"/>
              <a:cs typeface="Gill Sans"/>
              <a:sym typeface="Gill Sans"/>
            </a:endParaRPr>
          </a:p>
        </p:txBody>
      </p:sp>
      <p:sp>
        <p:nvSpPr>
          <p:cNvPr id="12" name="Google Shape;1721;ga21147bc41_0_26"/>
          <p:cNvSpPr txBox="1">
            <a:spLocks noGrp="1"/>
          </p:cNvSpPr>
          <p:nvPr>
            <p:ph type="body" idx="1"/>
          </p:nvPr>
        </p:nvSpPr>
        <p:spPr>
          <a:xfrm>
            <a:off x="4967204" y="1527946"/>
            <a:ext cx="6732156" cy="3131700"/>
          </a:xfrm>
          <a:prstGeom prst="rect">
            <a:avLst/>
          </a:prstGeom>
          <a:solidFill>
            <a:schemeClr val="bg1"/>
          </a:solidFill>
          <a:ln w="9525" cap="flat" cmpd="sng">
            <a:noFill/>
            <a:prstDash val="solid"/>
            <a:round/>
            <a:headEnd type="none" w="sm" len="sm"/>
            <a:tailEnd type="none" w="sm" len="sm"/>
          </a:ln>
        </p:spPr>
        <p:txBody>
          <a:bodyPr spcFirstLastPara="1" wrap="square" lIns="91425" tIns="45700" rIns="91425" bIns="45700" anchor="t" anchorCtr="0">
            <a:noAutofit/>
          </a:bodyPr>
          <a:lstStyle/>
          <a:p>
            <a:pPr marL="0" indent="0" algn="r" rtl="1">
              <a:spcBef>
                <a:spcPts val="0"/>
              </a:spcBef>
              <a:buNone/>
            </a:pPr>
            <a:r>
              <a:rPr lang="ar-LB" sz="2000" b="1" dirty="0">
                <a:latin typeface="Gill Sans"/>
              </a:rPr>
              <a:t>ما الذي يجعل البند سهلاً أو صعبًا؟</a:t>
            </a:r>
          </a:p>
          <a:p>
            <a:pPr marL="0" lvl="0" indent="0" algn="r" rtl="1">
              <a:spcBef>
                <a:spcPts val="0"/>
              </a:spcBef>
              <a:buNone/>
            </a:pPr>
            <a:r>
              <a:rPr lang="ar-LB" sz="2000" dirty="0" smtClean="0"/>
              <a:t>صعب </a:t>
            </a:r>
            <a:r>
              <a:rPr lang="ar-LB" sz="2000" dirty="0"/>
              <a:t>– إنّها مسالة بخطوتين، والأرقام لا تظهر على الساعات</a:t>
            </a:r>
          </a:p>
          <a:p>
            <a:pPr marL="0" lvl="0" indent="0" algn="r" rtl="1">
              <a:spcBef>
                <a:spcPts val="0"/>
              </a:spcBef>
              <a:buNone/>
            </a:pPr>
            <a:r>
              <a:rPr lang="en-US" sz="2000" dirty="0"/>
              <a:t/>
            </a:r>
            <a:br>
              <a:rPr lang="en-US" sz="2000" dirty="0"/>
            </a:br>
            <a:r>
              <a:rPr lang="ar-LB" sz="2000" b="1" dirty="0"/>
              <a:t>أداة وصف الكفاءة العالمية </a:t>
            </a:r>
            <a:r>
              <a:rPr lang="en-US" sz="2000" b="1" dirty="0"/>
              <a:t>GPD</a:t>
            </a:r>
            <a:r>
              <a:rPr lang="ar-LB" sz="2000" b="1" dirty="0"/>
              <a:t> الأدنى للإجابة بشكل صحيح</a:t>
            </a:r>
            <a:r>
              <a:rPr lang="ar-LB" sz="2000" b="1" dirty="0" smtClean="0"/>
              <a:t>؟</a:t>
            </a:r>
          </a:p>
          <a:p>
            <a:pPr marL="0" lvl="0" indent="0" algn="r" rtl="1">
              <a:spcBef>
                <a:spcPts val="0"/>
              </a:spcBef>
              <a:buNone/>
            </a:pPr>
            <a:r>
              <a:rPr lang="ar-LB" sz="2000" dirty="0" smtClean="0"/>
              <a:t>الصف 3 يحقق – معرفة الوقت باستخدام ساعة تناظرية حتى أقرب ساعة وحلّ المسائل، بما في ذلك مسائل في العالم الحقيقي، فيها وقت اتقضى بالساعات. إذًا فوق يتخطى للصف 2</a:t>
            </a:r>
            <a:endParaRPr sz="2000" dirty="0"/>
          </a:p>
          <a:p>
            <a:pPr marL="0" lvl="0" indent="0" algn="r" rtl="1">
              <a:buSzPts val="2000"/>
              <a:buNone/>
            </a:pPr>
            <a:r>
              <a:rPr lang="ar-LB" sz="2000" b="1" dirty="0">
                <a:highlight>
                  <a:srgbClr val="F4CCCC"/>
                </a:highlight>
                <a:latin typeface="Gill Sans"/>
              </a:rPr>
              <a:t>هل إن 2 من أصل 3 من المتعلّمين </a:t>
            </a:r>
            <a:r>
              <a:rPr lang="en-US" sz="2000" b="1" dirty="0">
                <a:highlight>
                  <a:srgbClr val="F4CCCC"/>
                </a:highlight>
                <a:latin typeface="Gill Sans"/>
              </a:rPr>
              <a:t> JP</a:t>
            </a:r>
            <a:r>
              <a:rPr lang="ar-LB" sz="2000" b="1" dirty="0">
                <a:highlight>
                  <a:srgbClr val="F4CCCC"/>
                </a:highlight>
                <a:latin typeface="Gill Sans"/>
              </a:rPr>
              <a:t> قد يجيبون عن البند بشكل </a:t>
            </a:r>
            <a:r>
              <a:rPr lang="ar-LB" sz="2000" b="1" dirty="0" smtClean="0">
                <a:highlight>
                  <a:srgbClr val="F4CCCC"/>
                </a:highlight>
                <a:latin typeface="Gill Sans"/>
              </a:rPr>
              <a:t>صحيح؟</a:t>
            </a:r>
            <a:r>
              <a:rPr lang="en-US" sz="2000" b="1" dirty="0" smtClean="0">
                <a:highlight>
                  <a:srgbClr val="F4CCCC"/>
                </a:highlight>
              </a:rPr>
              <a:t>  </a:t>
            </a:r>
            <a:endParaRPr sz="2000" dirty="0">
              <a:highlight>
                <a:srgbClr val="F4CCCC"/>
              </a:highlight>
            </a:endParaRP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Shape 1731"/>
        <p:cNvGrpSpPr/>
        <p:nvPr/>
      </p:nvGrpSpPr>
      <p:grpSpPr>
        <a:xfrm>
          <a:off x="0" y="0"/>
          <a:ext cx="0" cy="0"/>
          <a:chOff x="0" y="0"/>
          <a:chExt cx="0" cy="0"/>
        </a:xfrm>
      </p:grpSpPr>
      <p:sp>
        <p:nvSpPr>
          <p:cNvPr id="5" name="Title 4"/>
          <p:cNvSpPr>
            <a:spLocks noGrp="1"/>
          </p:cNvSpPr>
          <p:nvPr>
            <p:ph type="title"/>
          </p:nvPr>
        </p:nvSpPr>
        <p:spPr>
          <a:xfrm>
            <a:off x="609600" y="848029"/>
            <a:ext cx="10871200" cy="580760"/>
          </a:xfrm>
        </p:spPr>
        <p:txBody>
          <a:bodyPr/>
          <a:lstStyle/>
          <a:p>
            <a:pPr algn="r" rtl="1"/>
            <a:r>
              <a:rPr lang="ar-LB" dirty="0"/>
              <a:t>تطبيق التصنيف البند </a:t>
            </a:r>
            <a:r>
              <a:rPr lang="ar-LB" dirty="0" smtClean="0"/>
              <a:t>3</a:t>
            </a:r>
            <a:endParaRPr lang="en-US" dirty="0"/>
          </a:p>
        </p:txBody>
      </p:sp>
      <p:pic>
        <p:nvPicPr>
          <p:cNvPr id="1733" name="Google Shape;1733;ga21147bc41_0_36" descr="A picture containing drawing&#10;&#10;Description automatically generated"/>
          <p:cNvPicPr preferRelativeResize="0"/>
          <p:nvPr/>
        </p:nvPicPr>
        <p:blipFill rotWithShape="1">
          <a:blip r:embed="rId3">
            <a:alphaModFix/>
            <a:extLst>
              <a:ext uri="{BEBA8EAE-BF5A-486C-A8C5-ECC9F3942E4B}">
                <a14:imgProps xmlns:a14="http://schemas.microsoft.com/office/drawing/2010/main">
                  <a14:imgLayer r:embed="rId4">
                    <a14:imgEffect>
                      <a14:brightnessContrast contrast="-40000"/>
                    </a14:imgEffect>
                  </a14:imgLayer>
                </a14:imgProps>
              </a:ext>
            </a:extLst>
          </a:blip>
          <a:srcRect/>
          <a:stretch/>
        </p:blipFill>
        <p:spPr>
          <a:xfrm>
            <a:off x="582258" y="1452623"/>
            <a:ext cx="6660901" cy="2414250"/>
          </a:xfrm>
          <a:prstGeom prst="rect">
            <a:avLst/>
          </a:prstGeom>
          <a:noFill/>
          <a:ln w="9525" cap="flat" cmpd="sng">
            <a:noFill/>
            <a:prstDash val="solid"/>
            <a:round/>
            <a:headEnd type="none" w="sm" len="sm"/>
            <a:tailEnd type="none" w="sm" len="sm"/>
          </a:ln>
        </p:spPr>
      </p:pic>
      <p:sp>
        <p:nvSpPr>
          <p:cNvPr id="1734" name="Google Shape;1734;ga21147bc41_0_36"/>
          <p:cNvSpPr txBox="1"/>
          <p:nvPr/>
        </p:nvSpPr>
        <p:spPr>
          <a:xfrm>
            <a:off x="582258" y="3879980"/>
            <a:ext cx="6653917" cy="554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dirty="0">
                <a:solidFill>
                  <a:srgbClr val="666666"/>
                </a:solidFill>
                <a:latin typeface="+mj-lt"/>
                <a:ea typeface="Open Sans"/>
                <a:cs typeface="Open Sans"/>
                <a:sym typeface="Open Sans"/>
              </a:rPr>
              <a:t>Source:  Mullis, I. V. S., Martin, M. O., Foy, P., &amp; Hooper, M. (2016). </a:t>
            </a:r>
            <a:r>
              <a:rPr lang="en-US" sz="1000" b="0" i="1" u="none" strike="noStrike" cap="none" dirty="0">
                <a:solidFill>
                  <a:srgbClr val="666666"/>
                </a:solidFill>
                <a:latin typeface="+mj-lt"/>
                <a:ea typeface="Open Sans"/>
                <a:cs typeface="Open Sans"/>
                <a:sym typeface="Open Sans"/>
              </a:rPr>
              <a:t>TIMSS 2015 International Results in Mathematics.</a:t>
            </a:r>
            <a:r>
              <a:rPr lang="en-US" sz="1000" b="0" i="0" u="none" strike="noStrike" cap="none" dirty="0">
                <a:solidFill>
                  <a:srgbClr val="666666"/>
                </a:solidFill>
                <a:latin typeface="+mj-lt"/>
                <a:ea typeface="Open Sans"/>
                <a:cs typeface="Open Sans"/>
                <a:sym typeface="Open Sans"/>
              </a:rPr>
              <a:t> Retrieved from Boston College, TIMSS &amp; PIRLS International Study Center website: </a:t>
            </a:r>
            <a:r>
              <a:rPr lang="en-US" sz="1000" b="0" i="0" u="sng" strike="noStrike" cap="none" dirty="0">
                <a:solidFill>
                  <a:srgbClr val="666666"/>
                </a:solidFill>
                <a:latin typeface="+mj-lt"/>
                <a:ea typeface="Open Sans"/>
                <a:cs typeface="Open Sans"/>
                <a:sym typeface="Open Sans"/>
                <a:hlinkClick r:id="rId5">
                  <a:extLst>
                    <a:ext uri="{A12FA001-AC4F-418D-AE19-62706E023703}">
                      <ahyp:hlinkClr xmlns:ahyp="http://schemas.microsoft.com/office/drawing/2018/hyperlinkcolor" xmlns="" val="tx"/>
                    </a:ext>
                  </a:extLst>
                </a:hlinkClick>
              </a:rPr>
              <a:t>http://timssandpirls.bc.edu/timss2015/interna</a:t>
            </a:r>
            <a:r>
              <a:rPr lang="en-US" sz="1000" b="0" i="0" u="sng" strike="noStrike" cap="none" dirty="0">
                <a:solidFill>
                  <a:srgbClr val="666666"/>
                </a:solidFill>
                <a:latin typeface="+mj-lt"/>
                <a:ea typeface="Open Sans"/>
                <a:cs typeface="Open Sans"/>
                <a:sym typeface="Open Sans"/>
              </a:rPr>
              <a:t>tional-results/</a:t>
            </a:r>
            <a:endParaRPr sz="1000" b="0" i="0" u="sng" strike="noStrike" cap="none" dirty="0">
              <a:solidFill>
                <a:srgbClr val="000000"/>
              </a:solidFill>
              <a:latin typeface="+mj-lt"/>
              <a:sym typeface="Arial"/>
            </a:endParaRPr>
          </a:p>
        </p:txBody>
      </p:sp>
      <p:sp>
        <p:nvSpPr>
          <p:cNvPr id="1735" name="Google Shape;1735;ga21147bc41_0_36"/>
          <p:cNvSpPr txBox="1"/>
          <p:nvPr/>
        </p:nvSpPr>
        <p:spPr>
          <a:xfrm>
            <a:off x="582258" y="4605123"/>
            <a:ext cx="6660900" cy="1938900"/>
          </a:xfrm>
          <a:prstGeom prst="rect">
            <a:avLst/>
          </a:prstGeom>
          <a:solidFill>
            <a:schemeClr val="bg1"/>
          </a:solidFill>
          <a:ln w="9525" cap="flat" cmpd="sng">
            <a:noFill/>
            <a:prstDash val="solid"/>
            <a:round/>
            <a:headEnd type="none" w="sm" len="sm"/>
            <a:tailEnd type="none" w="sm" len="sm"/>
          </a:ln>
        </p:spPr>
        <p:txBody>
          <a:bodyPr spcFirstLastPara="1" wrap="square" lIns="91425" tIns="45700" rIns="91425" bIns="45700" anchor="t" anchorCtr="0">
            <a:noAutofit/>
          </a:bodyPr>
          <a:lstStyle/>
          <a:p>
            <a:pPr lvl="0" algn="r" rtl="1">
              <a:buSzPts val="2000"/>
            </a:pPr>
            <a:r>
              <a:rPr lang="ar-LB" sz="2000" b="1" dirty="0">
                <a:latin typeface="Gill Sans"/>
                <a:ea typeface="Gill Sans"/>
                <a:cs typeface="Gill Sans"/>
                <a:sym typeface="Gill Sans"/>
              </a:rPr>
              <a:t>المجال: </a:t>
            </a:r>
            <a:r>
              <a:rPr lang="ar-LB" sz="2000" dirty="0">
                <a:latin typeface="Gill Sans"/>
                <a:ea typeface="Gill Sans"/>
                <a:cs typeface="Gill Sans"/>
                <a:sym typeface="Gill Sans"/>
              </a:rPr>
              <a:t>العدد والعمليات</a:t>
            </a:r>
          </a:p>
          <a:p>
            <a:pPr lvl="0" algn="r" rtl="1">
              <a:buSzPts val="2000"/>
            </a:pPr>
            <a:r>
              <a:rPr lang="ar-LB" sz="2000" b="1" dirty="0">
                <a:latin typeface="Gill Sans"/>
                <a:ea typeface="Gill Sans"/>
                <a:cs typeface="Gill Sans"/>
                <a:sym typeface="Gill Sans"/>
              </a:rPr>
              <a:t>الناتج: </a:t>
            </a:r>
            <a:r>
              <a:rPr lang="ar-LB" sz="2000" dirty="0">
                <a:latin typeface="Gill Sans"/>
                <a:ea typeface="Gill Sans"/>
                <a:cs typeface="Gill Sans"/>
                <a:sym typeface="Gill Sans"/>
              </a:rPr>
              <a:t>الكسور</a:t>
            </a:r>
          </a:p>
          <a:p>
            <a:pPr lvl="0" algn="r" rtl="1">
              <a:buSzPts val="2000"/>
            </a:pPr>
            <a:r>
              <a:rPr lang="ar-LB" sz="2000" b="1" dirty="0">
                <a:latin typeface="Gill Sans"/>
                <a:ea typeface="Gill Sans"/>
                <a:cs typeface="Gill Sans"/>
                <a:sym typeface="Gill Sans"/>
              </a:rPr>
              <a:t>الناتج الفرعي: </a:t>
            </a:r>
            <a:r>
              <a:rPr lang="ar-LB" sz="2000" dirty="0"/>
              <a:t>تحديد وتمثيل الكسور باستخدام أغراض، أو صور، أو رموز، وتحديد حجمها النسبي </a:t>
            </a:r>
          </a:p>
          <a:p>
            <a:pPr lvl="0" algn="r" rtl="1">
              <a:buSzPts val="2000"/>
            </a:pPr>
            <a:r>
              <a:rPr lang="ar-LB" sz="2000" b="1" dirty="0"/>
              <a:t>المعرفة/المهارات: </a:t>
            </a:r>
            <a:r>
              <a:rPr lang="ar-LB" sz="2000" dirty="0"/>
              <a:t>عرض بصريّ لكسر (صورة، أغراض) بترقيم </a:t>
            </a:r>
            <a:r>
              <a:rPr lang="ar-LB" sz="2000" dirty="0" smtClean="0"/>
              <a:t>كسور</a:t>
            </a:r>
            <a:endParaRPr lang="ar-LB" dirty="0"/>
          </a:p>
        </p:txBody>
      </p:sp>
      <p:sp>
        <p:nvSpPr>
          <p:cNvPr id="1736" name="Google Shape;1736;ga21147bc41_0_36"/>
          <p:cNvSpPr/>
          <p:nvPr/>
        </p:nvSpPr>
        <p:spPr>
          <a:xfrm>
            <a:off x="582258" y="589180"/>
            <a:ext cx="670200" cy="692400"/>
          </a:xfrm>
          <a:prstGeom prst="plus">
            <a:avLst>
              <a:gd name="adj" fmla="val 25000"/>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3" name="Google Shape;1732;ga21147bc41_0_36"/>
          <p:cNvSpPr txBox="1">
            <a:spLocks noGrp="1"/>
          </p:cNvSpPr>
          <p:nvPr>
            <p:ph type="body" idx="1"/>
          </p:nvPr>
        </p:nvSpPr>
        <p:spPr>
          <a:xfrm>
            <a:off x="7413153" y="1452623"/>
            <a:ext cx="4158900" cy="5091600"/>
          </a:xfrm>
          <a:prstGeom prst="rect">
            <a:avLst/>
          </a:prstGeom>
          <a:solidFill>
            <a:schemeClr val="bg1"/>
          </a:solidFill>
          <a:ln w="9525" cap="flat" cmpd="sng">
            <a:noFill/>
            <a:prstDash val="solid"/>
            <a:round/>
            <a:headEnd type="none" w="sm" len="sm"/>
            <a:tailEnd type="none" w="sm" len="sm"/>
          </a:ln>
        </p:spPr>
        <p:txBody>
          <a:bodyPr spcFirstLastPara="1" wrap="square" lIns="91425" tIns="45700" rIns="91425" bIns="45700" anchor="t" anchorCtr="0">
            <a:noAutofit/>
          </a:bodyPr>
          <a:lstStyle/>
          <a:p>
            <a:pPr marL="0" indent="0" algn="r" rtl="1">
              <a:spcBef>
                <a:spcPts val="0"/>
              </a:spcBef>
              <a:buNone/>
            </a:pPr>
            <a:r>
              <a:rPr lang="ar-LB" sz="2000" b="1" dirty="0">
                <a:latin typeface="Gill Sans"/>
              </a:rPr>
              <a:t>ما الذي يجعل البند سهلاً أو صعبًا؟</a:t>
            </a:r>
          </a:p>
          <a:p>
            <a:pPr marL="0" lvl="0" indent="0" algn="just" rtl="1">
              <a:spcBef>
                <a:spcPts val="0"/>
              </a:spcBef>
              <a:buNone/>
            </a:pPr>
            <a:r>
              <a:rPr lang="ar-LB" sz="2000" dirty="0" smtClean="0"/>
              <a:t>صعب </a:t>
            </a:r>
            <a:r>
              <a:rPr lang="ar-LB" sz="2000" dirty="0"/>
              <a:t>– فهم أنّ الجزء المظلّل يجب أن يشكل 1/3 مظلّل بدلاً من مجرّد 1 من أصل 3 أجزاء يجب أن تكون مظلّلة. الشكل </a:t>
            </a:r>
            <a:r>
              <a:rPr lang="en-US" sz="2000" dirty="0"/>
              <a:t>C</a:t>
            </a:r>
            <a:r>
              <a:rPr lang="ar-LB" sz="2000" dirty="0"/>
              <a:t> هو مشتّت قوي. </a:t>
            </a:r>
          </a:p>
          <a:p>
            <a:pPr marL="0" indent="0" algn="r" rtl="1">
              <a:buNone/>
            </a:pPr>
            <a:r>
              <a:rPr lang="ar-LB" sz="2000" b="1" dirty="0"/>
              <a:t>أداة وصف الكفاءة العالمية </a:t>
            </a:r>
            <a:r>
              <a:rPr lang="en-US" sz="2000" b="1" dirty="0"/>
              <a:t>GPD </a:t>
            </a:r>
            <a:r>
              <a:rPr lang="ar-LB" sz="2000" b="1" dirty="0"/>
              <a:t>الأدنى للإجابة بشكل صحيح؟</a:t>
            </a:r>
          </a:p>
          <a:p>
            <a:pPr marL="0" lvl="0" indent="0" algn="r" rtl="1">
              <a:spcBef>
                <a:spcPts val="600"/>
              </a:spcBef>
              <a:buNone/>
            </a:pPr>
            <a:r>
              <a:rPr lang="ar-LB" sz="2000" dirty="0" smtClean="0">
                <a:latin typeface="Gill Sans MT" panose="020B0502020104020203" pitchFamily="34" charset="0"/>
              </a:rPr>
              <a:t>الصف 3 يحقق جزئيًّا – تحديد كسور وحدة خاصة بكل يوم ممثلة كأغراض في ترقيم كسور. </a:t>
            </a:r>
          </a:p>
          <a:p>
            <a:pPr marL="0" lvl="0" indent="0" algn="r" rtl="1">
              <a:spcBef>
                <a:spcPts val="600"/>
              </a:spcBef>
              <a:buNone/>
            </a:pPr>
            <a:r>
              <a:rPr lang="ar-LB" sz="2000" dirty="0" smtClean="0">
                <a:latin typeface="Gill Sans MT" panose="020B0502020104020203" pitchFamily="34" charset="0"/>
              </a:rPr>
              <a:t>فهو غير مناسب للصف 2. </a:t>
            </a:r>
            <a:endParaRPr sz="2000" dirty="0">
              <a:latin typeface="Gill Sans MT" panose="020B0502020104020203" pitchFamily="34" charset="0"/>
            </a:endParaRPr>
          </a:p>
          <a:p>
            <a:pPr marL="0" lvl="0" indent="0" algn="r" rtl="1">
              <a:buSzPts val="2000"/>
              <a:buNone/>
            </a:pPr>
            <a:r>
              <a:rPr lang="ar-LB" sz="2000" b="1" dirty="0">
                <a:highlight>
                  <a:srgbClr val="F4CCCC"/>
                </a:highlight>
                <a:latin typeface="Gill Sans"/>
              </a:rPr>
              <a:t>هل إن 2 من أصل 3 من المتعلّمين  </a:t>
            </a:r>
            <a:r>
              <a:rPr lang="en-US" sz="2000" b="1" dirty="0">
                <a:highlight>
                  <a:srgbClr val="F4CCCC"/>
                </a:highlight>
                <a:latin typeface="Gill Sans"/>
              </a:rPr>
              <a:t>JP </a:t>
            </a:r>
            <a:r>
              <a:rPr lang="ar-LB" sz="2000" b="1" dirty="0" smtClean="0">
                <a:highlight>
                  <a:srgbClr val="F4CCCC"/>
                </a:highlight>
                <a:latin typeface="Gill Sans"/>
              </a:rPr>
              <a:t> قد </a:t>
            </a:r>
            <a:r>
              <a:rPr lang="ar-LB" sz="2000" b="1" dirty="0">
                <a:highlight>
                  <a:srgbClr val="F4CCCC"/>
                </a:highlight>
                <a:latin typeface="Gill Sans"/>
              </a:rPr>
              <a:t>يجيبون عن البند بشكل صحيح؟</a:t>
            </a:r>
            <a:r>
              <a:rPr lang="ar-LB" sz="2000" b="1" dirty="0">
                <a:highlight>
                  <a:srgbClr val="F4CCCC"/>
                </a:highlight>
              </a:rPr>
              <a:t>  </a:t>
            </a:r>
            <a:endParaRPr lang="ar-LB" sz="2000" dirty="0">
              <a:highlight>
                <a:srgbClr val="F4CCCC"/>
              </a:highligh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0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fade">
                                      <p:cBhvr>
                                        <p:cTn id="12" dur="10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fade">
                                      <p:cBhvr>
                                        <p:cTn id="17" dur="1000"/>
                                        <p:tgtEl>
                                          <p:spTgt spid="1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xEl>
                                              <p:pRg st="3" end="3"/>
                                            </p:txEl>
                                          </p:spTgt>
                                        </p:tgtEl>
                                        <p:attrNameLst>
                                          <p:attrName>style.visibility</p:attrName>
                                        </p:attrNameLst>
                                      </p:cBhvr>
                                      <p:to>
                                        <p:strVal val="visible"/>
                                      </p:to>
                                    </p:set>
                                    <p:animEffect transition="in" filter="fade">
                                      <p:cBhvr>
                                        <p:cTn id="22" dur="1000"/>
                                        <p:tgtEl>
                                          <p:spTgt spid="1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
                                            <p:txEl>
                                              <p:pRg st="4" end="4"/>
                                            </p:txEl>
                                          </p:spTgt>
                                        </p:tgtEl>
                                        <p:attrNameLst>
                                          <p:attrName>style.visibility</p:attrName>
                                        </p:attrNameLst>
                                      </p:cBhvr>
                                      <p:to>
                                        <p:strVal val="visible"/>
                                      </p:to>
                                    </p:set>
                                    <p:animEffect transition="in" filter="fade">
                                      <p:cBhvr>
                                        <p:cTn id="27" dur="1000"/>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Shape 1742"/>
        <p:cNvGrpSpPr/>
        <p:nvPr/>
      </p:nvGrpSpPr>
      <p:grpSpPr>
        <a:xfrm>
          <a:off x="0" y="0"/>
          <a:ext cx="0" cy="0"/>
          <a:chOff x="0" y="0"/>
          <a:chExt cx="0" cy="0"/>
        </a:xfrm>
      </p:grpSpPr>
      <p:sp>
        <p:nvSpPr>
          <p:cNvPr id="5" name="Title 4"/>
          <p:cNvSpPr>
            <a:spLocks noGrp="1"/>
          </p:cNvSpPr>
          <p:nvPr>
            <p:ph type="title"/>
          </p:nvPr>
        </p:nvSpPr>
        <p:spPr>
          <a:xfrm>
            <a:off x="609600" y="836878"/>
            <a:ext cx="10871200" cy="580760"/>
          </a:xfrm>
        </p:spPr>
        <p:txBody>
          <a:bodyPr/>
          <a:lstStyle/>
          <a:p>
            <a:pPr algn="r" rtl="1"/>
            <a:r>
              <a:rPr lang="ar-LB" dirty="0"/>
              <a:t>تطبيق التصنيف البند </a:t>
            </a:r>
            <a:r>
              <a:rPr lang="ar-LB" dirty="0" smtClean="0"/>
              <a:t>4</a:t>
            </a:r>
            <a:endParaRPr lang="en-US" dirty="0"/>
          </a:p>
        </p:txBody>
      </p:sp>
      <p:sp>
        <p:nvSpPr>
          <p:cNvPr id="1745" name="Google Shape;1745;ga21147bc41_0_46"/>
          <p:cNvSpPr txBox="1"/>
          <p:nvPr/>
        </p:nvSpPr>
        <p:spPr>
          <a:xfrm>
            <a:off x="507998" y="4549423"/>
            <a:ext cx="7044267" cy="28089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dirty="0">
                <a:solidFill>
                  <a:srgbClr val="666666"/>
                </a:solidFill>
                <a:latin typeface="+mj-lt"/>
                <a:ea typeface="Open Sans"/>
                <a:cs typeface="Open Sans"/>
                <a:sym typeface="Open Sans"/>
              </a:rPr>
              <a:t>Source:  Mullis, I. V. S., Martin, M. O., Foy, P., &amp; Hooper, M. (2016). </a:t>
            </a:r>
            <a:r>
              <a:rPr lang="en-US" sz="1000" b="0" i="1" u="none" strike="noStrike" cap="none" dirty="0">
                <a:solidFill>
                  <a:srgbClr val="666666"/>
                </a:solidFill>
                <a:latin typeface="+mj-lt"/>
                <a:ea typeface="Open Sans"/>
                <a:cs typeface="Open Sans"/>
                <a:sym typeface="Open Sans"/>
              </a:rPr>
              <a:t>TIMSS 2015 International Results in Mathematics.</a:t>
            </a:r>
            <a:r>
              <a:rPr lang="en-US" sz="1000" b="0" i="0" u="none" strike="noStrike" cap="none" dirty="0">
                <a:solidFill>
                  <a:srgbClr val="666666"/>
                </a:solidFill>
                <a:latin typeface="+mj-lt"/>
                <a:ea typeface="Open Sans"/>
                <a:cs typeface="Open Sans"/>
                <a:sym typeface="Open Sans"/>
              </a:rPr>
              <a:t> </a:t>
            </a:r>
            <a:endParaRPr sz="1000" b="0" i="0" u="none" strike="noStrike" cap="none" dirty="0">
              <a:solidFill>
                <a:srgbClr val="000000"/>
              </a:solidFill>
              <a:latin typeface="+mj-lt"/>
              <a:sym typeface="Arial"/>
            </a:endParaRPr>
          </a:p>
        </p:txBody>
      </p:sp>
      <p:sp>
        <p:nvSpPr>
          <p:cNvPr id="1746" name="Google Shape;1746;ga21147bc41_0_46"/>
          <p:cNvSpPr txBox="1"/>
          <p:nvPr/>
        </p:nvSpPr>
        <p:spPr>
          <a:xfrm>
            <a:off x="496709" y="4854223"/>
            <a:ext cx="7040880" cy="1704622"/>
          </a:xfrm>
          <a:prstGeom prst="rect">
            <a:avLst/>
          </a:prstGeom>
          <a:solidFill>
            <a:schemeClr val="bg1"/>
          </a:solidFill>
          <a:ln w="9525" cap="flat" cmpd="sng">
            <a:noFill/>
            <a:prstDash val="solid"/>
            <a:round/>
            <a:headEnd type="none" w="sm" len="sm"/>
            <a:tailEnd type="none" w="sm" len="sm"/>
          </a:ln>
        </p:spPr>
        <p:txBody>
          <a:bodyPr spcFirstLastPara="1" wrap="square" lIns="91425" tIns="45700" rIns="91425" bIns="45700" anchor="t" anchorCtr="0">
            <a:noAutofit/>
          </a:bodyPr>
          <a:lstStyle/>
          <a:p>
            <a:pPr lvl="0" algn="r" rtl="1">
              <a:buSzPts val="2000"/>
            </a:pPr>
            <a:r>
              <a:rPr lang="ar-LB" sz="1800" b="1" dirty="0">
                <a:latin typeface="Gill Sans"/>
                <a:ea typeface="Gill Sans"/>
                <a:cs typeface="Gill Sans"/>
                <a:sym typeface="Gill Sans"/>
              </a:rPr>
              <a:t>المجال: </a:t>
            </a:r>
            <a:r>
              <a:rPr lang="ar-LB" sz="1800" dirty="0">
                <a:latin typeface="Gill Sans"/>
                <a:ea typeface="Gill Sans"/>
                <a:cs typeface="Gill Sans"/>
                <a:sym typeface="Gill Sans"/>
              </a:rPr>
              <a:t>العدد والعمليات</a:t>
            </a:r>
          </a:p>
          <a:p>
            <a:pPr lvl="0" algn="r" rtl="1">
              <a:buSzPts val="2000"/>
            </a:pPr>
            <a:r>
              <a:rPr lang="ar-LB" sz="1800" b="1" dirty="0">
                <a:latin typeface="Gill Sans"/>
                <a:ea typeface="Gill Sans"/>
                <a:cs typeface="Gill Sans"/>
                <a:sym typeface="Gill Sans"/>
              </a:rPr>
              <a:t>الناتج: </a:t>
            </a:r>
            <a:r>
              <a:rPr lang="ar-LB" sz="1800" dirty="0">
                <a:latin typeface="Gill Sans"/>
                <a:ea typeface="Gill Sans"/>
                <a:cs typeface="Gill Sans"/>
                <a:sym typeface="Gill Sans"/>
              </a:rPr>
              <a:t>الأعداد الصحيحة</a:t>
            </a:r>
          </a:p>
          <a:p>
            <a:pPr lvl="0" algn="r" rtl="1">
              <a:buSzPts val="2000"/>
            </a:pPr>
            <a:r>
              <a:rPr lang="ar-LB" sz="1800" b="1" dirty="0">
                <a:latin typeface="Gill Sans"/>
                <a:ea typeface="Gill Sans"/>
                <a:cs typeface="Gill Sans"/>
                <a:sym typeface="Gill Sans"/>
              </a:rPr>
              <a:t>الناتج الفرعي: </a:t>
            </a:r>
            <a:r>
              <a:rPr lang="ar-LB" sz="1800" dirty="0">
                <a:latin typeface="Gill Sans"/>
                <a:ea typeface="Gill Sans"/>
                <a:cs typeface="Gill Sans"/>
                <a:sym typeface="Gill Sans"/>
              </a:rPr>
              <a:t>حلّ مسائل بسيطة من العالم الحقيقي فيها أعداد صحيحة</a:t>
            </a:r>
          </a:p>
          <a:p>
            <a:pPr lvl="0" algn="r" rtl="1">
              <a:buSzPts val="2000"/>
            </a:pPr>
            <a:r>
              <a:rPr lang="ar-LB" sz="1800" b="1" dirty="0">
                <a:latin typeface="Gill Sans"/>
                <a:ea typeface="Gill Sans"/>
                <a:cs typeface="Gill Sans"/>
                <a:sym typeface="Gill Sans"/>
              </a:rPr>
              <a:t>المعارف/المهارات: </a:t>
            </a:r>
            <a:r>
              <a:rPr lang="ar-LB" sz="1800" dirty="0">
                <a:latin typeface="Gill Sans"/>
                <a:ea typeface="Gill Sans"/>
                <a:cs typeface="Gill Sans"/>
                <a:sym typeface="Gill Sans"/>
              </a:rPr>
              <a:t>حلّ مسائل </a:t>
            </a:r>
            <a:r>
              <a:rPr lang="ar-LB" sz="1800" dirty="0" smtClean="0">
                <a:latin typeface="Gill Sans"/>
                <a:ea typeface="Gill Sans"/>
                <a:cs typeface="Gill Sans"/>
                <a:sym typeface="Gill Sans"/>
              </a:rPr>
              <a:t>من </a:t>
            </a:r>
            <a:r>
              <a:rPr lang="ar-LB" sz="1800" dirty="0">
                <a:latin typeface="Gill Sans"/>
                <a:ea typeface="Gill Sans"/>
                <a:cs typeface="Gill Sans"/>
                <a:sym typeface="Gill Sans"/>
              </a:rPr>
              <a:t>العالم الحقيقي فيها جمع، وطرح، وضرب، وقسمة لأعداد صحيحة</a:t>
            </a:r>
            <a:r>
              <a:rPr lang="ar-LB" sz="1800" b="1" dirty="0" smtClean="0">
                <a:latin typeface="Gill Sans"/>
                <a:ea typeface="Gill Sans"/>
                <a:cs typeface="Gill Sans"/>
                <a:sym typeface="Gill Sans"/>
              </a:rPr>
              <a:t>...</a:t>
            </a:r>
            <a:endParaRPr lang="ar-LB" sz="1800" dirty="0"/>
          </a:p>
        </p:txBody>
      </p:sp>
      <p:sp>
        <p:nvSpPr>
          <p:cNvPr id="1747" name="Google Shape;1747;ga21147bc41_0_46"/>
          <p:cNvSpPr/>
          <p:nvPr/>
        </p:nvSpPr>
        <p:spPr>
          <a:xfrm>
            <a:off x="496709" y="586776"/>
            <a:ext cx="670200" cy="692400"/>
          </a:xfrm>
          <a:prstGeom prst="plus">
            <a:avLst>
              <a:gd name="adj" fmla="val 25000"/>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4" name="Google Shape;1743;ga21147bc41_0_46"/>
          <p:cNvSpPr txBox="1">
            <a:spLocks noGrp="1"/>
          </p:cNvSpPr>
          <p:nvPr>
            <p:ph type="body" idx="1"/>
          </p:nvPr>
        </p:nvSpPr>
        <p:spPr>
          <a:xfrm>
            <a:off x="7699020" y="1434539"/>
            <a:ext cx="3984981" cy="5124306"/>
          </a:xfrm>
          <a:prstGeom prst="rect">
            <a:avLst/>
          </a:prstGeom>
          <a:solidFill>
            <a:schemeClr val="bg1"/>
          </a:solidFill>
          <a:ln w="9525" cap="flat" cmpd="sng">
            <a:noFill/>
            <a:prstDash val="solid"/>
            <a:round/>
            <a:headEnd type="none" w="sm" len="sm"/>
            <a:tailEnd type="none" w="sm" len="sm"/>
          </a:ln>
        </p:spPr>
        <p:txBody>
          <a:bodyPr spcFirstLastPara="1" wrap="square" lIns="91425" tIns="45700" rIns="91425" bIns="45700" anchor="t" anchorCtr="0">
            <a:noAutofit/>
          </a:bodyPr>
          <a:lstStyle/>
          <a:p>
            <a:pPr marL="0" indent="0" algn="r" rtl="1">
              <a:spcBef>
                <a:spcPts val="600"/>
              </a:spcBef>
              <a:buNone/>
            </a:pPr>
            <a:r>
              <a:rPr lang="ar-LB" sz="1800" b="1" dirty="0">
                <a:latin typeface="Gill Sans"/>
              </a:rPr>
              <a:t>ما الذي يجعل البند سهلاً أو صعبًا؟</a:t>
            </a:r>
          </a:p>
          <a:p>
            <a:pPr marL="0" indent="0" algn="r" rtl="1">
              <a:spcBef>
                <a:spcPts val="600"/>
              </a:spcBef>
              <a:buNone/>
            </a:pPr>
            <a:r>
              <a:rPr lang="ar-LB" sz="1900" dirty="0"/>
              <a:t>صعب – بما أنّ هذه مشكلة من العالم الحقيقي، ينبغي على المتعلّمين أن يحدّدوا أي عمليات يجب إتمامها، وثمة عمليتان/خطوتان. </a:t>
            </a:r>
            <a:br>
              <a:rPr lang="ar-LB" sz="1900" dirty="0"/>
            </a:br>
            <a:endParaRPr lang="ar-LB" sz="1900" dirty="0"/>
          </a:p>
          <a:p>
            <a:pPr marL="0" lvl="0" indent="0" algn="r" rtl="1">
              <a:spcBef>
                <a:spcPts val="0"/>
              </a:spcBef>
              <a:buNone/>
            </a:pPr>
            <a:r>
              <a:rPr lang="ar-LB" sz="1900" b="1" dirty="0"/>
              <a:t>ما هو مستوى الكفاءة العالمي الأدنى للإجابة بشكل صحيح</a:t>
            </a:r>
            <a:r>
              <a:rPr lang="ar-LB" sz="1900" b="1" dirty="0" smtClean="0"/>
              <a:t>؟</a:t>
            </a:r>
          </a:p>
          <a:p>
            <a:pPr marL="0" lvl="0" indent="0" algn="r" rtl="1">
              <a:buNone/>
            </a:pPr>
            <a:r>
              <a:rPr lang="ar-LB" sz="1900" dirty="0" smtClean="0">
                <a:latin typeface="Gill Sans MT" panose="020B0502020104020203" pitchFamily="34" charset="0"/>
              </a:rPr>
              <a:t>الصف 4 يحقق – حلّ مسائل بسيطة من العالم الحقيقي فيها ضرب عددين صحيحين بـ 5، ووقائع قسمة متصلة، إذًا «فوق التخطي « للصف 2. </a:t>
            </a:r>
          </a:p>
          <a:p>
            <a:pPr marL="0" lvl="0" indent="0" algn="r" rtl="1">
              <a:buNone/>
            </a:pPr>
            <a:endParaRPr sz="1900" dirty="0">
              <a:latin typeface="Gill Sans MT" panose="020B0502020104020203" pitchFamily="34" charset="0"/>
            </a:endParaRPr>
          </a:p>
          <a:p>
            <a:pPr marL="0" lvl="0" indent="0" algn="r" rtl="1">
              <a:buSzPts val="2000"/>
              <a:buNone/>
            </a:pPr>
            <a:r>
              <a:rPr lang="ar-LB" sz="1800" b="1" dirty="0">
                <a:highlight>
                  <a:srgbClr val="F4CCCC"/>
                </a:highlight>
                <a:latin typeface="Gill Sans"/>
              </a:rPr>
              <a:t>هل إن 2 من أصل 3 من المتعلّمين  </a:t>
            </a:r>
            <a:r>
              <a:rPr lang="en-US" sz="1800" b="1" dirty="0">
                <a:highlight>
                  <a:srgbClr val="F4CCCC"/>
                </a:highlight>
                <a:latin typeface="Gill Sans"/>
              </a:rPr>
              <a:t>JP </a:t>
            </a:r>
            <a:r>
              <a:rPr lang="ar-LB" sz="1800" b="1" dirty="0">
                <a:highlight>
                  <a:srgbClr val="F4CCCC"/>
                </a:highlight>
                <a:latin typeface="Gill Sans"/>
              </a:rPr>
              <a:t>قد يجيبون عن البند بشكل صحيح؟</a:t>
            </a:r>
            <a:r>
              <a:rPr lang="ar-LB" sz="1800" b="1" dirty="0">
                <a:highlight>
                  <a:srgbClr val="F4CCCC"/>
                </a:highlight>
              </a:rPr>
              <a:t>  </a:t>
            </a:r>
            <a:endParaRPr lang="ar-LB" sz="1800" dirty="0">
              <a:highlight>
                <a:srgbClr val="F4CCCC"/>
              </a:highlight>
            </a:endParaRPr>
          </a:p>
        </p:txBody>
      </p:sp>
      <p:sp>
        <p:nvSpPr>
          <p:cNvPr id="15" name="Google Shape;1205;p156"/>
          <p:cNvSpPr txBox="1"/>
          <p:nvPr/>
        </p:nvSpPr>
        <p:spPr>
          <a:xfrm>
            <a:off x="496709" y="1434538"/>
            <a:ext cx="7040880" cy="3108960"/>
          </a:xfrm>
          <a:prstGeom prst="rect">
            <a:avLst/>
          </a:prstGeom>
          <a:solidFill>
            <a:schemeClr val="bg1"/>
          </a:solidFill>
          <a:ln w="9525" cap="flat" cmpd="sng">
            <a:noFill/>
            <a:prstDash val="solid"/>
            <a:round/>
            <a:headEnd type="none" w="sm" len="sm"/>
            <a:tailEnd type="none" w="sm" len="sm"/>
          </a:ln>
        </p:spPr>
        <p:txBody>
          <a:bodyPr spcFirstLastPara="1" wrap="square" lIns="91425" tIns="45700" rIns="91425" bIns="45700" anchor="t" anchorCtr="0">
            <a:noAutofit/>
          </a:bodyPr>
          <a:lstStyle/>
          <a:p>
            <a:pPr lvl="0" algn="r" rtl="1">
              <a:spcBef>
                <a:spcPts val="600"/>
              </a:spcBef>
              <a:buSzPts val="2000"/>
            </a:pPr>
            <a:r>
              <a:rPr lang="ar-LB" sz="2000" dirty="0">
                <a:latin typeface="Simplified Arabic" panose="02020603050405020304" pitchFamily="18" charset="-78"/>
                <a:cs typeface="Simplified Arabic" panose="02020603050405020304" pitchFamily="18" charset="-78"/>
              </a:rPr>
              <a:t>كان جاد يملك 16 خوخة.</a:t>
            </a:r>
          </a:p>
          <a:p>
            <a:pPr lvl="0" algn="r" rtl="1">
              <a:spcBef>
                <a:spcPts val="600"/>
              </a:spcBef>
              <a:buSzPts val="2000"/>
            </a:pPr>
            <a:r>
              <a:rPr lang="ar-LB" sz="2000" dirty="0">
                <a:latin typeface="Simplified Arabic" panose="02020603050405020304" pitchFamily="18" charset="-78"/>
                <a:cs typeface="Simplified Arabic" panose="02020603050405020304" pitchFamily="18" charset="-78"/>
              </a:rPr>
              <a:t>تخلّى عن 4 خوخات.</a:t>
            </a:r>
          </a:p>
          <a:p>
            <a:pPr lvl="0" algn="r" rtl="1">
              <a:spcBef>
                <a:spcPts val="600"/>
              </a:spcBef>
              <a:buSzPts val="2000"/>
            </a:pPr>
            <a:r>
              <a:rPr lang="ar-LB" sz="2000" dirty="0">
                <a:latin typeface="Simplified Arabic" panose="02020603050405020304" pitchFamily="18" charset="-78"/>
                <a:cs typeface="Simplified Arabic" panose="02020603050405020304" pitchFamily="18" charset="-78"/>
              </a:rPr>
              <a:t>ثم قسّم جاد ما تبقى من الخوخ بالتساوي على سلّتين.</a:t>
            </a:r>
          </a:p>
          <a:p>
            <a:pPr lvl="0" algn="r" rtl="1">
              <a:spcBef>
                <a:spcPts val="600"/>
              </a:spcBef>
              <a:buSzPts val="2000"/>
            </a:pPr>
            <a:r>
              <a:rPr lang="ar-LB" sz="2000" dirty="0">
                <a:latin typeface="Simplified Arabic" panose="02020603050405020304" pitchFamily="18" charset="-78"/>
                <a:cs typeface="Simplified Arabic" panose="02020603050405020304" pitchFamily="18" charset="-78"/>
              </a:rPr>
              <a:t>كم خوخة وضع جاد في كلّ سلّة؟</a:t>
            </a:r>
          </a:p>
          <a:p>
            <a:pPr lvl="0" algn="r" rtl="1">
              <a:spcBef>
                <a:spcPts val="600"/>
              </a:spcBef>
              <a:buSzPts val="2000"/>
            </a:pPr>
            <a:r>
              <a:rPr lang="ar-LB" sz="2000" b="1" dirty="0" smtClean="0">
                <a:latin typeface="Simplified Arabic" panose="02020603050405020304" pitchFamily="18" charset="-78"/>
                <a:cs typeface="Simplified Arabic" panose="02020603050405020304" pitchFamily="18" charset="-78"/>
              </a:rPr>
              <a:t>أ</a:t>
            </a:r>
            <a:r>
              <a:rPr lang="ar-LB" sz="2000" b="1" dirty="0">
                <a:latin typeface="Simplified Arabic" panose="02020603050405020304" pitchFamily="18" charset="-78"/>
                <a:cs typeface="Simplified Arabic" panose="02020603050405020304" pitchFamily="18" charset="-78"/>
              </a:rPr>
              <a:t>. 6</a:t>
            </a:r>
          </a:p>
          <a:p>
            <a:pPr lvl="0" algn="r" rtl="1">
              <a:spcBef>
                <a:spcPts val="600"/>
              </a:spcBef>
              <a:buSzPts val="2000"/>
            </a:pPr>
            <a:r>
              <a:rPr lang="ar-LB" sz="2000" dirty="0">
                <a:latin typeface="Simplified Arabic" panose="02020603050405020304" pitchFamily="18" charset="-78"/>
                <a:cs typeface="Simplified Arabic" panose="02020603050405020304" pitchFamily="18" charset="-78"/>
              </a:rPr>
              <a:t>ب. 8</a:t>
            </a:r>
          </a:p>
          <a:p>
            <a:pPr lvl="0" algn="r" rtl="1">
              <a:spcBef>
                <a:spcPts val="600"/>
              </a:spcBef>
              <a:buSzPts val="2000"/>
            </a:pPr>
            <a:r>
              <a:rPr lang="ar-LB" sz="2000" dirty="0">
                <a:latin typeface="Simplified Arabic" panose="02020603050405020304" pitchFamily="18" charset="-78"/>
                <a:cs typeface="Simplified Arabic" panose="02020603050405020304" pitchFamily="18" charset="-78"/>
              </a:rPr>
              <a:t>ج. 10</a:t>
            </a:r>
          </a:p>
          <a:p>
            <a:pPr lvl="0" algn="r" rtl="1">
              <a:spcBef>
                <a:spcPts val="600"/>
              </a:spcBef>
              <a:buSzPts val="2000"/>
            </a:pPr>
            <a:r>
              <a:rPr lang="ar-LB" sz="2000" dirty="0">
                <a:latin typeface="Simplified Arabic" panose="02020603050405020304" pitchFamily="18" charset="-78"/>
                <a:cs typeface="Simplified Arabic" panose="02020603050405020304" pitchFamily="18" charset="-78"/>
              </a:rPr>
              <a:t>د. </a:t>
            </a:r>
            <a:r>
              <a:rPr lang="ar-LB" sz="2000" dirty="0" smtClean="0">
                <a:latin typeface="Simplified Arabic" panose="02020603050405020304" pitchFamily="18" charset="-78"/>
                <a:cs typeface="Simplified Arabic" panose="02020603050405020304" pitchFamily="18" charset="-78"/>
              </a:rPr>
              <a:t>12</a:t>
            </a:r>
            <a:endParaRPr lang="ar-LB" sz="2000" dirty="0">
              <a:latin typeface="Simplified Arabic" panose="02020603050405020304" pitchFamily="18" charset="-78"/>
              <a:cs typeface="Simplified Arabic" panose="02020603050405020304" pitchFamily="18"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10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fade">
                                      <p:cBhvr>
                                        <p:cTn id="12" dur="10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fade">
                                      <p:cBhvr>
                                        <p:cTn id="17" dur="1000"/>
                                        <p:tgtEl>
                                          <p:spTgt spid="1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xEl>
                                              <p:pRg st="3" end="3"/>
                                            </p:txEl>
                                          </p:spTgt>
                                        </p:tgtEl>
                                        <p:attrNameLst>
                                          <p:attrName>style.visibility</p:attrName>
                                        </p:attrNameLst>
                                      </p:cBhvr>
                                      <p:to>
                                        <p:strVal val="visible"/>
                                      </p:to>
                                    </p:set>
                                    <p:animEffect transition="in" filter="fade">
                                      <p:cBhvr>
                                        <p:cTn id="22" dur="1000"/>
                                        <p:tgtEl>
                                          <p:spTgt spid="1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Shape 2047"/>
        <p:cNvGrpSpPr/>
        <p:nvPr/>
      </p:nvGrpSpPr>
      <p:grpSpPr>
        <a:xfrm>
          <a:off x="0" y="0"/>
          <a:ext cx="0" cy="0"/>
          <a:chOff x="0" y="0"/>
          <a:chExt cx="0" cy="0"/>
        </a:xfrm>
      </p:grpSpPr>
      <p:sp>
        <p:nvSpPr>
          <p:cNvPr id="2048" name="Google Shape;2048;ga367ccd41a_1_20"/>
          <p:cNvSpPr/>
          <p:nvPr/>
        </p:nvSpPr>
        <p:spPr>
          <a:xfrm>
            <a:off x="451875" y="497715"/>
            <a:ext cx="670200" cy="692400"/>
          </a:xfrm>
          <a:prstGeom prst="plus">
            <a:avLst>
              <a:gd name="adj" fmla="val 25000"/>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049" name="Google Shape;2049;ga367ccd41a_1_20"/>
          <p:cNvSpPr txBox="1">
            <a:spLocks noGrp="1"/>
          </p:cNvSpPr>
          <p:nvPr>
            <p:ph type="title"/>
          </p:nvPr>
        </p:nvSpPr>
        <p:spPr>
          <a:xfrm>
            <a:off x="609600" y="836838"/>
            <a:ext cx="10871200" cy="580800"/>
          </a:xfrm>
          <a:prstGeom prst="rect">
            <a:avLst/>
          </a:prstGeom>
          <a:noFill/>
          <a:ln>
            <a:noFill/>
          </a:ln>
        </p:spPr>
        <p:txBody>
          <a:bodyPr spcFirstLastPara="1" wrap="square" lIns="91425" tIns="45700" rIns="91425" bIns="45700" anchor="b" anchorCtr="0">
            <a:spAutoFit/>
          </a:bodyPr>
          <a:lstStyle/>
          <a:p>
            <a:pPr lvl="0" algn="r" rtl="1"/>
            <a:r>
              <a:rPr lang="ar-LB" dirty="0"/>
              <a:t>تطبيق التصنيف البند </a:t>
            </a:r>
            <a:r>
              <a:rPr lang="ar-LB" dirty="0" smtClean="0"/>
              <a:t>1</a:t>
            </a:r>
            <a:endParaRPr dirty="0"/>
          </a:p>
        </p:txBody>
      </p:sp>
      <p:sp>
        <p:nvSpPr>
          <p:cNvPr id="2050" name="Google Shape;2050;ga367ccd41a_1_20"/>
          <p:cNvSpPr/>
          <p:nvPr/>
        </p:nvSpPr>
        <p:spPr>
          <a:xfrm>
            <a:off x="451875" y="480626"/>
            <a:ext cx="670200" cy="692400"/>
          </a:xfrm>
          <a:prstGeom prst="plus">
            <a:avLst>
              <a:gd name="adj" fmla="val 25000"/>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grpSp>
        <p:nvGrpSpPr>
          <p:cNvPr id="2051" name="Google Shape;2051;ga367ccd41a_1_20"/>
          <p:cNvGrpSpPr/>
          <p:nvPr/>
        </p:nvGrpSpPr>
        <p:grpSpPr>
          <a:xfrm>
            <a:off x="309883" y="1773725"/>
            <a:ext cx="11572235" cy="4400825"/>
            <a:chOff x="341139" y="1773725"/>
            <a:chExt cx="11572235" cy="4400825"/>
          </a:xfrm>
        </p:grpSpPr>
        <p:sp>
          <p:nvSpPr>
            <p:cNvPr id="2052" name="Google Shape;2052;ga367ccd41a_1_20"/>
            <p:cNvSpPr/>
            <p:nvPr/>
          </p:nvSpPr>
          <p:spPr>
            <a:xfrm>
              <a:off x="341139" y="3652150"/>
              <a:ext cx="5486400" cy="2522400"/>
            </a:xfrm>
            <a:prstGeom prst="rect">
              <a:avLst/>
            </a:prstGeom>
            <a:solidFill>
              <a:schemeClr val="lt1"/>
            </a:solidFill>
            <a:ln>
              <a:noFill/>
            </a:ln>
          </p:spPr>
          <p:txBody>
            <a:bodyPr spcFirstLastPara="1" wrap="square" lIns="91425" tIns="45700" rIns="91425" bIns="45700" anchor="t" anchorCtr="0">
              <a:noAutofit/>
            </a:bodyPr>
            <a:lstStyle/>
            <a:p>
              <a:pPr lvl="0" algn="r" rtl="1">
                <a:buSzPts val="2000"/>
              </a:pPr>
              <a:r>
                <a:rPr lang="ar-LB" sz="1900" b="1" dirty="0">
                  <a:latin typeface="Gill Sans"/>
                  <a:ea typeface="Gill Sans"/>
                  <a:cs typeface="Gill Sans"/>
                  <a:sym typeface="Gill Sans"/>
                </a:rPr>
                <a:t>المجال: </a:t>
              </a:r>
              <a:r>
                <a:rPr lang="ar-LB" sz="1900" dirty="0">
                  <a:latin typeface="Gill Sans"/>
                  <a:ea typeface="Gill Sans"/>
                  <a:cs typeface="Gill Sans"/>
                  <a:sym typeface="Gill Sans"/>
                </a:rPr>
                <a:t>الفهم القرائي (فهم النص)</a:t>
              </a:r>
            </a:p>
            <a:p>
              <a:pPr lvl="0" algn="r" rtl="1">
                <a:buSzPts val="2000"/>
              </a:pPr>
              <a:r>
                <a:rPr lang="ar-LB" sz="1900" b="1" dirty="0">
                  <a:latin typeface="Gill Sans"/>
                  <a:ea typeface="Gill Sans"/>
                  <a:cs typeface="Gill Sans"/>
                  <a:sym typeface="Gill Sans"/>
                </a:rPr>
                <a:t>الناتج: </a:t>
              </a:r>
              <a:r>
                <a:rPr lang="ar-LB" sz="1900" dirty="0">
                  <a:latin typeface="Gill Sans"/>
                  <a:ea typeface="Gill Sans"/>
                  <a:cs typeface="Gill Sans"/>
                  <a:sym typeface="Gill Sans"/>
                </a:rPr>
                <a:t>استرجاع المعلومات</a:t>
              </a:r>
            </a:p>
            <a:p>
              <a:pPr lvl="0" algn="r" rtl="1">
                <a:buSzPts val="2000"/>
              </a:pPr>
              <a:r>
                <a:rPr lang="ar-LB" sz="1900" b="1" dirty="0">
                  <a:latin typeface="Gill Sans"/>
                  <a:ea typeface="Gill Sans"/>
                  <a:cs typeface="Gill Sans"/>
                  <a:sym typeface="Gill Sans"/>
                </a:rPr>
                <a:t>الناتج الفرعي: </a:t>
              </a:r>
              <a:r>
                <a:rPr lang="ar-SA" sz="2000" dirty="0"/>
                <a:t>إسترجاع معلومات صريحة في نصّ خاص بالمستوى الصفّي المعنيّ بواسطة مطابقة الكلمات - المباشرة – أو القريبة.</a:t>
              </a:r>
              <a:endParaRPr lang="ar-LB" sz="2000" dirty="0"/>
            </a:p>
            <a:p>
              <a:pPr lvl="0" algn="r" rtl="1">
                <a:buSzPts val="2000"/>
              </a:pPr>
              <a:r>
                <a:rPr lang="ar-LB" sz="2000" b="1" dirty="0"/>
                <a:t>المعرفة أو المهارة:</a:t>
              </a:r>
              <a:r>
                <a:rPr lang="ar-LB" sz="2000" dirty="0"/>
                <a:t> </a:t>
              </a:r>
              <a:r>
                <a:rPr lang="ar-SA" sz="2000" dirty="0"/>
                <a:t>إسترجاع معلوم</a:t>
              </a:r>
              <a:r>
                <a:rPr lang="ar-LB" sz="2000" dirty="0"/>
                <a:t>ة واحدة من معلومات</a:t>
              </a:r>
              <a:r>
                <a:rPr lang="ar-SA" sz="2000" dirty="0"/>
                <a:t> صريحة في نصّ </a:t>
              </a:r>
              <a:r>
                <a:rPr lang="ar-LB" sz="2000" dirty="0"/>
                <a:t>متتالٍ </a:t>
              </a:r>
              <a:r>
                <a:rPr lang="ar-SA" sz="2000" dirty="0"/>
                <a:t>خاص بالمستوى الصفّي المعنيّ بواسطة مطابقة الكلمات - المباشرة – أو القريبة</a:t>
              </a:r>
              <a:r>
                <a:rPr lang="ar-SA" sz="2000" dirty="0" smtClean="0"/>
                <a:t>.</a:t>
              </a:r>
              <a:endParaRPr lang="ar-LB" sz="2000" dirty="0"/>
            </a:p>
          </p:txBody>
        </p:sp>
        <p:sp>
          <p:nvSpPr>
            <p:cNvPr id="2053" name="Google Shape;2053;ga367ccd41a_1_20"/>
            <p:cNvSpPr/>
            <p:nvPr/>
          </p:nvSpPr>
          <p:spPr>
            <a:xfrm>
              <a:off x="341139" y="1773725"/>
              <a:ext cx="5486400" cy="523200"/>
            </a:xfrm>
            <a:prstGeom prst="rect">
              <a:avLst/>
            </a:prstGeom>
            <a:solidFill>
              <a:schemeClr val="lt1"/>
            </a:solidFill>
            <a:ln>
              <a:noFill/>
            </a:ln>
          </p:spPr>
          <p:txBody>
            <a:bodyPr spcFirstLastPara="1" wrap="square" lIns="91425" tIns="45700" rIns="91425" bIns="45700" anchor="t" anchorCtr="0">
              <a:noAutofit/>
            </a:bodyPr>
            <a:lstStyle/>
            <a:p>
              <a:pPr lvl="0" algn="r" rtl="1">
                <a:buSzPts val="2000"/>
              </a:pPr>
              <a:r>
                <a:rPr lang="ar-LB" sz="2000" b="1" dirty="0">
                  <a:latin typeface="Gill Sans"/>
                  <a:ea typeface="Gill Sans"/>
                  <a:cs typeface="Gill Sans"/>
                  <a:sym typeface="Gill Sans"/>
                </a:rPr>
                <a:t>البند: </a:t>
              </a:r>
              <a:r>
                <a:rPr lang="ar-LB" sz="2000" dirty="0">
                  <a:latin typeface="Gill Sans"/>
                  <a:ea typeface="Gill Sans"/>
                  <a:cs typeface="Gill Sans"/>
                  <a:sym typeface="Gill Sans"/>
                </a:rPr>
                <a:t>من لديه كلب أليف؟</a:t>
              </a:r>
              <a:endParaRPr lang="ar-LB" sz="2000" b="1" strike="sngStrike" dirty="0">
                <a:latin typeface="Gill Sans"/>
                <a:ea typeface="Gill Sans"/>
                <a:cs typeface="Gill Sans"/>
                <a:sym typeface="Gill Sans"/>
              </a:endParaRPr>
            </a:p>
            <a:p>
              <a:pPr marL="0" marR="0" lvl="0" indent="0" algn="l" rtl="0">
                <a:lnSpc>
                  <a:spcPct val="100000"/>
                </a:lnSpc>
                <a:spcBef>
                  <a:spcPts val="600"/>
                </a:spcBef>
                <a:spcAft>
                  <a:spcPts val="0"/>
                </a:spcAft>
                <a:buClr>
                  <a:srgbClr val="000000"/>
                </a:buClr>
                <a:buSzPts val="2000"/>
                <a:buFont typeface="Arial"/>
                <a:buNone/>
              </a:pPr>
              <a:endParaRPr sz="2000" b="1" i="0" u="none" strike="sngStrike" cap="none" dirty="0">
                <a:solidFill>
                  <a:srgbClr val="000000"/>
                </a:solidFill>
                <a:latin typeface="Gill Sans"/>
                <a:ea typeface="Gill Sans"/>
                <a:cs typeface="Gill Sans"/>
                <a:sym typeface="Gill Sans"/>
              </a:endParaRPr>
            </a:p>
          </p:txBody>
        </p:sp>
        <p:sp>
          <p:nvSpPr>
            <p:cNvPr id="2054" name="Google Shape;2054;ga367ccd41a_1_20"/>
            <p:cNvSpPr/>
            <p:nvPr/>
          </p:nvSpPr>
          <p:spPr>
            <a:xfrm>
              <a:off x="5969774" y="1773850"/>
              <a:ext cx="5943600" cy="4400700"/>
            </a:xfrm>
            <a:prstGeom prst="rect">
              <a:avLst/>
            </a:prstGeom>
            <a:solidFill>
              <a:schemeClr val="lt1"/>
            </a:solidFill>
            <a:ln>
              <a:noFill/>
            </a:ln>
          </p:spPr>
          <p:txBody>
            <a:bodyPr spcFirstLastPara="1" wrap="square" lIns="91425" tIns="45700" rIns="91425" bIns="45700" anchor="t" anchorCtr="0">
              <a:noAutofit/>
            </a:bodyPr>
            <a:lstStyle/>
            <a:p>
              <a:pPr lvl="0" algn="r" rtl="1">
                <a:buSzPts val="2000"/>
              </a:pPr>
              <a:r>
                <a:rPr lang="en-US" sz="2000" b="1" dirty="0">
                  <a:latin typeface="Gill Sans"/>
                  <a:ea typeface="Gill Sans"/>
                  <a:cs typeface="Gill Sans"/>
                  <a:sym typeface="Gill Sans"/>
                </a:rPr>
                <a:t>GPL</a:t>
              </a:r>
              <a:r>
                <a:rPr lang="ar-LB" sz="2000" b="1" dirty="0">
                  <a:latin typeface="Gill Sans"/>
                  <a:ea typeface="Gill Sans"/>
                  <a:cs typeface="Gill Sans"/>
                  <a:sym typeface="Gill Sans"/>
                </a:rPr>
                <a:t> و</a:t>
              </a:r>
              <a:r>
                <a:rPr lang="en-US" sz="2000" b="1" dirty="0">
                  <a:latin typeface="Gill Sans"/>
                  <a:ea typeface="Gill Sans"/>
                  <a:cs typeface="Gill Sans"/>
                  <a:sym typeface="Gill Sans"/>
                </a:rPr>
                <a:t> GPD</a:t>
              </a:r>
              <a:r>
                <a:rPr lang="ar-LB" sz="2000" b="1" dirty="0">
                  <a:latin typeface="Gill Sans"/>
                  <a:ea typeface="Gill Sans"/>
                  <a:cs typeface="Gill Sans"/>
                  <a:sym typeface="Gill Sans"/>
                </a:rPr>
                <a:t> (معيار الأداء):</a:t>
              </a:r>
            </a:p>
            <a:p>
              <a:pPr lvl="0" algn="r" rtl="1">
                <a:buSzPts val="2000"/>
              </a:pPr>
              <a:endParaRPr lang="ar-LB" sz="2000" b="1" dirty="0" smtClean="0">
                <a:highlight>
                  <a:srgbClr val="C0C0C0"/>
                </a:highlight>
                <a:latin typeface="Gill Sans"/>
                <a:ea typeface="Gill Sans"/>
                <a:cs typeface="Gill Sans"/>
                <a:sym typeface="Gill Sans"/>
              </a:endParaRPr>
            </a:p>
            <a:p>
              <a:pPr lvl="0" algn="r" rtl="1">
                <a:buSzPts val="2000"/>
              </a:pPr>
              <a:r>
                <a:rPr lang="ar-LB" sz="2000" b="1" dirty="0" smtClean="0"/>
                <a:t>مستوى </a:t>
              </a:r>
              <a:r>
                <a:rPr lang="ar-LB" sz="2000" b="1" dirty="0"/>
                <a:t>الكفاءة العالمي الأدنى للإجابة بشكل </a:t>
              </a:r>
              <a:r>
                <a:rPr lang="ar-LB" sz="2000" b="1" dirty="0" smtClean="0"/>
                <a:t>صحيح – يحقق جزئيًّا: </a:t>
              </a:r>
              <a:r>
                <a:rPr lang="ar-LB" sz="2000" dirty="0" smtClean="0"/>
                <a:t>استرجاع معلومة واحدة من معلومات بارزة وصريحة من نص بمستوى الصف 3 باستخدام المطابقة بكلمات مباشرة أو بكلمات قريبة عندما تكون المعلومة المطلوبة متاخمة للكلمة المطابَقة وما من معلومات متنافسة. وهذا يكون عادةً الجواب على سؤال من، ماذا، متى، أو أين. </a:t>
              </a:r>
            </a:p>
            <a:p>
              <a:pPr lvl="0" algn="r" rtl="1">
                <a:buSzPts val="2000"/>
              </a:pPr>
              <a:r>
                <a:rPr lang="en-US" sz="2000" b="1" i="0" u="none" strike="noStrike" cap="none" dirty="0">
                  <a:solidFill>
                    <a:srgbClr val="000000"/>
                  </a:solidFill>
                  <a:highlight>
                    <a:srgbClr val="F4CCCC"/>
                  </a:highlight>
                  <a:latin typeface="Gill Sans"/>
                  <a:ea typeface="Gill Sans"/>
                  <a:cs typeface="Gill Sans"/>
                  <a:sym typeface="Gill Sans"/>
                </a:rPr>
                <a:t/>
              </a:r>
              <a:br>
                <a:rPr lang="en-US" sz="2000" b="1" i="0" u="none" strike="noStrike" cap="none" dirty="0">
                  <a:solidFill>
                    <a:srgbClr val="000000"/>
                  </a:solidFill>
                  <a:highlight>
                    <a:srgbClr val="F4CCCC"/>
                  </a:highlight>
                  <a:latin typeface="Gill Sans"/>
                  <a:ea typeface="Gill Sans"/>
                  <a:cs typeface="Gill Sans"/>
                  <a:sym typeface="Gill Sans"/>
                </a:rPr>
              </a:br>
              <a:r>
                <a:rPr lang="ar-LB" sz="2000" b="1" dirty="0">
                  <a:highlight>
                    <a:srgbClr val="F4CCCC"/>
                  </a:highlight>
                  <a:latin typeface="Gill Sans"/>
                  <a:ea typeface="Gill Sans"/>
                  <a:cs typeface="Gill Sans"/>
                  <a:sym typeface="Gill Sans"/>
                </a:rPr>
                <a:t>هل إن 2 من أصل 3 من المتعلّمين  </a:t>
              </a:r>
              <a:r>
                <a:rPr lang="en-US" sz="2000" b="1" dirty="0">
                  <a:highlight>
                    <a:srgbClr val="F4CCCC"/>
                  </a:highlight>
                  <a:latin typeface="Gill Sans"/>
                  <a:ea typeface="Gill Sans"/>
                  <a:cs typeface="Gill Sans"/>
                  <a:sym typeface="Gill Sans"/>
                </a:rPr>
                <a:t>JP </a:t>
              </a:r>
              <a:r>
                <a:rPr lang="ar-LB" sz="2000" b="1" dirty="0">
                  <a:highlight>
                    <a:srgbClr val="F4CCCC"/>
                  </a:highlight>
                  <a:latin typeface="Gill Sans"/>
                  <a:ea typeface="Gill Sans"/>
                  <a:cs typeface="Gill Sans"/>
                  <a:sym typeface="Gill Sans"/>
                </a:rPr>
                <a:t>قد يجيبون عن البند بشكل صحيح؟.. . .  </a:t>
              </a:r>
            </a:p>
            <a:p>
              <a:pPr lvl="0" algn="r" rtl="1">
                <a:buSzPts val="2000"/>
              </a:pPr>
              <a:r>
                <a:rPr lang="ar-LB" sz="2000" b="1" dirty="0">
                  <a:highlight>
                    <a:srgbClr val="F4CCCC"/>
                  </a:highlight>
                  <a:latin typeface="Gill Sans"/>
                  <a:ea typeface="Gill Sans"/>
                  <a:cs typeface="Gill Sans"/>
                  <a:sym typeface="Gill Sans"/>
                </a:rPr>
                <a:t>	إذا كان الجواب بنعم، ضع دائرة حول </a:t>
              </a:r>
              <a:r>
                <a:rPr lang="en-US" sz="2000" dirty="0">
                  <a:highlight>
                    <a:srgbClr val="F4CCCC"/>
                  </a:highlight>
                  <a:latin typeface="Gill Sans"/>
                  <a:ea typeface="Gill Sans"/>
                  <a:cs typeface="Gill Sans"/>
                  <a:sym typeface="Gill Sans"/>
                </a:rPr>
                <a:t>JP</a:t>
              </a:r>
            </a:p>
            <a:p>
              <a:pPr lvl="0" algn="r" rtl="1">
                <a:buSzPts val="2000"/>
              </a:pPr>
              <a:r>
                <a:rPr lang="en-US" sz="2000" dirty="0">
                  <a:highlight>
                    <a:srgbClr val="F4CCCC"/>
                  </a:highlight>
                  <a:latin typeface="Gill Sans"/>
                  <a:ea typeface="Gill Sans"/>
                  <a:cs typeface="Gill Sans"/>
                  <a:sym typeface="Gill Sans"/>
                </a:rPr>
                <a:t>	</a:t>
              </a:r>
              <a:r>
                <a:rPr lang="ar-LB" sz="2000" dirty="0">
                  <a:highlight>
                    <a:srgbClr val="F4CCCC"/>
                  </a:highlight>
                  <a:latin typeface="Gill Sans"/>
                  <a:ea typeface="Gill Sans"/>
                  <a:cs typeface="Gill Sans"/>
                  <a:sym typeface="Gill Sans"/>
                </a:rPr>
                <a:t>إذا كان الجواب كلا، إسأل عن </a:t>
              </a:r>
              <a:r>
                <a:rPr lang="en-US" sz="2000" dirty="0">
                  <a:highlight>
                    <a:srgbClr val="F4CCCC"/>
                  </a:highlight>
                  <a:latin typeface="Gill Sans"/>
                  <a:ea typeface="Gill Sans"/>
                  <a:cs typeface="Gill Sans"/>
                  <a:sym typeface="Gill Sans"/>
                </a:rPr>
                <a:t>JM</a:t>
              </a:r>
            </a:p>
          </p:txBody>
        </p:sp>
        <p:sp>
          <p:nvSpPr>
            <p:cNvPr id="2055" name="Google Shape;2055;ga367ccd41a_1_20"/>
            <p:cNvSpPr txBox="1"/>
            <p:nvPr/>
          </p:nvSpPr>
          <p:spPr>
            <a:xfrm>
              <a:off x="341139" y="2409787"/>
              <a:ext cx="5486400" cy="1129500"/>
            </a:xfrm>
            <a:prstGeom prst="rect">
              <a:avLst/>
            </a:prstGeom>
            <a:solidFill>
              <a:schemeClr val="lt1"/>
            </a:solidFill>
            <a:ln>
              <a:noFill/>
            </a:ln>
          </p:spPr>
          <p:txBody>
            <a:bodyPr spcFirstLastPara="1" wrap="square" lIns="91425" tIns="91425" rIns="91425" bIns="91425" anchor="t" anchorCtr="0">
              <a:noAutofit/>
            </a:bodyPr>
            <a:lstStyle/>
            <a:p>
              <a:pPr algn="r" rtl="1">
                <a:buSzPts val="1950"/>
              </a:pPr>
              <a:r>
                <a:rPr lang="ar-LB" sz="2000" b="1" dirty="0">
                  <a:latin typeface="Gill Sans"/>
                  <a:ea typeface="Gill Sans"/>
                  <a:cs typeface="Gill Sans"/>
                  <a:sym typeface="Gill Sans"/>
                </a:rPr>
                <a:t>ما الذي يجعل البند سهلاً أو صعبًا؟ </a:t>
              </a:r>
              <a:r>
                <a:rPr lang="ar-LB" sz="2000" dirty="0">
                  <a:latin typeface="Gill Sans"/>
                  <a:ea typeface="Gill Sans"/>
                  <a:cs typeface="Gill Sans"/>
                  <a:sym typeface="Gill Sans"/>
                </a:rPr>
                <a:t>إنّه سهل لأنّ هذا السؤال يأتي من الجملة الأولى من المقطع ويستخدم مطابقة بالكلمات </a:t>
              </a:r>
              <a:r>
                <a:rPr lang="ar-LB" sz="2000" dirty="0" smtClean="0">
                  <a:latin typeface="Gill Sans"/>
                  <a:ea typeface="Gill Sans"/>
                  <a:cs typeface="Gill Sans"/>
                  <a:sym typeface="Gill Sans"/>
                </a:rPr>
                <a:t>المباشرة</a:t>
              </a:r>
              <a:endParaRPr lang="ar-LB" sz="2000" dirty="0">
                <a:latin typeface="Gill Sans"/>
                <a:ea typeface="Gill Sans"/>
                <a:cs typeface="Gill Sans"/>
                <a:sym typeface="Gill Sans"/>
              </a:endParaRPr>
            </a:p>
          </p:txBody>
        </p:sp>
      </p:gr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Shape 2060"/>
        <p:cNvGrpSpPr/>
        <p:nvPr/>
      </p:nvGrpSpPr>
      <p:grpSpPr>
        <a:xfrm>
          <a:off x="0" y="0"/>
          <a:ext cx="0" cy="0"/>
          <a:chOff x="0" y="0"/>
          <a:chExt cx="0" cy="0"/>
        </a:xfrm>
      </p:grpSpPr>
      <p:sp>
        <p:nvSpPr>
          <p:cNvPr id="2061" name="Google Shape;2061;ga367ccd41a_1_29"/>
          <p:cNvSpPr/>
          <p:nvPr/>
        </p:nvSpPr>
        <p:spPr>
          <a:xfrm>
            <a:off x="509232" y="690915"/>
            <a:ext cx="670200" cy="692400"/>
          </a:xfrm>
          <a:prstGeom prst="plus">
            <a:avLst>
              <a:gd name="adj" fmla="val 25000"/>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grpSp>
        <p:nvGrpSpPr>
          <p:cNvPr id="2062" name="Google Shape;2062;ga367ccd41a_1_29"/>
          <p:cNvGrpSpPr/>
          <p:nvPr/>
        </p:nvGrpSpPr>
        <p:grpSpPr>
          <a:xfrm>
            <a:off x="651059" y="1831325"/>
            <a:ext cx="10889883" cy="4206365"/>
            <a:chOff x="805167" y="1831325"/>
            <a:chExt cx="10889883" cy="4206365"/>
          </a:xfrm>
        </p:grpSpPr>
        <p:sp>
          <p:nvSpPr>
            <p:cNvPr id="2063" name="Google Shape;2063;ga367ccd41a_1_29"/>
            <p:cNvSpPr/>
            <p:nvPr/>
          </p:nvSpPr>
          <p:spPr>
            <a:xfrm>
              <a:off x="805167" y="3835090"/>
              <a:ext cx="6309360" cy="2202600"/>
            </a:xfrm>
            <a:prstGeom prst="rect">
              <a:avLst/>
            </a:prstGeom>
            <a:solidFill>
              <a:schemeClr val="lt1"/>
            </a:solidFill>
            <a:ln>
              <a:noFill/>
            </a:ln>
          </p:spPr>
          <p:txBody>
            <a:bodyPr spcFirstLastPara="1" wrap="square" lIns="91425" tIns="45700" rIns="91425" bIns="45700" anchor="t" anchorCtr="0">
              <a:noAutofit/>
            </a:bodyPr>
            <a:lstStyle/>
            <a:p>
              <a:pPr lvl="0" algn="r" rtl="1">
                <a:spcBef>
                  <a:spcPts val="600"/>
                </a:spcBef>
                <a:buSzPts val="2000"/>
              </a:pPr>
              <a:r>
                <a:rPr lang="ar-LB" sz="2000" b="1" dirty="0">
                  <a:latin typeface="Gill Sans"/>
                  <a:ea typeface="Gill Sans"/>
                  <a:cs typeface="Gill Sans"/>
                  <a:sym typeface="Gill Sans"/>
                </a:rPr>
                <a:t>المجال: </a:t>
              </a:r>
              <a:r>
                <a:rPr lang="ar-LB" sz="2000" dirty="0">
                  <a:latin typeface="Gill Sans"/>
                  <a:ea typeface="Gill Sans"/>
                  <a:cs typeface="Gill Sans"/>
                  <a:sym typeface="Gill Sans"/>
                </a:rPr>
                <a:t>فكّ الرموز</a:t>
              </a:r>
            </a:p>
            <a:p>
              <a:pPr lvl="0" algn="r" rtl="1">
                <a:spcBef>
                  <a:spcPts val="600"/>
                </a:spcBef>
                <a:buSzPts val="2000"/>
              </a:pPr>
              <a:r>
                <a:rPr lang="ar-LB" sz="2000" b="1" dirty="0">
                  <a:latin typeface="Gill Sans"/>
                  <a:ea typeface="Gill Sans"/>
                  <a:cs typeface="Gill Sans"/>
                  <a:sym typeface="Gill Sans"/>
                </a:rPr>
                <a:t>الناتج: </a:t>
              </a:r>
              <a:r>
                <a:rPr lang="ar-LB" sz="2000" dirty="0">
                  <a:latin typeface="Gill Sans"/>
                  <a:ea typeface="Gill Sans"/>
                  <a:cs typeface="Gill Sans"/>
                  <a:sym typeface="Gill Sans"/>
                </a:rPr>
                <a:t>الطلاقة</a:t>
              </a:r>
            </a:p>
            <a:p>
              <a:pPr lvl="0" algn="r" rtl="1">
                <a:spcBef>
                  <a:spcPts val="600"/>
                </a:spcBef>
                <a:buSzPts val="2000"/>
              </a:pPr>
              <a:r>
                <a:rPr lang="ar-LB" sz="2000" b="1" dirty="0">
                  <a:latin typeface="Gill Sans"/>
                  <a:ea typeface="Gill Sans"/>
                  <a:cs typeface="Gill Sans"/>
                  <a:sym typeface="Gill Sans"/>
                </a:rPr>
                <a:t>الناتج الفرعي: </a:t>
              </a:r>
              <a:r>
                <a:rPr lang="ar-LB" sz="2000" dirty="0">
                  <a:latin typeface="Gill Sans"/>
                  <a:ea typeface="Gill Sans"/>
                  <a:cs typeface="Gill Sans"/>
                  <a:sym typeface="Gill Sans"/>
                </a:rPr>
                <a:t>تلاوة أو القراءة بالإشارة لنص متتالٍ بمستوى صفي معيّن بسرعة وبدقة</a:t>
              </a:r>
            </a:p>
            <a:p>
              <a:pPr lvl="0" algn="just" rtl="1">
                <a:spcBef>
                  <a:spcPts val="600"/>
                </a:spcBef>
                <a:buSzPts val="2000"/>
              </a:pPr>
              <a:r>
                <a:rPr lang="ar-LB" sz="2000" b="1" dirty="0">
                  <a:latin typeface="Gill Sans"/>
                  <a:ea typeface="Gill Sans"/>
                  <a:cs typeface="Gill Sans"/>
                  <a:sym typeface="Gill Sans"/>
                </a:rPr>
                <a:t>بيانات المعارف أو المهارات:  </a:t>
              </a:r>
              <a:r>
                <a:rPr lang="ar-LB" sz="2000" dirty="0">
                  <a:latin typeface="Gill Sans"/>
                  <a:ea typeface="Gill Sans"/>
                  <a:cs typeface="Gill Sans"/>
                  <a:sym typeface="Gill Sans"/>
                </a:rPr>
                <a:t>تلاوة أو القراءة بالإشارة بطلاقة لنص متتالٍ بمستوى صفي معيّن بسرعة </a:t>
              </a:r>
              <a:r>
                <a:rPr lang="ar-LB" sz="2000" dirty="0" smtClean="0">
                  <a:latin typeface="Gill Sans"/>
                  <a:ea typeface="Gill Sans"/>
                  <a:cs typeface="Gill Sans"/>
                  <a:sym typeface="Gill Sans"/>
                </a:rPr>
                <a:t>وبدقة</a:t>
              </a:r>
              <a:endParaRPr lang="ar-LB" sz="2000" dirty="0">
                <a:latin typeface="Gill Sans"/>
                <a:ea typeface="Gill Sans"/>
                <a:cs typeface="Gill Sans"/>
                <a:sym typeface="Gill Sans"/>
              </a:endParaRPr>
            </a:p>
          </p:txBody>
        </p:sp>
        <p:sp>
          <p:nvSpPr>
            <p:cNvPr id="2064" name="Google Shape;2064;ga367ccd41a_1_29"/>
            <p:cNvSpPr/>
            <p:nvPr/>
          </p:nvSpPr>
          <p:spPr>
            <a:xfrm>
              <a:off x="805167" y="1831325"/>
              <a:ext cx="6309360" cy="523200"/>
            </a:xfrm>
            <a:prstGeom prst="rect">
              <a:avLst/>
            </a:prstGeom>
            <a:solidFill>
              <a:schemeClr val="lt1"/>
            </a:solidFill>
            <a:ln>
              <a:noFill/>
            </a:ln>
          </p:spPr>
          <p:txBody>
            <a:bodyPr spcFirstLastPara="1" wrap="square" lIns="91425" tIns="45700" rIns="91425" bIns="45700" anchor="t" anchorCtr="0">
              <a:noAutofit/>
            </a:bodyPr>
            <a:lstStyle/>
            <a:p>
              <a:pPr lvl="0" algn="r" rtl="1">
                <a:buSzPts val="2000"/>
              </a:pPr>
              <a:r>
                <a:rPr lang="ar-LB" sz="2000" b="1" dirty="0">
                  <a:latin typeface="Gill Sans"/>
                  <a:ea typeface="Gill Sans"/>
                  <a:cs typeface="Gill Sans"/>
                  <a:sym typeface="Gill Sans"/>
                </a:rPr>
                <a:t>البند: </a:t>
              </a:r>
              <a:r>
                <a:rPr lang="ar-LB" sz="2000" dirty="0">
                  <a:latin typeface="Gill Sans"/>
                  <a:ea typeface="Gill Sans"/>
                  <a:cs typeface="Gill Sans"/>
                  <a:sym typeface="Gill Sans"/>
                </a:rPr>
                <a:t>فكّ رموز المقطع – كلمة «خالد</a:t>
              </a:r>
            </a:p>
            <a:p>
              <a:pPr marL="0" marR="0" lvl="0" indent="0" algn="l" rtl="0">
                <a:lnSpc>
                  <a:spcPct val="100000"/>
                </a:lnSpc>
                <a:spcBef>
                  <a:spcPts val="600"/>
                </a:spcBef>
                <a:spcAft>
                  <a:spcPts val="0"/>
                </a:spcAft>
                <a:buClr>
                  <a:srgbClr val="000000"/>
                </a:buClr>
                <a:buSzPts val="2000"/>
                <a:buFont typeface="Arial"/>
                <a:buNone/>
              </a:pPr>
              <a:endParaRPr sz="2000" b="1" i="0" u="none" strike="sngStrike" cap="none" dirty="0">
                <a:solidFill>
                  <a:srgbClr val="000000"/>
                </a:solidFill>
                <a:latin typeface="Gill Sans"/>
                <a:ea typeface="Gill Sans"/>
                <a:cs typeface="Gill Sans"/>
                <a:sym typeface="Gill Sans"/>
              </a:endParaRPr>
            </a:p>
          </p:txBody>
        </p:sp>
        <p:sp>
          <p:nvSpPr>
            <p:cNvPr id="2065" name="Google Shape;2065;ga367ccd41a_1_29"/>
            <p:cNvSpPr/>
            <p:nvPr/>
          </p:nvSpPr>
          <p:spPr>
            <a:xfrm>
              <a:off x="7315196" y="1831450"/>
              <a:ext cx="4379854" cy="4206240"/>
            </a:xfrm>
            <a:prstGeom prst="rect">
              <a:avLst/>
            </a:prstGeom>
            <a:solidFill>
              <a:schemeClr val="lt1"/>
            </a:solidFill>
            <a:ln>
              <a:noFill/>
            </a:ln>
          </p:spPr>
          <p:txBody>
            <a:bodyPr spcFirstLastPara="1" wrap="square" lIns="91425" tIns="45700" rIns="91425" bIns="45700" anchor="t" anchorCtr="0">
              <a:noAutofit/>
            </a:bodyPr>
            <a:lstStyle/>
            <a:p>
              <a:pPr lvl="0" algn="r" rtl="1">
                <a:spcBef>
                  <a:spcPts val="1200"/>
                </a:spcBef>
                <a:buClr>
                  <a:schemeClr val="dk1"/>
                </a:buClr>
                <a:buSzPts val="2000"/>
              </a:pPr>
              <a:r>
                <a:rPr lang="ar-LB" sz="2000" b="1" dirty="0"/>
                <a:t>مستوى الكفاءة العالمي الأدنى للإجابة بشكل صحيح – يحقق جزئيًّا</a:t>
              </a:r>
              <a:r>
                <a:rPr lang="ar-LB" sz="2000" b="1" dirty="0" smtClean="0"/>
                <a:t>: </a:t>
              </a:r>
              <a:r>
                <a:rPr lang="ar-LB" sz="2000" dirty="0" smtClean="0"/>
                <a:t>تلاوة أو قراءة بالإشارة بدقة لنص متتالٍ خاص بالصف 3، وبسرعة بطيئة بمعيار البلد المعيّن للطلاقة للغة التي يجري فيها التقييم (مثلاَ غالبًا كلمة بكلمة)</a:t>
              </a:r>
            </a:p>
            <a:p>
              <a:pPr lvl="0" algn="r" rtl="1">
                <a:spcBef>
                  <a:spcPts val="1200"/>
                </a:spcBef>
                <a:buClr>
                  <a:schemeClr val="dk1"/>
                </a:buClr>
                <a:buSzPts val="2000"/>
              </a:pPr>
              <a:endParaRPr sz="1400" b="0" i="0" u="none" strike="noStrike" cap="none" dirty="0">
                <a:solidFill>
                  <a:srgbClr val="000000"/>
                </a:solidFill>
                <a:latin typeface="Arial"/>
                <a:ea typeface="Arial"/>
                <a:cs typeface="Arial"/>
                <a:sym typeface="Arial"/>
              </a:endParaRPr>
            </a:p>
            <a:p>
              <a:pPr lvl="0" algn="r" rtl="1">
                <a:buSzPts val="2000"/>
              </a:pPr>
              <a:r>
                <a:rPr lang="ar-LB" sz="2000" b="1" dirty="0">
                  <a:highlight>
                    <a:srgbClr val="F4CCCC"/>
                  </a:highlight>
                  <a:latin typeface="Gill Sans"/>
                  <a:ea typeface="Gill Sans"/>
                  <a:cs typeface="Gill Sans"/>
                  <a:sym typeface="Gill Sans"/>
                </a:rPr>
                <a:t>هل إن 2 من أصل 3 من المتعلّمين  </a:t>
              </a:r>
              <a:r>
                <a:rPr lang="en-US" sz="2000" b="1" dirty="0">
                  <a:highlight>
                    <a:srgbClr val="F4CCCC"/>
                  </a:highlight>
                  <a:latin typeface="Gill Sans"/>
                  <a:ea typeface="Gill Sans"/>
                  <a:cs typeface="Gill Sans"/>
                  <a:sym typeface="Gill Sans"/>
                </a:rPr>
                <a:t>JP </a:t>
              </a:r>
              <a:r>
                <a:rPr lang="ar-LB" sz="2000" b="1" dirty="0">
                  <a:highlight>
                    <a:srgbClr val="F4CCCC"/>
                  </a:highlight>
                  <a:latin typeface="Gill Sans"/>
                  <a:ea typeface="Gill Sans"/>
                  <a:cs typeface="Gill Sans"/>
                  <a:sym typeface="Gill Sans"/>
                </a:rPr>
                <a:t>قد يجيبون عن البند بشكل صحيح؟.. . .  </a:t>
              </a:r>
            </a:p>
            <a:p>
              <a:pPr lvl="0" algn="r" rtl="1">
                <a:buSzPts val="2000"/>
              </a:pPr>
              <a:r>
                <a:rPr lang="ar-LB" sz="2000" b="1" dirty="0">
                  <a:highlight>
                    <a:srgbClr val="F4CCCC"/>
                  </a:highlight>
                  <a:latin typeface="Gill Sans"/>
                  <a:ea typeface="Gill Sans"/>
                  <a:cs typeface="Gill Sans"/>
                  <a:sym typeface="Gill Sans"/>
                </a:rPr>
                <a:t>	إذا كان الجواب بنعم، ضع دائرة حول </a:t>
              </a:r>
              <a:r>
                <a:rPr lang="en-US" sz="2000" dirty="0">
                  <a:highlight>
                    <a:srgbClr val="F4CCCC"/>
                  </a:highlight>
                  <a:latin typeface="Gill Sans"/>
                  <a:ea typeface="Gill Sans"/>
                  <a:cs typeface="Gill Sans"/>
                  <a:sym typeface="Gill Sans"/>
                </a:rPr>
                <a:t>JP</a:t>
              </a:r>
            </a:p>
            <a:p>
              <a:pPr lvl="0" algn="r" rtl="1">
                <a:buSzPts val="2000"/>
              </a:pPr>
              <a:r>
                <a:rPr lang="en-US" sz="2000" dirty="0">
                  <a:highlight>
                    <a:srgbClr val="F4CCCC"/>
                  </a:highlight>
                  <a:latin typeface="Gill Sans"/>
                  <a:ea typeface="Gill Sans"/>
                  <a:cs typeface="Gill Sans"/>
                  <a:sym typeface="Gill Sans"/>
                </a:rPr>
                <a:t>	</a:t>
              </a:r>
              <a:r>
                <a:rPr lang="ar-LB" sz="2000" dirty="0">
                  <a:highlight>
                    <a:srgbClr val="F4CCCC"/>
                  </a:highlight>
                  <a:latin typeface="Gill Sans"/>
                  <a:ea typeface="Gill Sans"/>
                  <a:cs typeface="Gill Sans"/>
                  <a:sym typeface="Gill Sans"/>
                </a:rPr>
                <a:t>إذا كان الجواب كلا، إسأل عن </a:t>
              </a:r>
              <a:r>
                <a:rPr lang="en-US" sz="2000" dirty="0">
                  <a:highlight>
                    <a:srgbClr val="F4CCCC"/>
                  </a:highlight>
                  <a:latin typeface="Gill Sans"/>
                  <a:ea typeface="Gill Sans"/>
                  <a:cs typeface="Gill Sans"/>
                  <a:sym typeface="Gill Sans"/>
                </a:rPr>
                <a:t>JM</a:t>
              </a:r>
            </a:p>
            <a:p>
              <a:pPr marL="0" marR="0" lvl="0" indent="0" algn="l" rtl="0">
                <a:lnSpc>
                  <a:spcPct val="100000"/>
                </a:lnSpc>
                <a:spcBef>
                  <a:spcPts val="0"/>
                </a:spcBef>
                <a:spcAft>
                  <a:spcPts val="0"/>
                </a:spcAft>
                <a:buNone/>
              </a:pPr>
              <a:r>
                <a:rPr lang="en-US" sz="2000" b="0" i="0" u="none" strike="noStrike" cap="none" dirty="0">
                  <a:solidFill>
                    <a:srgbClr val="000000"/>
                  </a:solidFill>
                  <a:highlight>
                    <a:srgbClr val="F4CCCC"/>
                  </a:highlight>
                  <a:latin typeface="Gill Sans"/>
                  <a:ea typeface="Gill Sans"/>
                  <a:cs typeface="Gill Sans"/>
                  <a:sym typeface="Gill Sans"/>
                </a:rPr>
                <a:t>	If no, then ask about JE . . .</a:t>
              </a:r>
              <a:endParaRPr sz="1400" b="0" i="0" u="none" strike="noStrike" cap="none" dirty="0">
                <a:solidFill>
                  <a:srgbClr val="000000"/>
                </a:solidFill>
                <a:latin typeface="Arial"/>
                <a:ea typeface="Arial"/>
                <a:cs typeface="Arial"/>
                <a:sym typeface="Arial"/>
              </a:endParaRPr>
            </a:p>
          </p:txBody>
        </p:sp>
        <p:sp>
          <p:nvSpPr>
            <p:cNvPr id="2066" name="Google Shape;2066;ga367ccd41a_1_29"/>
            <p:cNvSpPr txBox="1"/>
            <p:nvPr/>
          </p:nvSpPr>
          <p:spPr>
            <a:xfrm>
              <a:off x="805167" y="2500448"/>
              <a:ext cx="6309360" cy="1188720"/>
            </a:xfrm>
            <a:prstGeom prst="rect">
              <a:avLst/>
            </a:prstGeom>
            <a:solidFill>
              <a:schemeClr val="lt1"/>
            </a:solidFill>
            <a:ln>
              <a:noFill/>
            </a:ln>
          </p:spPr>
          <p:txBody>
            <a:bodyPr spcFirstLastPara="1" wrap="square" lIns="91425" tIns="91425" rIns="91425" bIns="91425" anchor="t" anchorCtr="0">
              <a:noAutofit/>
            </a:bodyPr>
            <a:lstStyle/>
            <a:p>
              <a:pPr algn="r" rtl="1">
                <a:buSzPts val="2000"/>
              </a:pPr>
              <a:r>
                <a:rPr lang="ar-LB" sz="2000" b="1" dirty="0">
                  <a:latin typeface="Gill Sans"/>
                  <a:ea typeface="Gill Sans"/>
                  <a:cs typeface="Gill Sans"/>
                  <a:sym typeface="Gill Sans"/>
                </a:rPr>
                <a:t>ما الذي يجعل البند سهلاً أو </a:t>
              </a:r>
              <a:r>
                <a:rPr lang="ar-LB" sz="2000" b="1" dirty="0" smtClean="0">
                  <a:latin typeface="Gill Sans"/>
                  <a:ea typeface="Gill Sans"/>
                  <a:cs typeface="Gill Sans"/>
                  <a:sym typeface="Gill Sans"/>
                </a:rPr>
                <a:t>صعبًا: </a:t>
              </a:r>
              <a:r>
                <a:rPr lang="ar-LB" sz="2000" dirty="0">
                  <a:latin typeface="Gill Sans"/>
                  <a:ea typeface="Gill Sans"/>
                  <a:cs typeface="Gill Sans"/>
                  <a:sym typeface="Gill Sans"/>
                </a:rPr>
                <a:t>إنّه سهل لأنّها كلمة بسيطة وقصيرة، تتبع قواعد الإملاء المعيارية؛ قد تكون صعبة في حال لم تكن اسمًا .</a:t>
              </a:r>
            </a:p>
            <a:p>
              <a:pPr marL="0" marR="0" lvl="0" indent="0" algn="l" rtl="0">
                <a:lnSpc>
                  <a:spcPct val="100000"/>
                </a:lnSpc>
                <a:spcBef>
                  <a:spcPts val="0"/>
                </a:spcBef>
                <a:spcAft>
                  <a:spcPts val="0"/>
                </a:spcAft>
                <a:buClr>
                  <a:srgbClr val="000000"/>
                </a:buClr>
                <a:buSzPts val="2000"/>
                <a:buFont typeface="Arial"/>
                <a:buNone/>
              </a:pPr>
              <a:endParaRPr lang="ar-LB" sz="2000" b="1" i="0" u="none" strike="noStrike" cap="none" dirty="0" smtClean="0">
                <a:solidFill>
                  <a:srgbClr val="000000"/>
                </a:solidFill>
                <a:latin typeface="Gill Sans"/>
                <a:ea typeface="Gill Sans"/>
                <a:cs typeface="Gill Sans"/>
                <a:sym typeface="Gill Sans"/>
              </a:endParaRPr>
            </a:p>
          </p:txBody>
        </p:sp>
      </p:grpSp>
      <p:sp>
        <p:nvSpPr>
          <p:cNvPr id="2067" name="Google Shape;2067;ga367ccd41a_1_29"/>
          <p:cNvSpPr txBox="1">
            <a:spLocks noGrp="1"/>
          </p:cNvSpPr>
          <p:nvPr>
            <p:ph type="title"/>
          </p:nvPr>
        </p:nvSpPr>
        <p:spPr>
          <a:xfrm>
            <a:off x="609600" y="836838"/>
            <a:ext cx="10871200" cy="580800"/>
          </a:xfrm>
          <a:prstGeom prst="rect">
            <a:avLst/>
          </a:prstGeom>
          <a:noFill/>
          <a:ln>
            <a:noFill/>
          </a:ln>
        </p:spPr>
        <p:txBody>
          <a:bodyPr spcFirstLastPara="1" wrap="square" lIns="91425" tIns="45700" rIns="91425" bIns="45700" anchor="b" anchorCtr="0">
            <a:spAutoFit/>
          </a:bodyPr>
          <a:lstStyle/>
          <a:p>
            <a:pPr lvl="0" algn="r" rtl="1"/>
            <a:r>
              <a:rPr lang="ar-LB" dirty="0"/>
              <a:t>تطبيق التصنيف البند </a:t>
            </a:r>
            <a:r>
              <a:rPr lang="ar-LB" dirty="0" smtClean="0"/>
              <a:t>2</a:t>
            </a: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6"/>
          <p:cNvSpPr txBox="1">
            <a:spLocks noGrp="1"/>
          </p:cNvSpPr>
          <p:nvPr>
            <p:ph type="title"/>
          </p:nvPr>
        </p:nvSpPr>
        <p:spPr>
          <a:xfrm>
            <a:off x="609600" y="709792"/>
            <a:ext cx="10871200" cy="707846"/>
          </a:xfrm>
        </p:spPr>
        <p:txBody>
          <a:bodyPr/>
          <a:lstStyle/>
          <a:p>
            <a:pPr lvl="0" algn="r" rtl="1"/>
            <a:r>
              <a:rPr lang="ar-LB" sz="4000" dirty="0" smtClean="0">
                <a:latin typeface="Simplified Arabic" panose="02020603050405020304" pitchFamily="18" charset="-78"/>
                <a:cs typeface="Simplified Arabic" panose="02020603050405020304" pitchFamily="18" charset="-78"/>
              </a:rPr>
              <a:t>نظرة شاملة عن الورشة</a:t>
            </a:r>
            <a:endParaRPr lang="en-US" sz="4000" dirty="0">
              <a:latin typeface="Simplified Arabic" panose="02020603050405020304" pitchFamily="18" charset="-78"/>
              <a:cs typeface="Simplified Arabic" panose="02020603050405020304" pitchFamily="18" charset="-78"/>
            </a:endParaRPr>
          </a:p>
        </p:txBody>
      </p:sp>
      <p:graphicFrame>
        <p:nvGraphicFramePr>
          <p:cNvPr id="400" name="Google Shape;400;p6"/>
          <p:cNvGraphicFramePr/>
          <p:nvPr>
            <p:extLst>
              <p:ext uri="{D42A27DB-BD31-4B8C-83A1-F6EECF244321}">
                <p14:modId xmlns:p14="http://schemas.microsoft.com/office/powerpoint/2010/main" val="1335184582"/>
              </p:ext>
            </p:extLst>
          </p:nvPr>
        </p:nvGraphicFramePr>
        <p:xfrm>
          <a:off x="647861" y="1600201"/>
          <a:ext cx="10872216" cy="4873750"/>
        </p:xfrm>
        <a:graphic>
          <a:graphicData uri="http://schemas.openxmlformats.org/drawingml/2006/table">
            <a:tbl>
              <a:tblPr rtl="1" firstRow="1" firstCol="1" bandRow="1">
                <a:noFill/>
                <a:tableStyleId>{AF71F6A6-84FC-4517-B84F-205E2E999F06}</a:tableStyleId>
              </a:tblPr>
              <a:tblGrid>
                <a:gridCol w="5278897">
                  <a:extLst>
                    <a:ext uri="{9D8B030D-6E8A-4147-A177-3AD203B41FA5}">
                      <a16:colId xmlns:a16="http://schemas.microsoft.com/office/drawing/2014/main" xmlns="" val="20000"/>
                    </a:ext>
                  </a:extLst>
                </a:gridCol>
                <a:gridCol w="5593319">
                  <a:extLst>
                    <a:ext uri="{9D8B030D-6E8A-4147-A177-3AD203B41FA5}">
                      <a16:colId xmlns:a16="http://schemas.microsoft.com/office/drawing/2014/main" xmlns="" val="20001"/>
                    </a:ext>
                  </a:extLst>
                </a:gridCol>
              </a:tblGrid>
              <a:tr h="342507">
                <a:tc>
                  <a:txBody>
                    <a:bodyPr/>
                    <a:lstStyle/>
                    <a:p>
                      <a:pPr marL="0" marR="0" lvl="0" indent="8890" algn="ctr" rtl="1">
                        <a:lnSpc>
                          <a:spcPct val="100000"/>
                        </a:lnSpc>
                        <a:spcBef>
                          <a:spcPts val="0"/>
                        </a:spcBef>
                        <a:spcAft>
                          <a:spcPts val="0"/>
                        </a:spcAft>
                        <a:buClr>
                          <a:srgbClr val="000000"/>
                        </a:buClr>
                        <a:buSzPts val="2000"/>
                        <a:buFont typeface="Arial"/>
                        <a:buNone/>
                      </a:pPr>
                      <a:r>
                        <a:rPr lang="ar-LB" sz="1800" b="1" u="none" strike="noStrike" cap="none" dirty="0" smtClean="0">
                          <a:latin typeface="Simplified Arabic" panose="02020603050405020304" pitchFamily="18" charset="-78"/>
                          <a:ea typeface="Gill Sans"/>
                          <a:cs typeface="Simplified Arabic" panose="02020603050405020304" pitchFamily="18" charset="-78"/>
                          <a:sym typeface="Gill Sans"/>
                        </a:rPr>
                        <a:t>اليوم 1 – [التاريخ]</a:t>
                      </a:r>
                      <a:endParaRPr sz="1800" b="1" u="none" strike="noStrike" cap="none" dirty="0">
                        <a:latin typeface="Simplified Arabic" panose="02020603050405020304" pitchFamily="18" charset="-78"/>
                        <a:ea typeface="Gill Sans"/>
                        <a:cs typeface="Simplified Arabic" panose="02020603050405020304" pitchFamily="18" charset="-78"/>
                        <a:sym typeface="Gill Sans"/>
                      </a:endParaRPr>
                    </a:p>
                  </a:txBody>
                  <a:tcPr marL="65975" marR="65975" marT="0" marB="0" anchor="ctr">
                    <a:lnR w="12700" cap="flat" cmpd="sng" algn="ctr">
                      <a:solidFill>
                        <a:schemeClr val="accent3"/>
                      </a:solidFill>
                      <a:prstDash val="solid"/>
                      <a:round/>
                      <a:headEnd type="none" w="med" len="med"/>
                      <a:tailEnd type="none" w="med" len="med"/>
                    </a:lnR>
                    <a:lnB w="12700" cap="flat" cmpd="sng" algn="ctr">
                      <a:solidFill>
                        <a:schemeClr val="accent3"/>
                      </a:solidFill>
                      <a:prstDash val="solid"/>
                      <a:round/>
                      <a:headEnd type="none" w="med" len="med"/>
                      <a:tailEnd type="none" w="med" len="med"/>
                    </a:lnB>
                    <a:solidFill>
                      <a:srgbClr val="651D32"/>
                    </a:solidFill>
                  </a:tcPr>
                </a:tc>
                <a:tc>
                  <a:txBody>
                    <a:bodyPr/>
                    <a:lstStyle/>
                    <a:p>
                      <a:pPr marL="0" marR="0" lvl="0" indent="8890" algn="ctr" rtl="1">
                        <a:lnSpc>
                          <a:spcPct val="100000"/>
                        </a:lnSpc>
                        <a:spcBef>
                          <a:spcPts val="0"/>
                        </a:spcBef>
                        <a:spcAft>
                          <a:spcPts val="0"/>
                        </a:spcAft>
                        <a:buClr>
                          <a:srgbClr val="000000"/>
                        </a:buClr>
                        <a:buSzPts val="2000"/>
                        <a:buFont typeface="Arial"/>
                        <a:buNone/>
                      </a:pPr>
                      <a:r>
                        <a:rPr lang="ar-LB" sz="1800" i="0" u="none" strike="noStrike" cap="none" dirty="0" smtClean="0">
                          <a:solidFill>
                            <a:srgbClr val="FFFFFF"/>
                          </a:solidFill>
                          <a:latin typeface="Simplified Arabic" panose="02020603050405020304" pitchFamily="18" charset="-78"/>
                          <a:ea typeface="Gill Sans"/>
                          <a:cs typeface="Simplified Arabic" panose="02020603050405020304" pitchFamily="18" charset="-78"/>
                          <a:sym typeface="Gill Sans"/>
                        </a:rPr>
                        <a:t>اليوم 4 – [التاريخ]</a:t>
                      </a:r>
                      <a:endParaRPr sz="1800" i="0" u="none" strike="noStrike" cap="none" dirty="0">
                        <a:latin typeface="Simplified Arabic" panose="02020603050405020304" pitchFamily="18" charset="-78"/>
                        <a:ea typeface="Arial"/>
                        <a:cs typeface="Simplified Arabic" panose="02020603050405020304" pitchFamily="18" charset="-78"/>
                        <a:sym typeface="Arial"/>
                      </a:endParaRPr>
                    </a:p>
                  </a:txBody>
                  <a:tcPr marL="65975" marR="65975" marT="0" marB="0" anchor="ctr">
                    <a:lnL w="12700" cap="flat" cmpd="sng" algn="ctr">
                      <a:solidFill>
                        <a:schemeClr val="accent3"/>
                      </a:solidFill>
                      <a:prstDash val="solid"/>
                      <a:round/>
                      <a:headEnd type="none" w="med" len="med"/>
                      <a:tailEnd type="none" w="med" len="med"/>
                    </a:lnL>
                    <a:lnB w="12700" cap="flat" cmpd="sng" algn="ctr">
                      <a:solidFill>
                        <a:schemeClr val="accent3"/>
                      </a:solidFill>
                      <a:prstDash val="solid"/>
                      <a:round/>
                      <a:headEnd type="none" w="med" len="med"/>
                      <a:tailEnd type="none" w="med" len="med"/>
                    </a:lnB>
                    <a:solidFill>
                      <a:srgbClr val="651D32"/>
                    </a:solidFill>
                  </a:tcPr>
                </a:tc>
                <a:extLst>
                  <a:ext uri="{0D108BD9-81ED-4DB2-BD59-A6C34878D82A}">
                    <a16:rowId xmlns:a16="http://schemas.microsoft.com/office/drawing/2014/main" xmlns="" val="10000"/>
                  </a:ext>
                </a:extLst>
              </a:tr>
              <a:tr h="342507">
                <a:tc>
                  <a:txBody>
                    <a:bodyPr/>
                    <a:lstStyle/>
                    <a:p>
                      <a:pPr marL="0" marR="0" lvl="0" indent="0" algn="r" rtl="1">
                        <a:lnSpc>
                          <a:spcPct val="100000"/>
                        </a:lnSpc>
                        <a:spcBef>
                          <a:spcPts val="0"/>
                        </a:spcBef>
                        <a:spcAft>
                          <a:spcPts val="0"/>
                        </a:spcAft>
                        <a:buClr>
                          <a:srgbClr val="000000"/>
                        </a:buClr>
                        <a:buSzPts val="2000"/>
                        <a:buFont typeface="Arial"/>
                        <a:buNone/>
                      </a:pPr>
                      <a:r>
                        <a:rPr lang="ar-LB" sz="1800" b="0" u="none" strike="noStrike" cap="none" dirty="0" smtClean="0">
                          <a:solidFill>
                            <a:srgbClr val="000000"/>
                          </a:solidFill>
                          <a:latin typeface="Simplified Arabic" panose="02020603050405020304" pitchFamily="18" charset="-78"/>
                          <a:ea typeface="Gill Sans"/>
                          <a:cs typeface="Simplified Arabic" panose="02020603050405020304" pitchFamily="18" charset="-78"/>
                          <a:sym typeface="Gill Sans"/>
                        </a:rPr>
                        <a:t>الافتتاح، التعارف، الترتيبات اللوجستية،</a:t>
                      </a:r>
                      <a:r>
                        <a:rPr lang="ar-LB" sz="1800" b="0" u="none" strike="noStrike" cap="none" baseline="0" dirty="0" smtClean="0">
                          <a:solidFill>
                            <a:srgbClr val="000000"/>
                          </a:solidFill>
                          <a:latin typeface="Simplified Arabic" panose="02020603050405020304" pitchFamily="18" charset="-78"/>
                          <a:ea typeface="Gill Sans"/>
                          <a:cs typeface="Simplified Arabic" panose="02020603050405020304" pitchFamily="18" charset="-78"/>
                          <a:sym typeface="Gill Sans"/>
                        </a:rPr>
                        <a:t> وجدول الأعمال</a:t>
                      </a:r>
                      <a:endParaRPr sz="1800" b="0" u="none" strike="noStrike" cap="none" dirty="0">
                        <a:solidFill>
                          <a:srgbClr val="000000"/>
                        </a:solidFill>
                        <a:latin typeface="Simplified Arabic" panose="02020603050405020304" pitchFamily="18" charset="-78"/>
                        <a:ea typeface="Gill Sans"/>
                        <a:cs typeface="Simplified Arabic" panose="02020603050405020304" pitchFamily="18" charset="-78"/>
                        <a:sym typeface="Gill Sans"/>
                      </a:endParaRPr>
                    </a:p>
                  </a:txBody>
                  <a:tcPr marL="65975" marR="65975" marT="0" marB="0" anchor="ctr">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1"/>
                    </a:solidFill>
                  </a:tcPr>
                </a:tc>
                <a:tc>
                  <a:txBody>
                    <a:bodyPr/>
                    <a:lstStyle/>
                    <a:p>
                      <a:pPr marL="0" marR="0" lvl="0" indent="0" algn="r" rtl="1">
                        <a:lnSpc>
                          <a:spcPct val="100000"/>
                        </a:lnSpc>
                        <a:spcBef>
                          <a:spcPts val="0"/>
                        </a:spcBef>
                        <a:spcAft>
                          <a:spcPts val="0"/>
                        </a:spcAft>
                        <a:buClr>
                          <a:srgbClr val="000000"/>
                        </a:buClr>
                        <a:buSzPts val="2000"/>
                        <a:buFont typeface="Gill Sans"/>
                        <a:buNone/>
                      </a:pPr>
                      <a:r>
                        <a:rPr lang="ar-LB" sz="1800" b="0" i="0" u="none" strike="noStrike" cap="none" dirty="0" smtClean="0">
                          <a:solidFill>
                            <a:srgbClr val="000000"/>
                          </a:solidFill>
                          <a:latin typeface="Simplified Arabic" panose="02020603050405020304" pitchFamily="18" charset="-78"/>
                          <a:ea typeface="Gill Sans"/>
                          <a:cs typeface="Simplified Arabic" panose="02020603050405020304" pitchFamily="18" charset="-78"/>
                          <a:sym typeface="Gill Sans"/>
                        </a:rPr>
                        <a:t>محاضرة المهمّة 2 : نتائج التطابق</a:t>
                      </a:r>
                      <a:endParaRPr sz="1800" b="0" i="0" u="none" strike="noStrike" cap="none" dirty="0">
                        <a:solidFill>
                          <a:srgbClr val="000000"/>
                        </a:solidFill>
                        <a:latin typeface="Simplified Arabic" panose="02020603050405020304" pitchFamily="18" charset="-78"/>
                        <a:ea typeface="Arial"/>
                        <a:cs typeface="Simplified Arabic" panose="02020603050405020304" pitchFamily="18" charset="-78"/>
                        <a:sym typeface="Arial"/>
                      </a:endParaRPr>
                    </a:p>
                  </a:txBody>
                  <a:tcPr marL="65975" marR="65975" marT="0" marB="0" anchor="ctr">
                    <a:lnL w="12700" cap="flat" cmpd="sng" algn="ctr">
                      <a:solidFill>
                        <a:schemeClr val="accent3"/>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724340">
                <a:tc>
                  <a:txBody>
                    <a:bodyPr/>
                    <a:lstStyle/>
                    <a:p>
                      <a:pPr marL="0" marR="0" lvl="0" indent="0" algn="r" rtl="1">
                        <a:lnSpc>
                          <a:spcPct val="100000"/>
                        </a:lnSpc>
                        <a:spcBef>
                          <a:spcPts val="0"/>
                        </a:spcBef>
                        <a:spcAft>
                          <a:spcPts val="0"/>
                        </a:spcAft>
                        <a:buClr>
                          <a:schemeClr val="dk1"/>
                        </a:buClr>
                        <a:buSzPts val="2000"/>
                        <a:buFont typeface="Gill Sans"/>
                        <a:buNone/>
                      </a:pPr>
                      <a:r>
                        <a:rPr lang="ar-LB" sz="1800" b="0" u="none" strike="noStrike" cap="none" dirty="0" smtClean="0">
                          <a:solidFill>
                            <a:srgbClr val="000000"/>
                          </a:solidFill>
                          <a:latin typeface="Simplified Arabic" panose="02020603050405020304" pitchFamily="18" charset="-78"/>
                          <a:ea typeface="Gill Sans"/>
                          <a:cs typeface="Simplified Arabic" panose="02020603050405020304" pitchFamily="18" charset="-78"/>
                          <a:sym typeface="Gill Sans"/>
                        </a:rPr>
                        <a:t>المعلومات الأساسية، الهدف، والمهامّ</a:t>
                      </a:r>
                      <a:endParaRPr sz="1800" b="0" u="none" strike="noStrike" cap="none" dirty="0">
                        <a:solidFill>
                          <a:srgbClr val="000000"/>
                        </a:solidFill>
                        <a:latin typeface="Simplified Arabic" panose="02020603050405020304" pitchFamily="18" charset="-78"/>
                        <a:ea typeface="Gill Sans"/>
                        <a:cs typeface="Simplified Arabic" panose="02020603050405020304" pitchFamily="18" charset="-78"/>
                        <a:sym typeface="Gill Sans"/>
                      </a:endParaRPr>
                    </a:p>
                  </a:txBody>
                  <a:tcPr marL="65975" marR="65975" marT="0" marB="0" anchor="ctr">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1"/>
                    </a:solidFill>
                  </a:tcPr>
                </a:tc>
                <a:tc>
                  <a:txBody>
                    <a:bodyPr/>
                    <a:lstStyle/>
                    <a:p>
                      <a:pPr marL="0" marR="0" lvl="0" indent="0" algn="r" rtl="1">
                        <a:lnSpc>
                          <a:spcPct val="110000"/>
                        </a:lnSpc>
                        <a:spcBef>
                          <a:spcPts val="0"/>
                        </a:spcBef>
                        <a:spcAft>
                          <a:spcPts val="0"/>
                        </a:spcAft>
                        <a:buClr>
                          <a:srgbClr val="000000"/>
                        </a:buClr>
                        <a:buSzPts val="2000"/>
                        <a:buFont typeface="Arial"/>
                        <a:buNone/>
                      </a:pPr>
                      <a:r>
                        <a:rPr lang="ar-LB" sz="1800" b="0" i="0" u="none" strike="noStrike" cap="none" dirty="0" smtClean="0">
                          <a:solidFill>
                            <a:srgbClr val="000000"/>
                          </a:solidFill>
                          <a:latin typeface="Simplified Arabic" panose="02020603050405020304" pitchFamily="18" charset="-78"/>
                          <a:ea typeface="Gill Sans"/>
                          <a:cs typeface="Simplified Arabic" panose="02020603050405020304" pitchFamily="18" charset="-78"/>
                          <a:sym typeface="Gill Sans"/>
                        </a:rPr>
                        <a:t>محاضرة المهمّة 3:  وضع المؤشرات</a:t>
                      </a:r>
                      <a:r>
                        <a:rPr lang="ar-LB" sz="1800" b="0" i="0" u="none" strike="noStrike" cap="none" baseline="0" dirty="0" smtClean="0">
                          <a:solidFill>
                            <a:srgbClr val="000000"/>
                          </a:solidFill>
                          <a:latin typeface="Simplified Arabic" panose="02020603050405020304" pitchFamily="18" charset="-78"/>
                          <a:ea typeface="Gill Sans"/>
                          <a:cs typeface="Simplified Arabic" panose="02020603050405020304" pitchFamily="18" charset="-78"/>
                          <a:sym typeface="Gill Sans"/>
                        </a:rPr>
                        <a:t> المرجعية العالمية وطريقة أنغوف</a:t>
                      </a:r>
                      <a:endParaRPr sz="1800" b="0" i="0" u="none" strike="noStrike" cap="none" dirty="0">
                        <a:solidFill>
                          <a:srgbClr val="000000"/>
                        </a:solidFill>
                        <a:latin typeface="Simplified Arabic" panose="02020603050405020304" pitchFamily="18" charset="-78"/>
                        <a:ea typeface="Arial"/>
                        <a:cs typeface="Simplified Arabic" panose="02020603050405020304" pitchFamily="18" charset="-78"/>
                        <a:sym typeface="Arial"/>
                      </a:endParaRPr>
                    </a:p>
                  </a:txBody>
                  <a:tcPr marL="68575" marR="68575" marT="0" marB="0" anchor="ctr">
                    <a:lnL w="12700" cap="flat" cmpd="sng" algn="ctr">
                      <a:solidFill>
                        <a:schemeClr val="accent3"/>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342507">
                <a:tc>
                  <a:txBody>
                    <a:bodyPr/>
                    <a:lstStyle/>
                    <a:p>
                      <a:pPr marL="0" marR="0" lvl="0" indent="0" algn="r" rtl="1">
                        <a:lnSpc>
                          <a:spcPct val="100000"/>
                        </a:lnSpc>
                        <a:spcBef>
                          <a:spcPts val="0"/>
                        </a:spcBef>
                        <a:spcAft>
                          <a:spcPts val="0"/>
                        </a:spcAft>
                        <a:buClr>
                          <a:schemeClr val="dk1"/>
                        </a:buClr>
                        <a:buSzPts val="2000"/>
                        <a:buFont typeface="Gill Sans"/>
                        <a:buNone/>
                      </a:pPr>
                      <a:r>
                        <a:rPr lang="ar-LB" sz="1800" b="0" u="none" strike="noStrike" cap="none" dirty="0" smtClean="0">
                          <a:solidFill>
                            <a:srgbClr val="000000"/>
                          </a:solidFill>
                          <a:latin typeface="Simplified Arabic" panose="02020603050405020304" pitchFamily="18" charset="-78"/>
                          <a:ea typeface="Gill Sans"/>
                          <a:cs typeface="Simplified Arabic" panose="02020603050405020304" pitchFamily="18" charset="-78"/>
                          <a:sym typeface="Gill Sans"/>
                        </a:rPr>
                        <a:t>محاضرة النظرة الشاملة: ربط السياسات وإطار الكفاءة العالمي</a:t>
                      </a:r>
                      <a:endParaRPr sz="1800" b="0" u="none" strike="noStrike" cap="none" dirty="0">
                        <a:solidFill>
                          <a:srgbClr val="000000"/>
                        </a:solidFill>
                        <a:latin typeface="Simplified Arabic" panose="02020603050405020304" pitchFamily="18" charset="-78"/>
                        <a:ea typeface="Gill Sans"/>
                        <a:cs typeface="Simplified Arabic" panose="02020603050405020304" pitchFamily="18" charset="-78"/>
                        <a:sym typeface="Gill Sans"/>
                      </a:endParaRPr>
                    </a:p>
                  </a:txBody>
                  <a:tcPr marL="65975" marR="65975" marT="0" marB="0" anchor="ctr">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1"/>
                    </a:solidFill>
                  </a:tcPr>
                </a:tc>
                <a:tc>
                  <a:txBody>
                    <a:bodyPr/>
                    <a:lstStyle/>
                    <a:p>
                      <a:pPr marL="0" marR="0" lvl="0" indent="0" algn="r" rtl="1">
                        <a:lnSpc>
                          <a:spcPct val="100000"/>
                        </a:lnSpc>
                        <a:spcBef>
                          <a:spcPts val="0"/>
                        </a:spcBef>
                        <a:spcAft>
                          <a:spcPts val="0"/>
                        </a:spcAft>
                        <a:buClr>
                          <a:schemeClr val="dk1"/>
                        </a:buClr>
                        <a:buSzPts val="2000"/>
                        <a:buFont typeface="Gill Sans"/>
                        <a:buNone/>
                      </a:pPr>
                      <a:r>
                        <a:rPr lang="ar-LB" sz="1800" b="0" i="0" u="none" strike="noStrike" cap="none" dirty="0" smtClean="0">
                          <a:solidFill>
                            <a:srgbClr val="000000"/>
                          </a:solidFill>
                          <a:latin typeface="Simplified Arabic" panose="02020603050405020304" pitchFamily="18" charset="-78"/>
                          <a:ea typeface="Gill Sans"/>
                          <a:cs typeface="Simplified Arabic" panose="02020603050405020304" pitchFamily="18" charset="-78"/>
                          <a:sym typeface="Gill Sans"/>
                        </a:rPr>
                        <a:t>نشاط المهمّة 3: تطبيق تصنيفات أنغوف</a:t>
                      </a:r>
                      <a:endParaRPr sz="1800" b="0" i="0" u="none" strike="noStrike" cap="none" dirty="0">
                        <a:solidFill>
                          <a:srgbClr val="000000"/>
                        </a:solidFill>
                        <a:latin typeface="Simplified Arabic" panose="02020603050405020304" pitchFamily="18" charset="-78"/>
                        <a:ea typeface="Arial"/>
                        <a:cs typeface="Simplified Arabic" panose="02020603050405020304" pitchFamily="18" charset="-78"/>
                        <a:sym typeface="Arial"/>
                      </a:endParaRPr>
                    </a:p>
                  </a:txBody>
                  <a:tcPr marL="65975" marR="65975" marT="0" marB="0" anchor="ctr">
                    <a:lnL w="12700" cap="flat" cmpd="sng" algn="ctr">
                      <a:solidFill>
                        <a:schemeClr val="accent3"/>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342507">
                <a:tc>
                  <a:txBody>
                    <a:bodyPr/>
                    <a:lstStyle/>
                    <a:p>
                      <a:pPr marL="0" marR="0" lvl="0" indent="0" algn="r" rtl="1">
                        <a:lnSpc>
                          <a:spcPct val="100000"/>
                        </a:lnSpc>
                        <a:spcBef>
                          <a:spcPts val="0"/>
                        </a:spcBef>
                        <a:spcAft>
                          <a:spcPts val="0"/>
                        </a:spcAft>
                        <a:buClr>
                          <a:schemeClr val="dk1"/>
                        </a:buClr>
                        <a:buSzPts val="2000"/>
                        <a:buFont typeface="Gill Sans"/>
                        <a:buNone/>
                      </a:pPr>
                      <a:r>
                        <a:rPr lang="ar-LB" sz="1800" b="0" u="none" strike="noStrike" cap="none" dirty="0" smtClean="0">
                          <a:solidFill>
                            <a:srgbClr val="000000"/>
                          </a:solidFill>
                          <a:latin typeface="Simplified Arabic" panose="02020603050405020304" pitchFamily="18" charset="-78"/>
                          <a:ea typeface="Gill Sans"/>
                          <a:cs typeface="Simplified Arabic" panose="02020603050405020304" pitchFamily="18" charset="-78"/>
                          <a:sym typeface="Gill Sans"/>
                        </a:rPr>
                        <a:t>محاضرة النظرة الشاملة: [اسم التقييم]</a:t>
                      </a:r>
                      <a:endParaRPr sz="1800" u="none" strike="noStrike" cap="none" dirty="0">
                        <a:solidFill>
                          <a:srgbClr val="000000"/>
                        </a:solidFill>
                        <a:latin typeface="Simplified Arabic" panose="02020603050405020304" pitchFamily="18" charset="-78"/>
                        <a:cs typeface="Simplified Arabic" panose="02020603050405020304" pitchFamily="18" charset="-78"/>
                      </a:endParaRPr>
                    </a:p>
                  </a:txBody>
                  <a:tcPr marL="65975" marR="65975" marT="0" marB="0" anchor="ctr">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1"/>
                    </a:solidFill>
                  </a:tcPr>
                </a:tc>
                <a:tc>
                  <a:txBody>
                    <a:bodyPr/>
                    <a:lstStyle/>
                    <a:p>
                      <a:pPr marL="0" marR="0" lvl="0" indent="0" algn="r" rtl="1">
                        <a:lnSpc>
                          <a:spcPct val="100000"/>
                        </a:lnSpc>
                        <a:spcBef>
                          <a:spcPts val="0"/>
                        </a:spcBef>
                        <a:spcAft>
                          <a:spcPts val="0"/>
                        </a:spcAft>
                        <a:buClr>
                          <a:srgbClr val="000000"/>
                        </a:buClr>
                        <a:buSzPts val="2000"/>
                        <a:buFont typeface="Arial"/>
                        <a:buNone/>
                      </a:pPr>
                      <a:r>
                        <a:rPr lang="ar-LB" sz="1800" b="0" i="0" u="none" strike="noStrike" cap="none" dirty="0" smtClean="0">
                          <a:solidFill>
                            <a:srgbClr val="000000"/>
                          </a:solidFill>
                          <a:latin typeface="Simplified Arabic" panose="02020603050405020304" pitchFamily="18" charset="-78"/>
                          <a:ea typeface="Gill Sans"/>
                          <a:cs typeface="Simplified Arabic" panose="02020603050405020304" pitchFamily="18" charset="-78"/>
                          <a:sym typeface="Gill Sans"/>
                        </a:rPr>
                        <a:t>نشاط المهمّة 3: خوض الجولة 1 من أنغوف</a:t>
                      </a:r>
                      <a:endParaRPr sz="1800" b="0" i="0" u="none" strike="noStrike" cap="none" dirty="0">
                        <a:solidFill>
                          <a:srgbClr val="000000"/>
                        </a:solidFill>
                        <a:latin typeface="Simplified Arabic" panose="02020603050405020304" pitchFamily="18" charset="-78"/>
                        <a:ea typeface="Arial"/>
                        <a:cs typeface="Simplified Arabic" panose="02020603050405020304" pitchFamily="18" charset="-78"/>
                        <a:sym typeface="Arial"/>
                      </a:endParaRPr>
                    </a:p>
                  </a:txBody>
                  <a:tcPr marL="65975" marR="65975" marT="0" marB="0" anchor="ctr">
                    <a:lnL w="12700" cap="flat" cmpd="sng" algn="ctr">
                      <a:solidFill>
                        <a:schemeClr val="accent3"/>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342507">
                <a:tc>
                  <a:txBody>
                    <a:bodyPr/>
                    <a:lstStyle/>
                    <a:p>
                      <a:pPr marL="0" marR="0" lvl="0" indent="0" algn="ctr" rtl="1">
                        <a:lnSpc>
                          <a:spcPct val="100000"/>
                        </a:lnSpc>
                        <a:spcBef>
                          <a:spcPts val="0"/>
                        </a:spcBef>
                        <a:spcAft>
                          <a:spcPts val="0"/>
                        </a:spcAft>
                        <a:buClr>
                          <a:schemeClr val="dk1"/>
                        </a:buClr>
                        <a:buSzPts val="2000"/>
                        <a:buFont typeface="Gill Sans"/>
                        <a:buNone/>
                      </a:pPr>
                      <a:r>
                        <a:rPr lang="ar-LB" sz="1800" b="1" i="0" u="none" strike="noStrike" cap="none" dirty="0" smtClean="0">
                          <a:solidFill>
                            <a:srgbClr val="FFFFFF"/>
                          </a:solidFill>
                          <a:latin typeface="Simplified Arabic" panose="02020603050405020304" pitchFamily="18" charset="-78"/>
                          <a:ea typeface="Gill Sans"/>
                          <a:cs typeface="Simplified Arabic" panose="02020603050405020304" pitchFamily="18" charset="-78"/>
                          <a:sym typeface="Gill Sans"/>
                        </a:rPr>
                        <a:t>اليوم 2 – [التاريخ]</a:t>
                      </a:r>
                      <a:endParaRPr sz="1800" u="none" strike="noStrike" cap="none" dirty="0">
                        <a:latin typeface="Simplified Arabic" panose="02020603050405020304" pitchFamily="18" charset="-78"/>
                        <a:cs typeface="Simplified Arabic" panose="02020603050405020304" pitchFamily="18" charset="-78"/>
                      </a:endParaRPr>
                    </a:p>
                  </a:txBody>
                  <a:tcPr marL="65975" marR="65975" marT="0" marB="0" anchor="ctr">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651D32"/>
                    </a:solidFill>
                  </a:tcPr>
                </a:tc>
                <a:tc>
                  <a:txBody>
                    <a:bodyPr/>
                    <a:lstStyle/>
                    <a:p>
                      <a:pPr marL="0" marR="0" lvl="0" indent="0" algn="ctr" rtl="1">
                        <a:lnSpc>
                          <a:spcPct val="100000"/>
                        </a:lnSpc>
                        <a:spcBef>
                          <a:spcPts val="0"/>
                        </a:spcBef>
                        <a:spcAft>
                          <a:spcPts val="0"/>
                        </a:spcAft>
                        <a:buClr>
                          <a:srgbClr val="000000"/>
                        </a:buClr>
                        <a:buSzPts val="2000"/>
                        <a:buFont typeface="Arial"/>
                        <a:buNone/>
                      </a:pPr>
                      <a:r>
                        <a:rPr lang="ar-LB" sz="1800" b="0" i="0" u="none" strike="noStrike" cap="none" dirty="0" smtClean="0">
                          <a:solidFill>
                            <a:srgbClr val="FFFFFF"/>
                          </a:solidFill>
                          <a:latin typeface="Simplified Arabic" panose="02020603050405020304" pitchFamily="18" charset="-78"/>
                          <a:ea typeface="Gill Sans"/>
                          <a:cs typeface="Simplified Arabic" panose="02020603050405020304" pitchFamily="18" charset="-78"/>
                          <a:sym typeface="Gill Sans"/>
                        </a:rPr>
                        <a:t>اليوم 5 – [التاريخ]</a:t>
                      </a:r>
                      <a:endParaRPr sz="1800" b="1" u="none" strike="noStrike" cap="none" dirty="0">
                        <a:latin typeface="Simplified Arabic" panose="02020603050405020304" pitchFamily="18" charset="-78"/>
                        <a:cs typeface="Simplified Arabic" panose="02020603050405020304" pitchFamily="18" charset="-78"/>
                      </a:endParaRPr>
                    </a:p>
                  </a:txBody>
                  <a:tcPr marL="65975" marR="65975" marT="0" marB="0" anchor="ctr">
                    <a:lnL w="12700" cap="flat" cmpd="sng" algn="ctr">
                      <a:solidFill>
                        <a:schemeClr val="accent3"/>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651D32"/>
                    </a:solidFill>
                  </a:tcPr>
                </a:tc>
                <a:extLst>
                  <a:ext uri="{0D108BD9-81ED-4DB2-BD59-A6C34878D82A}">
                    <a16:rowId xmlns:a16="http://schemas.microsoft.com/office/drawing/2014/main" xmlns="" val="10005"/>
                  </a:ext>
                </a:extLst>
              </a:tr>
              <a:tr h="342507">
                <a:tc>
                  <a:txBody>
                    <a:bodyPr/>
                    <a:lstStyle/>
                    <a:p>
                      <a:pPr marL="0" marR="0" lvl="0" indent="0" algn="r" rtl="1">
                        <a:lnSpc>
                          <a:spcPct val="100000"/>
                        </a:lnSpc>
                        <a:spcBef>
                          <a:spcPts val="0"/>
                        </a:spcBef>
                        <a:spcAft>
                          <a:spcPts val="0"/>
                        </a:spcAft>
                        <a:buClr>
                          <a:schemeClr val="dk1"/>
                        </a:buClr>
                        <a:buSzPts val="2000"/>
                        <a:buFont typeface="Gill Sans"/>
                        <a:buNone/>
                      </a:pPr>
                      <a:r>
                        <a:rPr lang="ar-LB" sz="1800" b="0" u="none" strike="noStrike" cap="none" dirty="0" smtClean="0">
                          <a:solidFill>
                            <a:srgbClr val="000000"/>
                          </a:solidFill>
                          <a:latin typeface="Simplified Arabic" panose="02020603050405020304" pitchFamily="18" charset="-78"/>
                          <a:ea typeface="Gill Sans"/>
                          <a:cs typeface="Simplified Arabic" panose="02020603050405020304" pitchFamily="18" charset="-78"/>
                          <a:sym typeface="Gill Sans"/>
                        </a:rPr>
                        <a:t>محاضرة المهمّة 1: إطار الكفاءة العالمي والتوافق</a:t>
                      </a:r>
                      <a:endParaRPr sz="1800" b="0" u="none" strike="noStrike" cap="none" dirty="0">
                        <a:solidFill>
                          <a:srgbClr val="000000"/>
                        </a:solidFill>
                        <a:latin typeface="Simplified Arabic" panose="02020603050405020304" pitchFamily="18" charset="-78"/>
                        <a:ea typeface="Gill Sans"/>
                        <a:cs typeface="Simplified Arabic" panose="02020603050405020304" pitchFamily="18" charset="-78"/>
                        <a:sym typeface="Gill Sans"/>
                      </a:endParaRPr>
                    </a:p>
                  </a:txBody>
                  <a:tcPr marL="65975" marR="65975" marT="0" marB="0" anchor="ctr">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1"/>
                    </a:solidFill>
                  </a:tcPr>
                </a:tc>
                <a:tc>
                  <a:txBody>
                    <a:bodyPr/>
                    <a:lstStyle/>
                    <a:p>
                      <a:pPr marL="0" marR="0" lvl="0" indent="0" algn="r" rtl="1">
                        <a:lnSpc>
                          <a:spcPct val="100000"/>
                        </a:lnSpc>
                        <a:spcBef>
                          <a:spcPts val="0"/>
                        </a:spcBef>
                        <a:spcAft>
                          <a:spcPts val="0"/>
                        </a:spcAft>
                        <a:buClr>
                          <a:srgbClr val="000000"/>
                        </a:buClr>
                        <a:buSzPts val="2000"/>
                        <a:buFont typeface="Gill Sans"/>
                        <a:buNone/>
                      </a:pPr>
                      <a:r>
                        <a:rPr lang="ar-LB" sz="1800" b="0" u="none" strike="noStrike" cap="none" dirty="0" smtClean="0">
                          <a:solidFill>
                            <a:srgbClr val="000000"/>
                          </a:solidFill>
                          <a:latin typeface="Simplified Arabic" panose="02020603050405020304" pitchFamily="18" charset="-78"/>
                          <a:ea typeface="Gill Sans"/>
                          <a:cs typeface="Simplified Arabic" panose="02020603050405020304" pitchFamily="18" charset="-78"/>
                          <a:sym typeface="Gill Sans"/>
                        </a:rPr>
                        <a:t>محاضرة المهمّة 3: نتائج الجولة 1</a:t>
                      </a:r>
                      <a:endParaRPr sz="1800" b="0" u="none" strike="noStrike" cap="none" dirty="0">
                        <a:solidFill>
                          <a:srgbClr val="000000"/>
                        </a:solidFill>
                        <a:latin typeface="Simplified Arabic" panose="02020603050405020304" pitchFamily="18" charset="-78"/>
                        <a:ea typeface="Gill Sans"/>
                        <a:cs typeface="Simplified Arabic" panose="02020603050405020304" pitchFamily="18" charset="-78"/>
                        <a:sym typeface="Gill Sans"/>
                      </a:endParaRPr>
                    </a:p>
                  </a:txBody>
                  <a:tcPr marL="65975" marR="65975" marT="0" marB="0" anchor="ctr">
                    <a:lnL w="12700" cap="flat" cmpd="sng" algn="ctr">
                      <a:solidFill>
                        <a:schemeClr val="accent3"/>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r h="342507">
                <a:tc>
                  <a:txBody>
                    <a:bodyPr/>
                    <a:lstStyle/>
                    <a:p>
                      <a:pPr marL="0" marR="0" lvl="0" indent="0" algn="r" rtl="1">
                        <a:lnSpc>
                          <a:spcPct val="100000"/>
                        </a:lnSpc>
                        <a:spcBef>
                          <a:spcPts val="0"/>
                        </a:spcBef>
                        <a:spcAft>
                          <a:spcPts val="0"/>
                        </a:spcAft>
                        <a:buClr>
                          <a:schemeClr val="dk1"/>
                        </a:buClr>
                        <a:buSzPts val="2000"/>
                        <a:buFont typeface="Gill Sans"/>
                        <a:buNone/>
                      </a:pPr>
                      <a:r>
                        <a:rPr lang="ar-LB" sz="1800" b="0" u="none" strike="noStrike" cap="none" dirty="0" smtClean="0">
                          <a:solidFill>
                            <a:srgbClr val="000000"/>
                          </a:solidFill>
                          <a:latin typeface="Simplified Arabic" panose="02020603050405020304" pitchFamily="18" charset="-78"/>
                          <a:ea typeface="Gill Sans"/>
                          <a:cs typeface="Simplified Arabic" panose="02020603050405020304" pitchFamily="18" charset="-78"/>
                          <a:sym typeface="Gill Sans"/>
                        </a:rPr>
                        <a:t>نشاط المهمّة 1: تقييم التوافق وإطار الكفاءة العالمي</a:t>
                      </a:r>
                      <a:endParaRPr sz="1800" b="0" u="none" strike="noStrike" cap="none" dirty="0">
                        <a:solidFill>
                          <a:srgbClr val="000000"/>
                        </a:solidFill>
                        <a:latin typeface="Simplified Arabic" panose="02020603050405020304" pitchFamily="18" charset="-78"/>
                        <a:ea typeface="Gill Sans"/>
                        <a:cs typeface="Simplified Arabic" panose="02020603050405020304" pitchFamily="18" charset="-78"/>
                        <a:sym typeface="Gill Sans"/>
                      </a:endParaRPr>
                    </a:p>
                  </a:txBody>
                  <a:tcPr marL="65975" marR="65975" marT="0" marB="0" anchor="ctr">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1"/>
                    </a:solidFill>
                  </a:tcPr>
                </a:tc>
                <a:tc>
                  <a:txBody>
                    <a:bodyPr/>
                    <a:lstStyle/>
                    <a:p>
                      <a:pPr marL="0" marR="0" lvl="0" indent="0" algn="r" rtl="1">
                        <a:lnSpc>
                          <a:spcPct val="100000"/>
                        </a:lnSpc>
                        <a:spcBef>
                          <a:spcPts val="0"/>
                        </a:spcBef>
                        <a:spcAft>
                          <a:spcPts val="0"/>
                        </a:spcAft>
                        <a:buClr>
                          <a:schemeClr val="dk1"/>
                        </a:buClr>
                        <a:buSzPts val="2000"/>
                        <a:buFont typeface="Gill Sans"/>
                        <a:buNone/>
                      </a:pPr>
                      <a:r>
                        <a:rPr lang="ar-LB" sz="1800" b="0" u="none" strike="noStrike" cap="none" dirty="0" smtClean="0">
                          <a:solidFill>
                            <a:srgbClr val="000000"/>
                          </a:solidFill>
                          <a:latin typeface="Simplified Arabic" panose="02020603050405020304" pitchFamily="18" charset="-78"/>
                          <a:ea typeface="Gill Sans"/>
                          <a:cs typeface="Simplified Arabic" panose="02020603050405020304" pitchFamily="18" charset="-78"/>
                          <a:sym typeface="Gill Sans"/>
                        </a:rPr>
                        <a:t>محاضرة المهمّة</a:t>
                      </a:r>
                      <a:r>
                        <a:rPr lang="ar-LB" sz="1800" b="0" u="none" strike="noStrike" cap="none" baseline="0" dirty="0" smtClean="0">
                          <a:solidFill>
                            <a:srgbClr val="000000"/>
                          </a:solidFill>
                          <a:latin typeface="Simplified Arabic" panose="02020603050405020304" pitchFamily="18" charset="-78"/>
                          <a:ea typeface="Gill Sans"/>
                          <a:cs typeface="Simplified Arabic" panose="02020603050405020304" pitchFamily="18" charset="-78"/>
                          <a:sym typeface="Gill Sans"/>
                        </a:rPr>
                        <a:t> 3: طريقة أنغوف (مراجعة)</a:t>
                      </a:r>
                      <a:endParaRPr sz="1800" u="none" strike="noStrike" cap="none" dirty="0">
                        <a:solidFill>
                          <a:srgbClr val="000000"/>
                        </a:solidFill>
                        <a:latin typeface="Simplified Arabic" panose="02020603050405020304" pitchFamily="18" charset="-78"/>
                        <a:cs typeface="Simplified Arabic" panose="02020603050405020304" pitchFamily="18" charset="-78"/>
                      </a:endParaRPr>
                    </a:p>
                  </a:txBody>
                  <a:tcPr marL="65975" marR="65975" marT="0" marB="0" anchor="ctr">
                    <a:lnL w="12700" cap="flat" cmpd="sng" algn="ctr">
                      <a:solidFill>
                        <a:schemeClr val="accent3"/>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1"/>
                    </a:solidFill>
                  </a:tcPr>
                </a:tc>
                <a:extLst>
                  <a:ext uri="{0D108BD9-81ED-4DB2-BD59-A6C34878D82A}">
                    <a16:rowId xmlns:a16="http://schemas.microsoft.com/office/drawing/2014/main" xmlns="" val="10007"/>
                  </a:ext>
                </a:extLst>
              </a:tr>
              <a:tr h="342507">
                <a:tc>
                  <a:txBody>
                    <a:bodyPr/>
                    <a:lstStyle/>
                    <a:p>
                      <a:pPr marL="0" marR="0" lvl="0" indent="8890" algn="ctr" rtl="1">
                        <a:lnSpc>
                          <a:spcPct val="100000"/>
                        </a:lnSpc>
                        <a:spcBef>
                          <a:spcPts val="0"/>
                        </a:spcBef>
                        <a:spcAft>
                          <a:spcPts val="0"/>
                        </a:spcAft>
                        <a:buClr>
                          <a:srgbClr val="000000"/>
                        </a:buClr>
                        <a:buSzPts val="2000"/>
                        <a:buFont typeface="Arial"/>
                        <a:buNone/>
                      </a:pPr>
                      <a:r>
                        <a:rPr lang="ar-LB" sz="1800" b="1" i="0" u="none" strike="noStrike" cap="none" dirty="0" smtClean="0">
                          <a:solidFill>
                            <a:srgbClr val="FFFFFF"/>
                          </a:solidFill>
                          <a:latin typeface="Simplified Arabic" panose="02020603050405020304" pitchFamily="18" charset="-78"/>
                          <a:ea typeface="Gill Sans"/>
                          <a:cs typeface="Simplified Arabic" panose="02020603050405020304" pitchFamily="18" charset="-78"/>
                          <a:sym typeface="Gill Sans"/>
                        </a:rPr>
                        <a:t>اليوم 3 – [التاريخ]</a:t>
                      </a:r>
                      <a:endParaRPr sz="1800" u="none" strike="noStrike" cap="none" dirty="0">
                        <a:latin typeface="Simplified Arabic" panose="02020603050405020304" pitchFamily="18" charset="-78"/>
                        <a:cs typeface="Simplified Arabic" panose="02020603050405020304" pitchFamily="18" charset="-78"/>
                      </a:endParaRPr>
                    </a:p>
                  </a:txBody>
                  <a:tcPr marL="65975" marR="65975" marT="0" marB="0" anchor="ctr">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651D32"/>
                    </a:solidFill>
                  </a:tcPr>
                </a:tc>
                <a:tc>
                  <a:txBody>
                    <a:bodyPr/>
                    <a:lstStyle/>
                    <a:p>
                      <a:pPr marL="0" marR="0" lvl="0" indent="0" algn="just" rtl="1">
                        <a:lnSpc>
                          <a:spcPct val="100000"/>
                        </a:lnSpc>
                        <a:spcBef>
                          <a:spcPts val="0"/>
                        </a:spcBef>
                        <a:spcAft>
                          <a:spcPts val="0"/>
                        </a:spcAft>
                        <a:buClr>
                          <a:srgbClr val="000000"/>
                        </a:buClr>
                        <a:buSzPts val="2000"/>
                        <a:buFont typeface="Gill Sans"/>
                        <a:buNone/>
                      </a:pPr>
                      <a:r>
                        <a:rPr lang="ar-LB" sz="1800" b="0" u="none" strike="noStrike" cap="none" dirty="0" smtClean="0">
                          <a:solidFill>
                            <a:srgbClr val="000000"/>
                          </a:solidFill>
                          <a:latin typeface="Simplified Arabic" panose="02020603050405020304" pitchFamily="18" charset="-78"/>
                          <a:ea typeface="Gill Sans"/>
                          <a:cs typeface="Simplified Arabic" panose="02020603050405020304" pitchFamily="18" charset="-78"/>
                          <a:sym typeface="Gill Sans"/>
                        </a:rPr>
                        <a:t>نشاطل المهمّة 3: خوض الجولة 2 من أنغوف</a:t>
                      </a:r>
                      <a:endParaRPr sz="1800" b="0" u="none" strike="noStrike" cap="none" dirty="0">
                        <a:solidFill>
                          <a:srgbClr val="000000"/>
                        </a:solidFill>
                        <a:latin typeface="Simplified Arabic" panose="02020603050405020304" pitchFamily="18" charset="-78"/>
                        <a:ea typeface="Gill Sans"/>
                        <a:cs typeface="Simplified Arabic" panose="02020603050405020304" pitchFamily="18" charset="-78"/>
                        <a:sym typeface="Gill Sans"/>
                      </a:endParaRPr>
                    </a:p>
                  </a:txBody>
                  <a:tcPr marL="65975" marR="65975" marT="0" marB="0" anchor="ctr">
                    <a:lnL w="12700" cap="flat" cmpd="sng" algn="ctr">
                      <a:solidFill>
                        <a:schemeClr val="accent3"/>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1"/>
                    </a:solidFill>
                  </a:tcPr>
                </a:tc>
                <a:extLst>
                  <a:ext uri="{0D108BD9-81ED-4DB2-BD59-A6C34878D82A}">
                    <a16:rowId xmlns:a16="http://schemas.microsoft.com/office/drawing/2014/main" xmlns="" val="10008"/>
                  </a:ext>
                </a:extLst>
              </a:tr>
              <a:tr h="342507">
                <a:tc>
                  <a:txBody>
                    <a:bodyPr/>
                    <a:lstStyle/>
                    <a:p>
                      <a:pPr marL="0" marR="0" lvl="0" indent="0" algn="r" rtl="1">
                        <a:lnSpc>
                          <a:spcPct val="100000"/>
                        </a:lnSpc>
                        <a:spcBef>
                          <a:spcPts val="0"/>
                        </a:spcBef>
                        <a:spcAft>
                          <a:spcPts val="0"/>
                        </a:spcAft>
                        <a:buClr>
                          <a:srgbClr val="000000"/>
                        </a:buClr>
                        <a:buSzPts val="2000"/>
                        <a:buFont typeface="Gill Sans"/>
                        <a:buNone/>
                      </a:pPr>
                      <a:r>
                        <a:rPr lang="ar-LB" sz="1800" b="0" u="none" strike="noStrike" cap="none" dirty="0" smtClean="0">
                          <a:solidFill>
                            <a:srgbClr val="000000"/>
                          </a:solidFill>
                          <a:latin typeface="Simplified Arabic" panose="02020603050405020304" pitchFamily="18" charset="-78"/>
                          <a:ea typeface="Gill Sans"/>
                          <a:cs typeface="Simplified Arabic" panose="02020603050405020304" pitchFamily="18" charset="-78"/>
                          <a:sym typeface="Gill Sans"/>
                        </a:rPr>
                        <a:t>محاضرة المهمّة 1: نتائج التوافق</a:t>
                      </a:r>
                      <a:endParaRPr sz="1800" b="0" u="none" strike="noStrike" cap="none" dirty="0">
                        <a:solidFill>
                          <a:srgbClr val="000000"/>
                        </a:solidFill>
                        <a:latin typeface="Simplified Arabic" panose="02020603050405020304" pitchFamily="18" charset="-78"/>
                        <a:ea typeface="Gill Sans"/>
                        <a:cs typeface="Simplified Arabic" panose="02020603050405020304" pitchFamily="18" charset="-78"/>
                        <a:sym typeface="Gill Sans"/>
                      </a:endParaRPr>
                    </a:p>
                  </a:txBody>
                  <a:tcPr marL="65975" marR="65975" marT="0" marB="0" anchor="ctr">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1"/>
                    </a:solidFill>
                  </a:tcPr>
                </a:tc>
                <a:tc>
                  <a:txBody>
                    <a:bodyPr/>
                    <a:lstStyle/>
                    <a:p>
                      <a:pPr marL="0" marR="0" lvl="0" indent="0" algn="r" rtl="1">
                        <a:lnSpc>
                          <a:spcPct val="100000"/>
                        </a:lnSpc>
                        <a:spcBef>
                          <a:spcPts val="0"/>
                        </a:spcBef>
                        <a:spcAft>
                          <a:spcPts val="0"/>
                        </a:spcAft>
                        <a:buClr>
                          <a:srgbClr val="000000"/>
                        </a:buClr>
                        <a:buSzPts val="2000"/>
                        <a:buFont typeface="Gill Sans"/>
                        <a:buNone/>
                      </a:pPr>
                      <a:r>
                        <a:rPr lang="ar-LB" sz="1800" b="0" u="none" strike="noStrike" cap="none" dirty="0" smtClean="0">
                          <a:solidFill>
                            <a:srgbClr val="000000"/>
                          </a:solidFill>
                          <a:latin typeface="Simplified Arabic" panose="02020603050405020304" pitchFamily="18" charset="-78"/>
                          <a:ea typeface="Gill Sans"/>
                          <a:cs typeface="Simplified Arabic" panose="02020603050405020304" pitchFamily="18" charset="-78"/>
                          <a:sym typeface="Gill Sans"/>
                        </a:rPr>
                        <a:t>نشاطل المهمّة 3: تقييم الورشة</a:t>
                      </a:r>
                      <a:endParaRPr sz="1800" b="0" u="none" strike="noStrike" cap="none" dirty="0">
                        <a:solidFill>
                          <a:srgbClr val="000000"/>
                        </a:solidFill>
                        <a:latin typeface="Simplified Arabic" panose="02020603050405020304" pitchFamily="18" charset="-78"/>
                        <a:ea typeface="Gill Sans"/>
                        <a:cs typeface="Simplified Arabic" panose="02020603050405020304" pitchFamily="18" charset="-78"/>
                        <a:sym typeface="Gill Sans"/>
                      </a:endParaRPr>
                    </a:p>
                  </a:txBody>
                  <a:tcPr marL="65975" marR="65975" marT="0" marB="0" anchor="ctr">
                    <a:lnL w="12700" cap="flat" cmpd="sng" algn="ctr">
                      <a:solidFill>
                        <a:schemeClr val="accent3"/>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1"/>
                    </a:solidFill>
                  </a:tcPr>
                </a:tc>
                <a:extLst>
                  <a:ext uri="{0D108BD9-81ED-4DB2-BD59-A6C34878D82A}">
                    <a16:rowId xmlns:a16="http://schemas.microsoft.com/office/drawing/2014/main" xmlns="" val="10009"/>
                  </a:ext>
                </a:extLst>
              </a:tr>
              <a:tr h="724340">
                <a:tc>
                  <a:txBody>
                    <a:bodyPr/>
                    <a:lstStyle/>
                    <a:p>
                      <a:pPr marL="0" marR="0" lvl="0" indent="0" algn="r" rtl="1">
                        <a:lnSpc>
                          <a:spcPct val="110000"/>
                        </a:lnSpc>
                        <a:spcBef>
                          <a:spcPts val="0"/>
                        </a:spcBef>
                        <a:spcAft>
                          <a:spcPts val="0"/>
                        </a:spcAft>
                        <a:buClr>
                          <a:srgbClr val="000000"/>
                        </a:buClr>
                        <a:buSzPts val="2000"/>
                        <a:buFont typeface="Arial"/>
                        <a:buNone/>
                      </a:pPr>
                      <a:r>
                        <a:rPr lang="ar-LB" sz="1800" b="0" u="none" strike="noStrike" cap="none" dirty="0" smtClean="0">
                          <a:solidFill>
                            <a:srgbClr val="000000"/>
                          </a:solidFill>
                          <a:latin typeface="Simplified Arabic" panose="02020603050405020304" pitchFamily="18" charset="-78"/>
                          <a:ea typeface="Gill Sans"/>
                          <a:cs typeface="Simplified Arabic" panose="02020603050405020304" pitchFamily="18" charset="-78"/>
                          <a:sym typeface="Gill Sans"/>
                        </a:rPr>
                        <a:t>محاضرة المهمّة 2: تقييم التطابق وأدواتوصف/مستويات الكفاءة العالمية (</a:t>
                      </a:r>
                      <a:r>
                        <a:rPr lang="en-US" sz="1800" b="0" i="0" u="none" strike="noStrike" cap="none" dirty="0" smtClean="0">
                          <a:solidFill>
                            <a:srgbClr val="000000"/>
                          </a:solidFill>
                          <a:latin typeface="Simplified Arabic" panose="02020603050405020304" pitchFamily="18" charset="-78"/>
                          <a:ea typeface="Gill Sans"/>
                          <a:cs typeface="Simplified Arabic" panose="02020603050405020304" pitchFamily="18" charset="-78"/>
                          <a:sym typeface="Gill Sans"/>
                        </a:rPr>
                        <a:t>GPD/GPLs</a:t>
                      </a:r>
                      <a:r>
                        <a:rPr lang="ar-LB" sz="1800" b="0" u="none" strike="noStrike" cap="none" dirty="0" smtClean="0">
                          <a:solidFill>
                            <a:srgbClr val="000000"/>
                          </a:solidFill>
                          <a:latin typeface="Simplified Arabic" panose="02020603050405020304" pitchFamily="18" charset="-78"/>
                          <a:ea typeface="Gill Sans"/>
                          <a:cs typeface="Simplified Arabic" panose="02020603050405020304" pitchFamily="18" charset="-78"/>
                          <a:sym typeface="Gill Sans"/>
                        </a:rPr>
                        <a:t>)</a:t>
                      </a:r>
                      <a:endParaRPr sz="1800" u="none" strike="noStrike" cap="none" dirty="0">
                        <a:solidFill>
                          <a:srgbClr val="000000"/>
                        </a:solidFill>
                        <a:latin typeface="Simplified Arabic" panose="02020603050405020304" pitchFamily="18" charset="-78"/>
                        <a:cs typeface="Simplified Arabic" panose="02020603050405020304" pitchFamily="18" charset="-78"/>
                      </a:endParaRPr>
                    </a:p>
                  </a:txBody>
                  <a:tcPr marL="68575" marR="68575" marT="0" marB="0" anchor="ctr">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1"/>
                    </a:solidFill>
                  </a:tcPr>
                </a:tc>
                <a:tc>
                  <a:txBody>
                    <a:bodyPr/>
                    <a:lstStyle/>
                    <a:p>
                      <a:pPr marL="0" marR="0" lvl="0" indent="0" algn="just" rtl="1">
                        <a:lnSpc>
                          <a:spcPct val="100000"/>
                        </a:lnSpc>
                        <a:spcBef>
                          <a:spcPts val="0"/>
                        </a:spcBef>
                        <a:spcAft>
                          <a:spcPts val="0"/>
                        </a:spcAft>
                        <a:buClr>
                          <a:srgbClr val="000000"/>
                        </a:buClr>
                        <a:buSzPts val="2000"/>
                        <a:buFont typeface="Gill Sans"/>
                        <a:buNone/>
                      </a:pPr>
                      <a:r>
                        <a:rPr lang="ar-LB" sz="1800" b="0" u="none" strike="noStrike" cap="none" dirty="0" smtClean="0">
                          <a:solidFill>
                            <a:srgbClr val="000000"/>
                          </a:solidFill>
                          <a:latin typeface="Simplified Arabic" panose="02020603050405020304" pitchFamily="18" charset="-78"/>
                          <a:ea typeface="Gill Sans"/>
                          <a:cs typeface="Simplified Arabic" panose="02020603050405020304" pitchFamily="18" charset="-78"/>
                          <a:sym typeface="Gill Sans"/>
                        </a:rPr>
                        <a:t>محاضرة المهمّة 3: نتائج الجولة 2</a:t>
                      </a:r>
                      <a:endParaRPr sz="1800" b="0" u="none" strike="noStrike" cap="none" dirty="0">
                        <a:solidFill>
                          <a:srgbClr val="000000"/>
                        </a:solidFill>
                        <a:latin typeface="Simplified Arabic" panose="02020603050405020304" pitchFamily="18" charset="-78"/>
                        <a:ea typeface="Gill Sans"/>
                        <a:cs typeface="Simplified Arabic" panose="02020603050405020304" pitchFamily="18" charset="-78"/>
                        <a:sym typeface="Gill Sans"/>
                      </a:endParaRPr>
                    </a:p>
                  </a:txBody>
                  <a:tcPr marL="65975" marR="65975" marT="0" marB="0" anchor="ctr">
                    <a:lnL w="12700" cap="flat" cmpd="sng" algn="ctr">
                      <a:solidFill>
                        <a:schemeClr val="accent3"/>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1"/>
                    </a:solidFill>
                  </a:tcPr>
                </a:tc>
                <a:extLst>
                  <a:ext uri="{0D108BD9-81ED-4DB2-BD59-A6C34878D82A}">
                    <a16:rowId xmlns:a16="http://schemas.microsoft.com/office/drawing/2014/main" xmlns="" val="10010"/>
                  </a:ext>
                </a:extLst>
              </a:tr>
              <a:tr h="342507">
                <a:tc>
                  <a:txBody>
                    <a:bodyPr/>
                    <a:lstStyle/>
                    <a:p>
                      <a:pPr marL="0" marR="0" lvl="0" indent="0" algn="r" rtl="1">
                        <a:lnSpc>
                          <a:spcPct val="100000"/>
                        </a:lnSpc>
                        <a:spcBef>
                          <a:spcPts val="0"/>
                        </a:spcBef>
                        <a:spcAft>
                          <a:spcPts val="0"/>
                        </a:spcAft>
                        <a:buClr>
                          <a:schemeClr val="dk1"/>
                        </a:buClr>
                        <a:buSzPts val="2000"/>
                        <a:buFont typeface="Gill Sans"/>
                        <a:buNone/>
                      </a:pPr>
                      <a:r>
                        <a:rPr lang="ar-LB" sz="1800" b="0" u="none" strike="noStrike" cap="none" dirty="0" smtClean="0">
                          <a:solidFill>
                            <a:srgbClr val="000000"/>
                          </a:solidFill>
                          <a:latin typeface="Simplified Arabic" panose="02020603050405020304" pitchFamily="18" charset="-78"/>
                          <a:ea typeface="Gill Sans"/>
                          <a:cs typeface="Simplified Arabic" panose="02020603050405020304" pitchFamily="18" charset="-78"/>
                          <a:sym typeface="Gill Sans"/>
                        </a:rPr>
                        <a:t>نشاط المهمّة 2: تقيي</a:t>
                      </a:r>
                      <a:r>
                        <a:rPr lang="ar-LB" sz="1800" b="0" u="none" strike="noStrike" cap="none" baseline="0" dirty="0" smtClean="0">
                          <a:solidFill>
                            <a:srgbClr val="000000"/>
                          </a:solidFill>
                          <a:latin typeface="Simplified Arabic" panose="02020603050405020304" pitchFamily="18" charset="-78"/>
                          <a:ea typeface="Gill Sans"/>
                          <a:cs typeface="Simplified Arabic" panose="02020603050405020304" pitchFamily="18" charset="-78"/>
                          <a:sym typeface="Gill Sans"/>
                        </a:rPr>
                        <a:t>م التطابق و</a:t>
                      </a:r>
                      <a:r>
                        <a:rPr lang="en-US" sz="1800" b="0" i="0" u="none" strike="noStrike" cap="none" dirty="0" smtClean="0">
                          <a:solidFill>
                            <a:srgbClr val="000000"/>
                          </a:solidFill>
                          <a:latin typeface="Simplified Arabic" panose="02020603050405020304" pitchFamily="18" charset="-78"/>
                          <a:ea typeface="Gill Sans"/>
                          <a:cs typeface="Simplified Arabic" panose="02020603050405020304" pitchFamily="18" charset="-78"/>
                          <a:sym typeface="Gill Sans"/>
                        </a:rPr>
                        <a:t>GPD/GPLs</a:t>
                      </a:r>
                      <a:endParaRPr sz="1800" u="none" strike="noStrike" cap="none" dirty="0">
                        <a:solidFill>
                          <a:srgbClr val="000000"/>
                        </a:solidFill>
                        <a:latin typeface="Simplified Arabic" panose="02020603050405020304" pitchFamily="18" charset="-78"/>
                        <a:cs typeface="Simplified Arabic" panose="02020603050405020304" pitchFamily="18" charset="-78"/>
                      </a:endParaRPr>
                    </a:p>
                  </a:txBody>
                  <a:tcPr marL="65975" marR="65975" marT="0" marB="0" anchor="ctr">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solidFill>
                      <a:schemeClr val="bg1"/>
                    </a:solidFill>
                  </a:tcPr>
                </a:tc>
                <a:tc>
                  <a:txBody>
                    <a:bodyPr/>
                    <a:lstStyle/>
                    <a:p>
                      <a:pPr marL="0" marR="0" lvl="0" indent="0" algn="just" rtl="1">
                        <a:lnSpc>
                          <a:spcPct val="100000"/>
                        </a:lnSpc>
                        <a:spcBef>
                          <a:spcPts val="0"/>
                        </a:spcBef>
                        <a:spcAft>
                          <a:spcPts val="0"/>
                        </a:spcAft>
                        <a:buClr>
                          <a:srgbClr val="000000"/>
                        </a:buClr>
                        <a:buSzPts val="2000"/>
                        <a:buFont typeface="Gill Sans"/>
                        <a:buNone/>
                      </a:pPr>
                      <a:r>
                        <a:rPr lang="ar-LB" sz="1800" b="0" u="none" strike="noStrike" cap="none" dirty="0" smtClean="0">
                          <a:solidFill>
                            <a:srgbClr val="000000"/>
                          </a:solidFill>
                          <a:latin typeface="Simplified Arabic" panose="02020603050405020304" pitchFamily="18" charset="-78"/>
                          <a:ea typeface="Gill Sans"/>
                          <a:cs typeface="Simplified Arabic" panose="02020603050405020304" pitchFamily="18" charset="-78"/>
                          <a:sym typeface="Gill Sans"/>
                        </a:rPr>
                        <a:t>الاختتام</a:t>
                      </a:r>
                      <a:r>
                        <a:rPr lang="ar-LB" sz="1800" b="0" u="none" strike="noStrike" cap="none" baseline="0" dirty="0" smtClean="0">
                          <a:solidFill>
                            <a:srgbClr val="000000"/>
                          </a:solidFill>
                          <a:latin typeface="Simplified Arabic" panose="02020603050405020304" pitchFamily="18" charset="-78"/>
                          <a:ea typeface="Gill Sans"/>
                          <a:cs typeface="Simplified Arabic" panose="02020603050405020304" pitchFamily="18" charset="-78"/>
                          <a:sym typeface="Gill Sans"/>
                        </a:rPr>
                        <a:t> والترتيبات اللوجستية</a:t>
                      </a:r>
                      <a:endParaRPr sz="1800" b="0" u="none" strike="noStrike" cap="none" dirty="0">
                        <a:solidFill>
                          <a:srgbClr val="000000"/>
                        </a:solidFill>
                        <a:latin typeface="Simplified Arabic" panose="02020603050405020304" pitchFamily="18" charset="-78"/>
                        <a:ea typeface="Gill Sans"/>
                        <a:cs typeface="Simplified Arabic" panose="02020603050405020304" pitchFamily="18" charset="-78"/>
                        <a:sym typeface="Gill Sans"/>
                      </a:endParaRPr>
                    </a:p>
                  </a:txBody>
                  <a:tcPr marL="65975" marR="65975" marT="0" marB="0" anchor="ctr">
                    <a:lnL w="12700" cap="flat" cmpd="sng" algn="ctr">
                      <a:solidFill>
                        <a:schemeClr val="accent3"/>
                      </a:solidFill>
                      <a:prstDash val="solid"/>
                      <a:round/>
                      <a:headEnd type="none" w="med" len="med"/>
                      <a:tailEnd type="none" w="med" len="med"/>
                    </a:lnL>
                    <a:lnT w="12700" cap="flat" cmpd="sng" algn="ctr">
                      <a:solidFill>
                        <a:schemeClr val="accent3"/>
                      </a:solidFill>
                      <a:prstDash val="solid"/>
                      <a:round/>
                      <a:headEnd type="none" w="med" len="med"/>
                      <a:tailEnd type="none" w="med" len="med"/>
                    </a:lnT>
                    <a:solidFill>
                      <a:schemeClr val="bg1"/>
                    </a:solidFill>
                  </a:tcPr>
                </a:tc>
                <a:extLst>
                  <a:ext uri="{0D108BD9-81ED-4DB2-BD59-A6C34878D82A}">
                    <a16:rowId xmlns:a16="http://schemas.microsoft.com/office/drawing/2014/main" xmlns="" val="10011"/>
                  </a:ext>
                </a:extLst>
              </a:tr>
            </a:tbl>
          </a:graphicData>
        </a:graphic>
      </p:graphicFrame>
      <p:sp>
        <p:nvSpPr>
          <p:cNvPr id="401" name="Google Shape;401;p6"/>
          <p:cNvSpPr/>
          <p:nvPr/>
        </p:nvSpPr>
        <p:spPr>
          <a:xfrm>
            <a:off x="609600" y="617972"/>
            <a:ext cx="670200" cy="692400"/>
          </a:xfrm>
          <a:prstGeom prst="plus">
            <a:avLst>
              <a:gd name="adj" fmla="val 25000"/>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Shape 2072"/>
        <p:cNvGrpSpPr/>
        <p:nvPr/>
      </p:nvGrpSpPr>
      <p:grpSpPr>
        <a:xfrm>
          <a:off x="0" y="0"/>
          <a:ext cx="0" cy="0"/>
          <a:chOff x="0" y="0"/>
          <a:chExt cx="0" cy="0"/>
        </a:xfrm>
      </p:grpSpPr>
      <p:sp>
        <p:nvSpPr>
          <p:cNvPr id="2073" name="Google Shape;2073;ga367ccd41a_1_38"/>
          <p:cNvSpPr/>
          <p:nvPr/>
        </p:nvSpPr>
        <p:spPr>
          <a:xfrm>
            <a:off x="609600" y="678694"/>
            <a:ext cx="670200" cy="692400"/>
          </a:xfrm>
          <a:prstGeom prst="plus">
            <a:avLst>
              <a:gd name="adj" fmla="val 25000"/>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grpSp>
        <p:nvGrpSpPr>
          <p:cNvPr id="2074" name="Google Shape;2074;ga367ccd41a_1_38"/>
          <p:cNvGrpSpPr/>
          <p:nvPr/>
        </p:nvGrpSpPr>
        <p:grpSpPr>
          <a:xfrm>
            <a:off x="427520" y="1773725"/>
            <a:ext cx="11336960" cy="4400825"/>
            <a:chOff x="484975" y="1773725"/>
            <a:chExt cx="11336960" cy="4400825"/>
          </a:xfrm>
        </p:grpSpPr>
        <p:sp>
          <p:nvSpPr>
            <p:cNvPr id="2075" name="Google Shape;2075;ga367ccd41a_1_38"/>
            <p:cNvSpPr/>
            <p:nvPr/>
          </p:nvSpPr>
          <p:spPr>
            <a:xfrm>
              <a:off x="484975" y="3652150"/>
              <a:ext cx="5303520" cy="2522400"/>
            </a:xfrm>
            <a:prstGeom prst="rect">
              <a:avLst/>
            </a:prstGeom>
            <a:solidFill>
              <a:schemeClr val="lt1"/>
            </a:solidFill>
            <a:ln>
              <a:noFill/>
            </a:ln>
          </p:spPr>
          <p:txBody>
            <a:bodyPr spcFirstLastPara="1" wrap="square" lIns="91425" tIns="45700" rIns="91425" bIns="45700" anchor="t" anchorCtr="0">
              <a:noAutofit/>
            </a:bodyPr>
            <a:lstStyle/>
            <a:p>
              <a:pPr lvl="0" algn="r" rtl="1">
                <a:buSzPts val="2000"/>
              </a:pPr>
              <a:r>
                <a:rPr lang="ar-LB" sz="2000" b="1" dirty="0">
                  <a:latin typeface="Gill Sans"/>
                  <a:ea typeface="Gill Sans"/>
                  <a:cs typeface="Gill Sans"/>
                  <a:sym typeface="Gill Sans"/>
                </a:rPr>
                <a:t>المجال: </a:t>
              </a:r>
              <a:r>
                <a:rPr lang="ar-LB" sz="2000" dirty="0">
                  <a:latin typeface="Gill Sans"/>
                  <a:ea typeface="Gill Sans"/>
                  <a:cs typeface="Gill Sans"/>
                  <a:sym typeface="Gill Sans"/>
                </a:rPr>
                <a:t>الفهم القرائي (فهم النص)</a:t>
              </a:r>
            </a:p>
            <a:p>
              <a:pPr lvl="0" algn="r" rtl="1">
                <a:buSzPts val="2000"/>
              </a:pPr>
              <a:r>
                <a:rPr lang="ar-LB" sz="2000" b="1" dirty="0">
                  <a:latin typeface="Gill Sans"/>
                  <a:ea typeface="Gill Sans"/>
                  <a:cs typeface="Gill Sans"/>
                  <a:sym typeface="Gill Sans"/>
                </a:rPr>
                <a:t>الناتج: </a:t>
              </a:r>
              <a:r>
                <a:rPr lang="ar-LB" sz="2000" dirty="0">
                  <a:latin typeface="Gill Sans"/>
                  <a:ea typeface="Gill Sans"/>
                  <a:cs typeface="Gill Sans"/>
                  <a:sym typeface="Gill Sans"/>
                </a:rPr>
                <a:t>تفسير المعلومات</a:t>
              </a:r>
            </a:p>
            <a:p>
              <a:pPr algn="r" rtl="1">
                <a:buSzPts val="2000"/>
              </a:pPr>
              <a:r>
                <a:rPr lang="ar-LB" sz="2000" b="1" dirty="0">
                  <a:latin typeface="Gill Sans"/>
                  <a:ea typeface="Gill Sans"/>
                  <a:cs typeface="Gill Sans"/>
                  <a:sym typeface="Gill Sans"/>
                </a:rPr>
                <a:t>الناتج الفرعي: </a:t>
              </a:r>
              <a:r>
                <a:rPr lang="ar-LB" sz="2000" dirty="0"/>
                <a:t>القيام باستدلالات في نصّ خاص بالمستوى الصفّي </a:t>
              </a:r>
              <a:r>
                <a:rPr lang="ar-LB" sz="2000" dirty="0" smtClean="0"/>
                <a:t>المعنيّ</a:t>
              </a:r>
              <a:endParaRPr lang="ar-LB" sz="2000" b="1" dirty="0"/>
            </a:p>
            <a:p>
              <a:pPr algn="just" rtl="1">
                <a:buSzPts val="2000"/>
              </a:pPr>
              <a:r>
                <a:rPr lang="ar-LB" sz="2000" b="1" dirty="0"/>
                <a:t>المعرفة أو المهارة:</a:t>
              </a:r>
              <a:r>
                <a:rPr lang="ar-LB" sz="2000" dirty="0"/>
                <a:t> القيام باستدلالات بسيطة في نصّ خاص بالمستوى الصفّي المعنيّ بربط أجزاء من معلومات صريحة و/أو ضمنية</a:t>
              </a:r>
              <a:r>
                <a:rPr lang="ar-LB" sz="2000" dirty="0">
                  <a:latin typeface="Gill Sans"/>
                  <a:ea typeface="Gill Sans"/>
                  <a:cs typeface="Gill Sans"/>
                  <a:sym typeface="Gill Sans"/>
                </a:rPr>
                <a:t> موجودة في </a:t>
              </a:r>
              <a:r>
                <a:rPr lang="ar-LB" sz="2000" dirty="0" smtClean="0">
                  <a:latin typeface="Gill Sans"/>
                  <a:ea typeface="Gill Sans"/>
                  <a:cs typeface="Gill Sans"/>
                  <a:sym typeface="Gill Sans"/>
                </a:rPr>
                <a:t>النص</a:t>
              </a:r>
              <a:endParaRPr lang="ar-LB" sz="2000" b="1" strike="sngStrike" dirty="0">
                <a:latin typeface="Gill Sans"/>
                <a:ea typeface="Gill Sans"/>
                <a:cs typeface="Gill Sans"/>
                <a:sym typeface="Gill Sans"/>
              </a:endParaRPr>
            </a:p>
          </p:txBody>
        </p:sp>
        <p:sp>
          <p:nvSpPr>
            <p:cNvPr id="2076" name="Google Shape;2076;ga367ccd41a_1_38"/>
            <p:cNvSpPr/>
            <p:nvPr/>
          </p:nvSpPr>
          <p:spPr>
            <a:xfrm>
              <a:off x="484975" y="1773725"/>
              <a:ext cx="5303520" cy="523200"/>
            </a:xfrm>
            <a:prstGeom prst="rect">
              <a:avLst/>
            </a:prstGeom>
            <a:solidFill>
              <a:schemeClr val="lt1"/>
            </a:solidFill>
            <a:ln>
              <a:noFill/>
            </a:ln>
          </p:spPr>
          <p:txBody>
            <a:bodyPr spcFirstLastPara="1" wrap="square" lIns="91425" tIns="45700" rIns="91425" bIns="45700" anchor="t" anchorCtr="0">
              <a:noAutofit/>
            </a:bodyPr>
            <a:lstStyle/>
            <a:p>
              <a:pPr lvl="0" algn="r" rtl="1">
                <a:buSzPts val="2000"/>
              </a:pPr>
              <a:r>
                <a:rPr lang="ar-LB" sz="2000" b="1" dirty="0">
                  <a:latin typeface="Gill Sans"/>
                  <a:ea typeface="Gill Sans"/>
                  <a:cs typeface="Gill Sans"/>
                  <a:sym typeface="Gill Sans"/>
                </a:rPr>
                <a:t>البند: </a:t>
              </a:r>
              <a:r>
                <a:rPr lang="ar-LB" sz="2000" dirty="0">
                  <a:latin typeface="Gill Sans"/>
                  <a:ea typeface="Gill Sans"/>
                  <a:cs typeface="Gill Sans"/>
                  <a:sym typeface="Gill Sans"/>
                </a:rPr>
                <a:t>لماذا عاد الكلب؟</a:t>
              </a:r>
              <a:endParaRPr lang="ar-LB" sz="2000" b="1" strike="sngStrike" dirty="0">
                <a:latin typeface="Gill Sans"/>
                <a:ea typeface="Gill Sans"/>
                <a:cs typeface="Gill Sans"/>
                <a:sym typeface="Gill Sans"/>
              </a:endParaRPr>
            </a:p>
            <a:p>
              <a:pPr marL="0" marR="0" lvl="0" indent="0" algn="l" rtl="0">
                <a:lnSpc>
                  <a:spcPct val="100000"/>
                </a:lnSpc>
                <a:spcBef>
                  <a:spcPts val="600"/>
                </a:spcBef>
                <a:spcAft>
                  <a:spcPts val="0"/>
                </a:spcAft>
                <a:buClr>
                  <a:srgbClr val="000000"/>
                </a:buClr>
                <a:buSzPts val="2000"/>
                <a:buFont typeface="Arial"/>
                <a:buNone/>
              </a:pPr>
              <a:endParaRPr sz="2000" b="1" i="0" u="none" strike="sngStrike" cap="none" dirty="0">
                <a:solidFill>
                  <a:srgbClr val="000000"/>
                </a:solidFill>
                <a:latin typeface="Gill Sans"/>
                <a:ea typeface="Gill Sans"/>
                <a:cs typeface="Gill Sans"/>
                <a:sym typeface="Gill Sans"/>
              </a:endParaRPr>
            </a:p>
          </p:txBody>
        </p:sp>
        <p:sp>
          <p:nvSpPr>
            <p:cNvPr id="2077" name="Google Shape;2077;ga367ccd41a_1_38"/>
            <p:cNvSpPr/>
            <p:nvPr/>
          </p:nvSpPr>
          <p:spPr>
            <a:xfrm>
              <a:off x="5969775" y="1773850"/>
              <a:ext cx="5852160" cy="4400700"/>
            </a:xfrm>
            <a:prstGeom prst="rect">
              <a:avLst/>
            </a:prstGeom>
            <a:solidFill>
              <a:schemeClr val="lt1"/>
            </a:solidFill>
            <a:ln>
              <a:noFill/>
            </a:ln>
          </p:spPr>
          <p:txBody>
            <a:bodyPr spcFirstLastPara="1" wrap="square" lIns="91425" tIns="45700" rIns="91425" bIns="45700" anchor="t" anchorCtr="0">
              <a:noAutofit/>
            </a:bodyPr>
            <a:lstStyle/>
            <a:p>
              <a:pPr lvl="0" algn="r" rtl="1">
                <a:buSzPts val="2000"/>
              </a:pPr>
              <a:r>
                <a:rPr lang="en-US" sz="2000" b="1" dirty="0">
                  <a:latin typeface="Gill Sans"/>
                  <a:ea typeface="Gill Sans"/>
                  <a:cs typeface="Gill Sans"/>
                  <a:sym typeface="Gill Sans"/>
                </a:rPr>
                <a:t>GPL</a:t>
              </a:r>
              <a:r>
                <a:rPr lang="ar-LB" sz="2000" b="1" dirty="0">
                  <a:latin typeface="Gill Sans"/>
                  <a:ea typeface="Gill Sans"/>
                  <a:cs typeface="Gill Sans"/>
                  <a:sym typeface="Gill Sans"/>
                </a:rPr>
                <a:t> و</a:t>
              </a:r>
              <a:r>
                <a:rPr lang="en-US" sz="2000" b="1" dirty="0">
                  <a:latin typeface="Gill Sans"/>
                  <a:ea typeface="Gill Sans"/>
                  <a:cs typeface="Gill Sans"/>
                  <a:sym typeface="Gill Sans"/>
                </a:rPr>
                <a:t> GPD</a:t>
              </a:r>
              <a:r>
                <a:rPr lang="ar-LB" sz="2000" b="1" dirty="0">
                  <a:latin typeface="Gill Sans"/>
                  <a:ea typeface="Gill Sans"/>
                  <a:cs typeface="Gill Sans"/>
                  <a:sym typeface="Gill Sans"/>
                </a:rPr>
                <a:t> (معيار الأداء</a:t>
              </a:r>
              <a:r>
                <a:rPr lang="ar-LB" sz="2000" b="1" dirty="0" smtClean="0">
                  <a:latin typeface="Gill Sans"/>
                  <a:ea typeface="Gill Sans"/>
                  <a:cs typeface="Gill Sans"/>
                  <a:sym typeface="Gill Sans"/>
                </a:rPr>
                <a:t>):</a:t>
              </a:r>
            </a:p>
            <a:p>
              <a:pPr lvl="0" algn="r" rtl="1">
                <a:spcBef>
                  <a:spcPts val="1200"/>
                </a:spcBef>
                <a:buSzPts val="2000"/>
              </a:pPr>
              <a:r>
                <a:rPr lang="ar-LB" sz="2000" b="1" i="0" u="none" strike="noStrike" cap="none" dirty="0" smtClean="0">
                  <a:solidFill>
                    <a:srgbClr val="000000"/>
                  </a:solidFill>
                  <a:latin typeface="Gill Sans"/>
                  <a:ea typeface="Gill Sans"/>
                  <a:cs typeface="Gill Sans"/>
                  <a:sym typeface="Gill Sans"/>
                </a:rPr>
                <a:t>يتخطّى: </a:t>
              </a:r>
              <a:r>
                <a:rPr lang="ar-SA" sz="2000" dirty="0"/>
                <a:t>القيام باستدلالات </a:t>
              </a:r>
              <a:r>
                <a:rPr lang="ar-LB" sz="2000" dirty="0"/>
                <a:t>بسيطة </a:t>
              </a:r>
              <a:r>
                <a:rPr lang="ar-SA" sz="2000" dirty="0"/>
                <a:t>في نصّ خاص </a:t>
              </a:r>
              <a:r>
                <a:rPr lang="ar-SA" sz="2000" dirty="0" smtClean="0"/>
                <a:t>بالصفّ</a:t>
              </a:r>
              <a:r>
                <a:rPr lang="ar-LB" sz="2000" dirty="0" smtClean="0"/>
                <a:t> 3</a:t>
              </a:r>
              <a:r>
                <a:rPr lang="ar-SA" sz="2000" dirty="0" smtClean="0"/>
                <a:t> </a:t>
              </a:r>
              <a:r>
                <a:rPr lang="ar-LB" sz="2000" dirty="0" smtClean="0"/>
                <a:t>بربط </a:t>
              </a:r>
              <a:r>
                <a:rPr lang="ar-LB" sz="2000" dirty="0"/>
                <a:t>جزئين</a:t>
              </a:r>
              <a:r>
                <a:rPr lang="ar-SA" sz="2000" dirty="0"/>
                <a:t> من معلومات صريحة</a:t>
              </a:r>
              <a:r>
                <a:rPr lang="ar-LB" sz="2000" dirty="0"/>
                <a:t> في </a:t>
              </a:r>
              <a:r>
                <a:rPr lang="ar-LB" sz="2000" dirty="0" smtClean="0"/>
                <a:t>مقطع أو أكثر عندما تزيد المسافة بين جزئي المعلومات التي يجب ربطها و/أو الكثير من المعلومات </a:t>
              </a:r>
              <a:r>
                <a:rPr lang="ar-LB" sz="2000" dirty="0"/>
                <a:t>المتنافسة. ويحصل هذا عادةً كردّ على سؤال «لماذا» أو «كيف». (أنظر البنود الأمثلة في الملحق ج).</a:t>
              </a:r>
              <a:endParaRPr lang="ar-LB" sz="2000" b="1" i="0" u="none" strike="noStrike" cap="none" dirty="0" smtClean="0">
                <a:solidFill>
                  <a:srgbClr val="000000"/>
                </a:solidFill>
                <a:latin typeface="Gill Sans"/>
                <a:ea typeface="Gill Sans"/>
                <a:cs typeface="Gill Sans"/>
                <a:sym typeface="Gill Sans"/>
              </a:endParaRPr>
            </a:p>
            <a:p>
              <a:pPr lvl="0" algn="r" rtl="1">
                <a:buSzPts val="2000"/>
              </a:pPr>
              <a:endParaRPr lang="ar-LB" sz="2000" b="1" dirty="0" smtClean="0">
                <a:highlight>
                  <a:srgbClr val="F4CCCC"/>
                </a:highlight>
                <a:latin typeface="Gill Sans"/>
                <a:ea typeface="Gill Sans"/>
                <a:cs typeface="Gill Sans"/>
                <a:sym typeface="Gill Sans"/>
              </a:endParaRPr>
            </a:p>
            <a:p>
              <a:pPr lvl="0" algn="r" rtl="1">
                <a:buSzPts val="2000"/>
              </a:pPr>
              <a:r>
                <a:rPr lang="ar-LB" sz="2000" b="1" dirty="0" smtClean="0">
                  <a:highlight>
                    <a:srgbClr val="F4CCCC"/>
                  </a:highlight>
                  <a:latin typeface="Gill Sans"/>
                  <a:ea typeface="Gill Sans"/>
                  <a:cs typeface="Gill Sans"/>
                  <a:sym typeface="Gill Sans"/>
                </a:rPr>
                <a:t>هل </a:t>
              </a:r>
              <a:r>
                <a:rPr lang="ar-LB" sz="2000" b="1" dirty="0">
                  <a:highlight>
                    <a:srgbClr val="F4CCCC"/>
                  </a:highlight>
                  <a:latin typeface="Gill Sans"/>
                  <a:ea typeface="Gill Sans"/>
                  <a:cs typeface="Gill Sans"/>
                  <a:sym typeface="Gill Sans"/>
                </a:rPr>
                <a:t>إن 2 من أصل 3 من المتعلّمين  </a:t>
              </a:r>
              <a:r>
                <a:rPr lang="en-US" sz="2000" b="1" dirty="0">
                  <a:highlight>
                    <a:srgbClr val="F4CCCC"/>
                  </a:highlight>
                  <a:latin typeface="Gill Sans"/>
                  <a:ea typeface="Gill Sans"/>
                  <a:cs typeface="Gill Sans"/>
                  <a:sym typeface="Gill Sans"/>
                </a:rPr>
                <a:t>JP </a:t>
              </a:r>
              <a:r>
                <a:rPr lang="ar-LB" sz="2000" b="1" dirty="0">
                  <a:highlight>
                    <a:srgbClr val="F4CCCC"/>
                  </a:highlight>
                  <a:latin typeface="Gill Sans"/>
                  <a:ea typeface="Gill Sans"/>
                  <a:cs typeface="Gill Sans"/>
                  <a:sym typeface="Gill Sans"/>
                </a:rPr>
                <a:t>قد يجيبون عن البند بشكل صحيح؟.. . .  </a:t>
              </a:r>
            </a:p>
            <a:p>
              <a:pPr lvl="0" algn="r" rtl="1">
                <a:buSzPts val="2000"/>
              </a:pPr>
              <a:r>
                <a:rPr lang="ar-LB" sz="2000" b="1" dirty="0">
                  <a:highlight>
                    <a:srgbClr val="F4CCCC"/>
                  </a:highlight>
                  <a:latin typeface="Gill Sans"/>
                  <a:ea typeface="Gill Sans"/>
                  <a:cs typeface="Gill Sans"/>
                  <a:sym typeface="Gill Sans"/>
                </a:rPr>
                <a:t>	إذا كان الجواب بنعم، ضع دائرة حول </a:t>
              </a:r>
              <a:r>
                <a:rPr lang="en-US" sz="2000" dirty="0">
                  <a:highlight>
                    <a:srgbClr val="F4CCCC"/>
                  </a:highlight>
                  <a:latin typeface="Gill Sans"/>
                  <a:ea typeface="Gill Sans"/>
                  <a:cs typeface="Gill Sans"/>
                  <a:sym typeface="Gill Sans"/>
                </a:rPr>
                <a:t>JP</a:t>
              </a:r>
            </a:p>
            <a:p>
              <a:pPr lvl="0" algn="r" rtl="1">
                <a:buSzPts val="2000"/>
              </a:pPr>
              <a:r>
                <a:rPr lang="en-US" sz="2000" dirty="0">
                  <a:highlight>
                    <a:srgbClr val="F4CCCC"/>
                  </a:highlight>
                  <a:latin typeface="Gill Sans"/>
                  <a:ea typeface="Gill Sans"/>
                  <a:cs typeface="Gill Sans"/>
                  <a:sym typeface="Gill Sans"/>
                </a:rPr>
                <a:t>	</a:t>
              </a:r>
              <a:r>
                <a:rPr lang="ar-LB" sz="2000" dirty="0">
                  <a:highlight>
                    <a:srgbClr val="F4CCCC"/>
                  </a:highlight>
                  <a:latin typeface="Gill Sans"/>
                  <a:ea typeface="Gill Sans"/>
                  <a:cs typeface="Gill Sans"/>
                  <a:sym typeface="Gill Sans"/>
                </a:rPr>
                <a:t>إذا كان الجواب كلا، إسأل عن </a:t>
              </a:r>
              <a:r>
                <a:rPr lang="en-US" sz="2000" dirty="0">
                  <a:highlight>
                    <a:srgbClr val="F4CCCC"/>
                  </a:highlight>
                  <a:latin typeface="Gill Sans"/>
                  <a:ea typeface="Gill Sans"/>
                  <a:cs typeface="Gill Sans"/>
                  <a:sym typeface="Gill Sans"/>
                </a:rPr>
                <a:t>JM</a:t>
              </a:r>
            </a:p>
            <a:p>
              <a:pPr marL="0" marR="0" lvl="0" indent="0" algn="l" rtl="0">
                <a:lnSpc>
                  <a:spcPct val="100000"/>
                </a:lnSpc>
                <a:spcBef>
                  <a:spcPts val="0"/>
                </a:spcBef>
                <a:spcAft>
                  <a:spcPts val="0"/>
                </a:spcAft>
                <a:buClr>
                  <a:schemeClr val="dk1"/>
                </a:buClr>
                <a:buSzPts val="1100"/>
                <a:buFont typeface="Arial"/>
                <a:buNone/>
              </a:pPr>
              <a:r>
                <a:rPr lang="en-US" sz="2000" b="0" i="0" u="none" strike="noStrike" cap="none" dirty="0">
                  <a:solidFill>
                    <a:srgbClr val="000000"/>
                  </a:solidFill>
                  <a:highlight>
                    <a:srgbClr val="F4CCCC"/>
                  </a:highlight>
                  <a:latin typeface="Gill Sans"/>
                  <a:ea typeface="Gill Sans"/>
                  <a:cs typeface="Gill Sans"/>
                  <a:sym typeface="Gill Sans"/>
                </a:rPr>
                <a:t>	If no, then ask about JE . . .</a:t>
              </a:r>
              <a:endParaRPr sz="2000" b="0" i="0" u="none" strike="noStrike" cap="none" dirty="0">
                <a:solidFill>
                  <a:srgbClr val="000000"/>
                </a:solidFill>
                <a:highlight>
                  <a:srgbClr val="F4CCCC"/>
                </a:highlight>
                <a:latin typeface="Gill Sans"/>
                <a:ea typeface="Gill Sans"/>
                <a:cs typeface="Gill Sans"/>
                <a:sym typeface="Gill Sans"/>
              </a:endParaRPr>
            </a:p>
          </p:txBody>
        </p:sp>
        <p:sp>
          <p:nvSpPr>
            <p:cNvPr id="2078" name="Google Shape;2078;ga367ccd41a_1_38"/>
            <p:cNvSpPr txBox="1"/>
            <p:nvPr/>
          </p:nvSpPr>
          <p:spPr>
            <a:xfrm>
              <a:off x="484975" y="2409787"/>
              <a:ext cx="5303520" cy="1129500"/>
            </a:xfrm>
            <a:prstGeom prst="rect">
              <a:avLst/>
            </a:prstGeom>
            <a:solidFill>
              <a:schemeClr val="lt1"/>
            </a:solidFill>
            <a:ln>
              <a:noFill/>
            </a:ln>
          </p:spPr>
          <p:txBody>
            <a:bodyPr spcFirstLastPara="1" wrap="square" lIns="91425" tIns="91425" rIns="91425" bIns="91425" anchor="t" anchorCtr="0">
              <a:noAutofit/>
            </a:bodyPr>
            <a:lstStyle/>
            <a:p>
              <a:pPr algn="r" rtl="1">
                <a:buSzPts val="2000"/>
              </a:pPr>
              <a:r>
                <a:rPr lang="ar-LB" sz="2000" b="1" dirty="0">
                  <a:latin typeface="Gill Sans"/>
                  <a:ea typeface="Gill Sans"/>
                  <a:cs typeface="Gill Sans"/>
                  <a:sym typeface="Gill Sans"/>
                </a:rPr>
                <a:t>ما الذي يجعل البند سهلاً أو صعبًا؟ </a:t>
              </a:r>
              <a:r>
                <a:rPr lang="ar-LB" sz="2000" dirty="0">
                  <a:latin typeface="Gill Sans"/>
                  <a:ea typeface="Gill Sans"/>
                  <a:cs typeface="Gill Sans"/>
                  <a:sym typeface="Gill Sans"/>
                </a:rPr>
                <a:t>هو صعب لأنّه ثمة مساحة بين المفتاحين، وقد تكون أسباب أخرى دفعت الكلب إلى العودة. </a:t>
              </a:r>
            </a:p>
            <a:p>
              <a:pPr marL="0" marR="0" lvl="0" indent="0" algn="l" rtl="0">
                <a:lnSpc>
                  <a:spcPct val="100000"/>
                </a:lnSpc>
                <a:spcBef>
                  <a:spcPts val="0"/>
                </a:spcBef>
                <a:spcAft>
                  <a:spcPts val="0"/>
                </a:spcAft>
                <a:buClr>
                  <a:srgbClr val="000000"/>
                </a:buClr>
                <a:buSzPts val="2000"/>
                <a:buFont typeface="Arial"/>
                <a:buNone/>
              </a:pPr>
              <a:endParaRPr lang="ar-LB" sz="2000" b="1" i="0" u="none" strike="noStrike" cap="none" dirty="0" smtClean="0">
                <a:solidFill>
                  <a:srgbClr val="000000"/>
                </a:solidFill>
                <a:latin typeface="Gill Sans"/>
                <a:ea typeface="Gill Sans"/>
                <a:cs typeface="Gill Sans"/>
                <a:sym typeface="Gill Sans"/>
              </a:endParaRPr>
            </a:p>
          </p:txBody>
        </p:sp>
      </p:grpSp>
      <p:sp>
        <p:nvSpPr>
          <p:cNvPr id="2079" name="Google Shape;2079;ga367ccd41a_1_38"/>
          <p:cNvSpPr txBox="1">
            <a:spLocks noGrp="1"/>
          </p:cNvSpPr>
          <p:nvPr>
            <p:ph type="title"/>
          </p:nvPr>
        </p:nvSpPr>
        <p:spPr>
          <a:xfrm>
            <a:off x="609600" y="836878"/>
            <a:ext cx="10871200" cy="580760"/>
          </a:xfrm>
          <a:prstGeom prst="rect">
            <a:avLst/>
          </a:prstGeom>
          <a:noFill/>
          <a:ln>
            <a:noFill/>
          </a:ln>
        </p:spPr>
        <p:txBody>
          <a:bodyPr spcFirstLastPara="1" wrap="square" lIns="91425" tIns="45700" rIns="91425" bIns="45700" anchor="b" anchorCtr="0">
            <a:spAutoFit/>
          </a:bodyPr>
          <a:lstStyle/>
          <a:p>
            <a:pPr lvl="0" algn="r" rtl="1"/>
            <a:r>
              <a:rPr lang="ar-LB" dirty="0"/>
              <a:t>تطبيق التصنيف البند </a:t>
            </a:r>
            <a:r>
              <a:rPr lang="ar-LB" dirty="0" smtClean="0"/>
              <a:t>3</a:t>
            </a:r>
            <a:endParaRPr dirty="0"/>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6991A4-9D34-4F22-BD88-5411F7942DD5}"/>
              </a:ext>
            </a:extLst>
          </p:cNvPr>
          <p:cNvSpPr>
            <a:spLocks noGrp="1"/>
          </p:cNvSpPr>
          <p:nvPr>
            <p:ph type="title"/>
          </p:nvPr>
        </p:nvSpPr>
        <p:spPr>
          <a:xfrm>
            <a:off x="838200" y="365125"/>
            <a:ext cx="10515600" cy="5472967"/>
          </a:xfrm>
        </p:spPr>
        <p:txBody>
          <a:bodyPr>
            <a:normAutofit/>
          </a:bodyPr>
          <a:lstStyle/>
          <a:p>
            <a:pPr algn="ctr" rtl="1"/>
            <a:r>
              <a:rPr lang="ar-LB" dirty="0" smtClean="0"/>
              <a:t>المحاضرة 14</a:t>
            </a:r>
            <a:br>
              <a:rPr lang="ar-LB" dirty="0" smtClean="0"/>
            </a:br>
            <a:r>
              <a:rPr lang="ar-LB" dirty="0"/>
              <a:t/>
            </a:r>
            <a:br>
              <a:rPr lang="ar-LB" dirty="0"/>
            </a:br>
            <a:r>
              <a:rPr lang="ar-LB" dirty="0" smtClean="0"/>
              <a:t>الجولة 1</a:t>
            </a:r>
            <a:endParaRPr lang="en-US" dirty="0"/>
          </a:p>
        </p:txBody>
      </p:sp>
    </p:spTree>
    <p:extLst>
      <p:ext uri="{BB962C8B-B14F-4D97-AF65-F5344CB8AC3E}">
        <p14:creationId xmlns:p14="http://schemas.microsoft.com/office/powerpoint/2010/main" val="2481773065"/>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Shape 1761"/>
        <p:cNvGrpSpPr/>
        <p:nvPr/>
      </p:nvGrpSpPr>
      <p:grpSpPr>
        <a:xfrm>
          <a:off x="0" y="0"/>
          <a:ext cx="0" cy="0"/>
          <a:chOff x="0" y="0"/>
          <a:chExt cx="0" cy="0"/>
        </a:xfrm>
      </p:grpSpPr>
      <p:sp>
        <p:nvSpPr>
          <p:cNvPr id="1762" name="Google Shape;1762;p75"/>
          <p:cNvSpPr txBox="1">
            <a:spLocks noGrp="1"/>
          </p:cNvSpPr>
          <p:nvPr>
            <p:ph type="ctrTitle"/>
          </p:nvPr>
        </p:nvSpPr>
        <p:spPr>
          <a:xfrm>
            <a:off x="659892" y="1755677"/>
            <a:ext cx="10872216" cy="1754286"/>
          </a:xfrm>
          <a:prstGeom prst="rect">
            <a:avLst/>
          </a:prstGeom>
          <a:noFill/>
          <a:ln>
            <a:noFill/>
          </a:ln>
        </p:spPr>
        <p:txBody>
          <a:bodyPr spcFirstLastPara="1" wrap="square" lIns="91425" tIns="45700" rIns="91425" bIns="45700" anchor="b" anchorCtr="0">
            <a:spAutoFit/>
          </a:bodyPr>
          <a:lstStyle/>
          <a:p>
            <a:pPr marL="0" lvl="0" indent="0" algn="ctr" rtl="1">
              <a:lnSpc>
                <a:spcPct val="100000"/>
              </a:lnSpc>
              <a:spcBef>
                <a:spcPts val="0"/>
              </a:spcBef>
              <a:spcAft>
                <a:spcPts val="0"/>
              </a:spcAft>
              <a:buClr>
                <a:schemeClr val="lt2"/>
              </a:buClr>
              <a:buSzPts val="2800"/>
              <a:buFont typeface="Gill Sans"/>
              <a:buNone/>
            </a:pPr>
            <a:r>
              <a:rPr lang="ar-LB" sz="3600" b="1" cap="none" dirty="0" smtClean="0">
                <a:solidFill>
                  <a:srgbClr val="F3F3F3"/>
                </a:solidFill>
              </a:rPr>
              <a:t>نشاط المهمة 3</a:t>
            </a:r>
            <a:endParaRPr lang="en-US" sz="3600" b="1" dirty="0" smtClean="0">
              <a:solidFill>
                <a:srgbClr val="F3F3F3"/>
              </a:solidFill>
            </a:endParaRPr>
          </a:p>
          <a:p>
            <a:pPr marL="0" lvl="0" indent="0" algn="ctr" rtl="1">
              <a:lnSpc>
                <a:spcPct val="100000"/>
              </a:lnSpc>
              <a:spcBef>
                <a:spcPts val="0"/>
              </a:spcBef>
              <a:spcAft>
                <a:spcPts val="0"/>
              </a:spcAft>
              <a:buClr>
                <a:schemeClr val="lt2"/>
              </a:buClr>
              <a:buSzPts val="2800"/>
              <a:buFont typeface="Gill Sans"/>
              <a:buNone/>
            </a:pPr>
            <a:r>
              <a:rPr lang="en-US" sz="3600" b="1" cap="none" dirty="0" smtClean="0">
                <a:solidFill>
                  <a:srgbClr val="F3F3F3"/>
                </a:solidFill>
              </a:rPr>
              <a:t> </a:t>
            </a:r>
          </a:p>
          <a:p>
            <a:pPr marL="0" lvl="0" indent="0" algn="ctr" rtl="1">
              <a:lnSpc>
                <a:spcPct val="100000"/>
              </a:lnSpc>
              <a:spcBef>
                <a:spcPts val="0"/>
              </a:spcBef>
              <a:spcAft>
                <a:spcPts val="0"/>
              </a:spcAft>
              <a:buClr>
                <a:schemeClr val="lt2"/>
              </a:buClr>
              <a:buSzPts val="2800"/>
              <a:buFont typeface="Gill Sans"/>
              <a:buNone/>
            </a:pPr>
            <a:r>
              <a:rPr lang="ar-LB" sz="3600" dirty="0" smtClean="0">
                <a:solidFill>
                  <a:srgbClr val="F3F3F3"/>
                </a:solidFill>
              </a:rPr>
              <a:t>خوض طريقة أنغوف لوضع المؤشرات المرجعية الجولة 1</a:t>
            </a:r>
            <a:endParaRPr lang="en-US" sz="3600" dirty="0">
              <a:solidFill>
                <a:srgbClr val="F3F3F3"/>
              </a:solidFill>
            </a:endParaRPr>
          </a:p>
        </p:txBody>
      </p:sp>
      <p:pic>
        <p:nvPicPr>
          <p:cNvPr id="2" name="Picture 1" descr="A black and white logo&#10;&#10;Description automatically generated with low confidence">
            <a:extLst>
              <a:ext uri="{FF2B5EF4-FFF2-40B4-BE49-F238E27FC236}">
                <a16:creationId xmlns:a16="http://schemas.microsoft.com/office/drawing/2014/main" xmlns="" id="{9E0A974A-5DDE-680B-D56E-CF36DF14564E}"/>
              </a:ext>
            </a:extLst>
          </p:cNvPr>
          <p:cNvPicPr>
            <a:picLocks noChangeAspect="1"/>
          </p:cNvPicPr>
          <p:nvPr/>
        </p:nvPicPr>
        <p:blipFill rotWithShape="1">
          <a:blip r:embed="rId3"/>
          <a:srcRect l="56736" t="15091" r="16052" b="56378"/>
          <a:stretch/>
        </p:blipFill>
        <p:spPr>
          <a:xfrm>
            <a:off x="426867" y="370654"/>
            <a:ext cx="789975" cy="640080"/>
          </a:xfrm>
          <a:prstGeom prst="rect">
            <a:avLst/>
          </a:prstGeom>
        </p:spPr>
      </p:pic>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Shape 1639"/>
        <p:cNvGrpSpPr/>
        <p:nvPr/>
      </p:nvGrpSpPr>
      <p:grpSpPr>
        <a:xfrm>
          <a:off x="0" y="0"/>
          <a:ext cx="0" cy="0"/>
          <a:chOff x="0" y="0"/>
          <a:chExt cx="0" cy="0"/>
        </a:xfrm>
      </p:grpSpPr>
      <p:sp>
        <p:nvSpPr>
          <p:cNvPr id="1640" name="Google Shape;1640;p69"/>
          <p:cNvSpPr txBox="1">
            <a:spLocks noGrp="1"/>
          </p:cNvSpPr>
          <p:nvPr>
            <p:ph type="title"/>
          </p:nvPr>
        </p:nvSpPr>
        <p:spPr/>
        <p:txBody>
          <a:bodyPr/>
          <a:lstStyle/>
          <a:p>
            <a:pPr lvl="0" algn="r" rtl="1"/>
            <a:r>
              <a:rPr lang="ar-LB" dirty="0"/>
              <a:t>الجولة 1: إجراءات التصنيف</a:t>
            </a:r>
            <a:endParaRPr lang="en-US" dirty="0"/>
          </a:p>
        </p:txBody>
      </p:sp>
      <p:sp>
        <p:nvSpPr>
          <p:cNvPr id="1642" name="Google Shape;1642;p69"/>
          <p:cNvSpPr txBox="1">
            <a:spLocks noGrp="1"/>
          </p:cNvSpPr>
          <p:nvPr>
            <p:ph type="body" idx="1"/>
          </p:nvPr>
        </p:nvSpPr>
        <p:spPr/>
        <p:txBody>
          <a:bodyPr/>
          <a:lstStyle/>
          <a:p>
            <a:pPr marL="94234" lvl="0" indent="0" algn="r" rtl="1">
              <a:buNone/>
            </a:pPr>
            <a:r>
              <a:rPr lang="ar-LB" dirty="0" smtClean="0"/>
              <a:t>المخطّط الانسيابي لتصنيفات البنود بكلمات، أو أسئلة أو بنود:</a:t>
            </a:r>
            <a:endParaRPr lang="en-US" dirty="0"/>
          </a:p>
          <a:p>
            <a:pPr lvl="0"/>
            <a:endParaRPr lang="en-US" dirty="0"/>
          </a:p>
          <a:p>
            <a:pPr lvl="0"/>
            <a:endParaRPr lang="en-US" dirty="0"/>
          </a:p>
          <a:p>
            <a:pPr lvl="0"/>
            <a:endParaRPr lang="en-US" dirty="0">
              <a:sym typeface="Arial"/>
            </a:endParaRPr>
          </a:p>
          <a:p>
            <a:pPr lvl="0"/>
            <a:endParaRPr lang="en-US" dirty="0"/>
          </a:p>
        </p:txBody>
      </p:sp>
      <p:grpSp>
        <p:nvGrpSpPr>
          <p:cNvPr id="26" name="Group 25"/>
          <p:cNvGrpSpPr>
            <a:grpSpLocks noChangeAspect="1"/>
          </p:cNvGrpSpPr>
          <p:nvPr/>
        </p:nvGrpSpPr>
        <p:grpSpPr>
          <a:xfrm>
            <a:off x="680909" y="2442338"/>
            <a:ext cx="10872216" cy="3910693"/>
            <a:chOff x="680909" y="2290985"/>
            <a:chExt cx="6671790" cy="2399821"/>
          </a:xfrm>
        </p:grpSpPr>
        <p:sp>
          <p:nvSpPr>
            <p:cNvPr id="27" name="Google Shape;1644;p69"/>
            <p:cNvSpPr txBox="1"/>
            <p:nvPr/>
          </p:nvSpPr>
          <p:spPr>
            <a:xfrm>
              <a:off x="680909" y="4369753"/>
              <a:ext cx="3482330" cy="321053"/>
            </a:xfrm>
            <a:prstGeom prst="rect">
              <a:avLst/>
            </a:prstGeom>
            <a:solidFill>
              <a:schemeClr val="bg1"/>
            </a:solidFill>
            <a:ln w="9525" cap="flat" cmpd="sng">
              <a:noFill/>
              <a:prstDash val="solid"/>
              <a:round/>
              <a:headEnd type="none" w="sm" len="sm"/>
              <a:tailEnd type="none" w="sm" len="sm"/>
            </a:ln>
          </p:spPr>
          <p:txBody>
            <a:bodyPr spcFirstLastPara="1" wrap="square" lIns="45720" tIns="45700" rIns="45720"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ar-LB" b="1" i="0" u="none" strike="noStrike" cap="none" dirty="0" smtClean="0">
                  <a:solidFill>
                    <a:srgbClr val="000000"/>
                  </a:solidFill>
                  <a:latin typeface="+mj-lt"/>
                  <a:ea typeface="Gill Sans"/>
                  <a:cs typeface="Gill Sans"/>
                  <a:sym typeface="Gill Sans"/>
                </a:rPr>
                <a:t>ملاحظة: عند وضع دائرة حول كلمة، أو سؤال، أو بند، انتقل إلى الكلمة التالية، أو السؤال التالي أو البند التالي.</a:t>
              </a:r>
              <a:endParaRPr b="0" i="0" u="none" strike="noStrike" cap="none" dirty="0">
                <a:solidFill>
                  <a:srgbClr val="000000"/>
                </a:solidFill>
                <a:latin typeface="+mj-lt"/>
                <a:ea typeface="Gill Sans"/>
                <a:cs typeface="Gill Sans"/>
                <a:sym typeface="Gill Sans"/>
              </a:endParaRPr>
            </a:p>
          </p:txBody>
        </p:sp>
        <p:sp>
          <p:nvSpPr>
            <p:cNvPr id="28" name="Google Shape;1651;p69"/>
            <p:cNvSpPr txBox="1"/>
            <p:nvPr/>
          </p:nvSpPr>
          <p:spPr>
            <a:xfrm>
              <a:off x="1000525" y="3908928"/>
              <a:ext cx="823808" cy="188844"/>
            </a:xfrm>
            <a:prstGeom prst="rect">
              <a:avLst/>
            </a:prstGeom>
            <a:solidFill>
              <a:schemeClr val="bg1"/>
            </a:solidFill>
            <a:ln w="9525" cap="flat" cmpd="sng">
              <a:noFill/>
              <a:prstDash val="solid"/>
              <a:round/>
              <a:headEnd type="none" w="sm" len="sm"/>
              <a:tailEnd type="none" w="sm" len="sm"/>
            </a:ln>
          </p:spPr>
          <p:txBody>
            <a:bodyPr spcFirstLastPara="1" wrap="square" lIns="45720" tIns="45700" rIns="45720" bIns="45700" anchor="t" anchorCtr="0">
              <a:spAutoFit/>
            </a:bodyPr>
            <a:lstStyle/>
            <a:p>
              <a:pPr lvl="0" algn="ctr" rtl="1">
                <a:buSzPts val="1000"/>
              </a:pPr>
              <a:r>
                <a:rPr lang="ar-LB" b="0" i="0" u="none" strike="noStrike" cap="none" dirty="0" smtClean="0">
                  <a:solidFill>
                    <a:srgbClr val="000000"/>
                  </a:solidFill>
                  <a:latin typeface="+mj-lt"/>
                  <a:ea typeface="Gill Sans"/>
                  <a:cs typeface="Gill Sans"/>
                  <a:sym typeface="Gill Sans"/>
                </a:rPr>
                <a:t>ضع دائرة حول </a:t>
              </a:r>
              <a:r>
                <a:rPr lang="en-US" b="1" dirty="0">
                  <a:ea typeface="Gill Sans"/>
                  <a:cs typeface="Gill Sans"/>
                  <a:sym typeface="Gill Sans"/>
                </a:rPr>
                <a:t>JP</a:t>
              </a:r>
              <a:endParaRPr b="0" i="0" u="none" strike="noStrike" cap="none" dirty="0">
                <a:solidFill>
                  <a:srgbClr val="000000"/>
                </a:solidFill>
                <a:latin typeface="+mj-lt"/>
                <a:ea typeface="Gill Sans"/>
                <a:cs typeface="Gill Sans"/>
                <a:sym typeface="Gill Sans"/>
              </a:endParaRPr>
            </a:p>
          </p:txBody>
        </p:sp>
        <p:sp>
          <p:nvSpPr>
            <p:cNvPr id="29" name="Google Shape;1652;p69"/>
            <p:cNvSpPr txBox="1"/>
            <p:nvPr/>
          </p:nvSpPr>
          <p:spPr>
            <a:xfrm>
              <a:off x="2919655" y="3908928"/>
              <a:ext cx="823808" cy="321053"/>
            </a:xfrm>
            <a:prstGeom prst="rect">
              <a:avLst/>
            </a:prstGeom>
            <a:solidFill>
              <a:schemeClr val="bg1"/>
            </a:solidFill>
            <a:ln w="9525" cap="flat" cmpd="sng">
              <a:noFill/>
              <a:prstDash val="solid"/>
              <a:round/>
              <a:headEnd type="none" w="sm" len="sm"/>
              <a:tailEnd type="none" w="sm" len="sm"/>
            </a:ln>
          </p:spPr>
          <p:txBody>
            <a:bodyPr spcFirstLastPara="1" wrap="square" lIns="45720" tIns="45700" rIns="45720" bIns="45700" anchor="t" anchorCtr="0">
              <a:spAutoFit/>
            </a:bodyPr>
            <a:lstStyle/>
            <a:p>
              <a:pPr algn="ctr" rtl="1">
                <a:buSzPts val="1000"/>
              </a:pPr>
              <a:r>
                <a:rPr lang="ar-LB" dirty="0">
                  <a:ea typeface="Gill Sans"/>
                  <a:cs typeface="Gill Sans"/>
                  <a:sym typeface="Gill Sans"/>
                </a:rPr>
                <a:t>ضع دائرة حول </a:t>
              </a:r>
              <a:r>
                <a:rPr lang="en-US" b="1" dirty="0">
                  <a:ea typeface="Gill Sans"/>
                  <a:cs typeface="Gill Sans"/>
                  <a:sym typeface="Gill Sans"/>
                </a:rPr>
                <a:t>JM</a:t>
              </a:r>
              <a:endParaRPr lang="en-US" dirty="0">
                <a:ea typeface="Gill Sans"/>
                <a:cs typeface="Gill Sans"/>
                <a:sym typeface="Gill Sans"/>
              </a:endParaRPr>
            </a:p>
            <a:p>
              <a:pPr marL="0" marR="0" lvl="0" indent="0" algn="ctr" rtl="1">
                <a:lnSpc>
                  <a:spcPct val="100000"/>
                </a:lnSpc>
                <a:spcBef>
                  <a:spcPts val="0"/>
                </a:spcBef>
                <a:spcAft>
                  <a:spcPts val="0"/>
                </a:spcAft>
                <a:buClr>
                  <a:srgbClr val="000000"/>
                </a:buClr>
                <a:buSzPts val="1000"/>
                <a:buFont typeface="Arial"/>
                <a:buNone/>
              </a:pPr>
              <a:endParaRPr b="0" i="0" u="none" strike="noStrike" cap="none" dirty="0">
                <a:solidFill>
                  <a:srgbClr val="000000"/>
                </a:solidFill>
                <a:latin typeface="+mj-lt"/>
                <a:ea typeface="Gill Sans"/>
                <a:cs typeface="Gill Sans"/>
                <a:sym typeface="Gill Sans"/>
              </a:endParaRPr>
            </a:p>
          </p:txBody>
        </p:sp>
        <p:sp>
          <p:nvSpPr>
            <p:cNvPr id="30" name="Google Shape;1653;p69"/>
            <p:cNvSpPr txBox="1"/>
            <p:nvPr/>
          </p:nvSpPr>
          <p:spPr>
            <a:xfrm>
              <a:off x="4838785" y="3908928"/>
              <a:ext cx="823808" cy="188844"/>
            </a:xfrm>
            <a:prstGeom prst="rect">
              <a:avLst/>
            </a:prstGeom>
            <a:solidFill>
              <a:schemeClr val="bg1"/>
            </a:solidFill>
            <a:ln w="9525" cap="flat" cmpd="sng">
              <a:noFill/>
              <a:prstDash val="solid"/>
              <a:round/>
              <a:headEnd type="none" w="sm" len="sm"/>
              <a:tailEnd type="none" w="sm" len="sm"/>
            </a:ln>
          </p:spPr>
          <p:txBody>
            <a:bodyPr spcFirstLastPara="1" wrap="square" lIns="45720" tIns="45700" rIns="45720" bIns="45700" anchor="t" anchorCtr="0">
              <a:spAutoFit/>
            </a:bodyPr>
            <a:lstStyle/>
            <a:p>
              <a:pPr lvl="0" algn="ctr" rtl="1">
                <a:buSzPts val="1100"/>
              </a:pPr>
              <a:r>
                <a:rPr lang="ar-LB" dirty="0">
                  <a:ea typeface="Gill Sans"/>
                  <a:cs typeface="Gill Sans"/>
                  <a:sym typeface="Gill Sans"/>
                </a:rPr>
                <a:t>ضع دائرة حول </a:t>
              </a:r>
              <a:r>
                <a:rPr lang="en-US" b="1" i="0" u="none" strike="noStrike" cap="none" dirty="0" smtClean="0">
                  <a:solidFill>
                    <a:srgbClr val="000000"/>
                  </a:solidFill>
                  <a:latin typeface="+mj-lt"/>
                  <a:ea typeface="Gill Sans"/>
                  <a:cs typeface="Gill Sans"/>
                  <a:sym typeface="Gill Sans"/>
                </a:rPr>
                <a:t>JE</a:t>
              </a:r>
              <a:endParaRPr b="0" i="0" u="none" strike="noStrike" cap="none" dirty="0">
                <a:solidFill>
                  <a:srgbClr val="000000"/>
                </a:solidFill>
                <a:latin typeface="+mj-lt"/>
                <a:ea typeface="Gill Sans"/>
                <a:cs typeface="Gill Sans"/>
                <a:sym typeface="Gill Sans"/>
              </a:endParaRPr>
            </a:p>
          </p:txBody>
        </p:sp>
        <p:grpSp>
          <p:nvGrpSpPr>
            <p:cNvPr id="31" name="Group 30"/>
            <p:cNvGrpSpPr/>
            <p:nvPr/>
          </p:nvGrpSpPr>
          <p:grpSpPr>
            <a:xfrm>
              <a:off x="1266125" y="3452866"/>
              <a:ext cx="581755" cy="457200"/>
              <a:chOff x="1266125" y="3452866"/>
              <a:chExt cx="581755" cy="457200"/>
            </a:xfrm>
          </p:grpSpPr>
          <p:sp>
            <p:nvSpPr>
              <p:cNvPr id="52" name="Google Shape;1659;p69"/>
              <p:cNvSpPr/>
              <p:nvPr/>
            </p:nvSpPr>
            <p:spPr>
              <a:xfrm>
                <a:off x="1266125" y="3452866"/>
                <a:ext cx="292608" cy="457200"/>
              </a:xfrm>
              <a:prstGeom prst="downArrow">
                <a:avLst>
                  <a:gd name="adj1" fmla="val 50000"/>
                  <a:gd name="adj2" fmla="val 50000"/>
                </a:avLst>
              </a:prstGeom>
              <a:solidFill>
                <a:srgbClr val="8D2846"/>
              </a:solidFill>
              <a:ln w="9525" cap="flat" cmpd="sng">
                <a:noFill/>
                <a:prstDash val="solid"/>
                <a:round/>
                <a:headEnd type="none" w="sm" len="sm"/>
                <a:tailEnd type="none" w="sm" len="sm"/>
              </a:ln>
            </p:spPr>
            <p:txBody>
              <a:bodyPr spcFirstLastPara="1" wrap="square" lIns="45720" tIns="91425" rIns="45720"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b="0" i="0" u="none" strike="noStrike" cap="none">
                  <a:solidFill>
                    <a:srgbClr val="000000"/>
                  </a:solidFill>
                  <a:latin typeface="+mj-lt"/>
                  <a:ea typeface="Arial"/>
                  <a:cs typeface="Arial"/>
                  <a:sym typeface="Arial"/>
                </a:endParaRPr>
              </a:p>
            </p:txBody>
          </p:sp>
          <p:sp>
            <p:nvSpPr>
              <p:cNvPr id="53" name="Google Shape;1660;p69"/>
              <p:cNvSpPr txBox="1"/>
              <p:nvPr/>
            </p:nvSpPr>
            <p:spPr>
              <a:xfrm>
                <a:off x="1482120" y="3452867"/>
                <a:ext cx="365760" cy="246300"/>
              </a:xfrm>
              <a:prstGeom prst="rect">
                <a:avLst/>
              </a:prstGeom>
              <a:noFill/>
              <a:ln>
                <a:noFill/>
              </a:ln>
            </p:spPr>
            <p:txBody>
              <a:bodyPr spcFirstLastPara="1" wrap="square" lIns="45720" tIns="45700" rIns="45720" bIns="4570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ar-LB" b="0" i="0" u="none" strike="noStrike" cap="none" dirty="0" smtClean="0">
                    <a:solidFill>
                      <a:schemeClr val="dk1"/>
                    </a:solidFill>
                    <a:latin typeface="+mj-lt"/>
                    <a:ea typeface="Gill Sans"/>
                    <a:cs typeface="Gill Sans"/>
                    <a:sym typeface="Gill Sans"/>
                  </a:rPr>
                  <a:t>نعم</a:t>
                </a:r>
                <a:endParaRPr b="0" i="0" u="none" strike="noStrike" cap="none" dirty="0">
                  <a:solidFill>
                    <a:srgbClr val="000000"/>
                  </a:solidFill>
                  <a:latin typeface="+mj-lt"/>
                  <a:sym typeface="Arial"/>
                </a:endParaRPr>
              </a:p>
            </p:txBody>
          </p:sp>
        </p:grpSp>
        <p:sp>
          <p:nvSpPr>
            <p:cNvPr id="32" name="Google Shape;1654;p69"/>
            <p:cNvSpPr txBox="1"/>
            <p:nvPr/>
          </p:nvSpPr>
          <p:spPr>
            <a:xfrm>
              <a:off x="680909" y="2290985"/>
              <a:ext cx="1463040" cy="207731"/>
            </a:xfrm>
            <a:prstGeom prst="rect">
              <a:avLst/>
            </a:prstGeom>
            <a:solidFill>
              <a:schemeClr val="bg1"/>
            </a:solidFill>
            <a:ln w="9525" cap="flat" cmpd="sng">
              <a:noFill/>
              <a:prstDash val="solid"/>
              <a:round/>
              <a:headEnd type="none" w="sm" len="sm"/>
              <a:tailEnd type="none" w="sm" len="sm"/>
            </a:ln>
          </p:spPr>
          <p:txBody>
            <a:bodyPr spcFirstLastPara="1" wrap="square" lIns="45720" tIns="45700" rIns="45720" bIns="45700" anchor="t" anchorCtr="0">
              <a:spAutoFit/>
            </a:bodyPr>
            <a:lstStyle/>
            <a:p>
              <a:pPr marL="0" marR="0" lvl="0" indent="0" algn="ctr" rtl="1">
                <a:lnSpc>
                  <a:spcPct val="100000"/>
                </a:lnSpc>
                <a:spcBef>
                  <a:spcPts val="0"/>
                </a:spcBef>
                <a:spcAft>
                  <a:spcPts val="0"/>
                </a:spcAft>
                <a:buClr>
                  <a:srgbClr val="000000"/>
                </a:buClr>
                <a:buSzPts val="1100"/>
                <a:buFont typeface="Arial"/>
                <a:buNone/>
              </a:pPr>
              <a:r>
                <a:rPr lang="ar-LB" sz="1600" b="1" i="0" u="none" strike="noStrike" cap="none" dirty="0" smtClean="0">
                  <a:solidFill>
                    <a:srgbClr val="000000"/>
                  </a:solidFill>
                  <a:latin typeface="+mj-lt"/>
                  <a:ea typeface="Gill Sans"/>
                  <a:cs typeface="Gill Sans"/>
                  <a:sym typeface="Gill Sans"/>
                </a:rPr>
                <a:t>لكلّ كلمة، سؤال، أو بند:</a:t>
              </a:r>
              <a:endParaRPr sz="1600" b="1" i="0" u="none" strike="noStrike" cap="none" dirty="0">
                <a:solidFill>
                  <a:srgbClr val="000000"/>
                </a:solidFill>
                <a:latin typeface="+mj-lt"/>
                <a:ea typeface="Gill Sans"/>
                <a:cs typeface="Gill Sans"/>
                <a:sym typeface="Gill Sans"/>
              </a:endParaRPr>
            </a:p>
          </p:txBody>
        </p:sp>
        <p:grpSp>
          <p:nvGrpSpPr>
            <p:cNvPr id="33" name="Group 32"/>
            <p:cNvGrpSpPr/>
            <p:nvPr/>
          </p:nvGrpSpPr>
          <p:grpSpPr>
            <a:xfrm>
              <a:off x="2143394" y="2862712"/>
              <a:ext cx="457200" cy="467704"/>
              <a:chOff x="2186556" y="2870553"/>
              <a:chExt cx="457200" cy="467704"/>
            </a:xfrm>
          </p:grpSpPr>
          <p:sp>
            <p:nvSpPr>
              <p:cNvPr id="50" name="Google Shape;1649;p69"/>
              <p:cNvSpPr txBox="1"/>
              <p:nvPr/>
            </p:nvSpPr>
            <p:spPr>
              <a:xfrm>
                <a:off x="2186556" y="2870553"/>
                <a:ext cx="365760" cy="188844"/>
              </a:xfrm>
              <a:prstGeom prst="rect">
                <a:avLst/>
              </a:prstGeom>
              <a:noFill/>
              <a:ln>
                <a:noFill/>
              </a:ln>
            </p:spPr>
            <p:txBody>
              <a:bodyPr spcFirstLastPara="1" wrap="square" lIns="45720" tIns="45700" rIns="45720" bIns="45700" anchor="t" anchorCtr="0">
                <a:spAutoFit/>
              </a:bodyPr>
              <a:lstStyle/>
              <a:p>
                <a:pPr marL="0" marR="0" lvl="0" indent="0" rtl="0">
                  <a:lnSpc>
                    <a:spcPct val="100000"/>
                  </a:lnSpc>
                  <a:spcBef>
                    <a:spcPts val="0"/>
                  </a:spcBef>
                  <a:spcAft>
                    <a:spcPts val="0"/>
                  </a:spcAft>
                  <a:buClr>
                    <a:srgbClr val="000000"/>
                  </a:buClr>
                  <a:buSzPts val="1000"/>
                  <a:buFont typeface="Arial"/>
                  <a:buNone/>
                </a:pPr>
                <a:r>
                  <a:rPr lang="ar-LB" b="0" i="0" u="none" strike="noStrike" cap="none" dirty="0" smtClean="0">
                    <a:solidFill>
                      <a:schemeClr val="dk1"/>
                    </a:solidFill>
                    <a:latin typeface="+mj-lt"/>
                    <a:ea typeface="Gill Sans"/>
                    <a:cs typeface="Gill Sans"/>
                    <a:sym typeface="Gill Sans"/>
                  </a:rPr>
                  <a:t>كلا</a:t>
                </a:r>
                <a:endParaRPr b="0" i="0" u="none" strike="noStrike" cap="none" dirty="0">
                  <a:solidFill>
                    <a:srgbClr val="000000"/>
                  </a:solidFill>
                  <a:latin typeface="+mj-lt"/>
                  <a:sym typeface="Arial"/>
                </a:endParaRPr>
              </a:p>
            </p:txBody>
          </p:sp>
          <p:sp>
            <p:nvSpPr>
              <p:cNvPr id="51" name="Google Shape;1661;p69"/>
              <p:cNvSpPr/>
              <p:nvPr/>
            </p:nvSpPr>
            <p:spPr>
              <a:xfrm rot="16200000">
                <a:off x="2264256" y="2958757"/>
                <a:ext cx="301800" cy="457200"/>
              </a:xfrm>
              <a:prstGeom prst="downArrow">
                <a:avLst>
                  <a:gd name="adj1" fmla="val 50000"/>
                  <a:gd name="adj2" fmla="val 51526"/>
                </a:avLst>
              </a:prstGeom>
              <a:solidFill>
                <a:srgbClr val="8D2846"/>
              </a:solidFill>
              <a:ln w="9525" cap="flat" cmpd="sng">
                <a:noFill/>
                <a:prstDash val="solid"/>
                <a:round/>
                <a:headEnd type="none" w="sm" len="sm"/>
                <a:tailEnd type="none" w="sm" len="sm"/>
              </a:ln>
            </p:spPr>
            <p:txBody>
              <a:bodyPr spcFirstLastPara="1" wrap="square" lIns="45720" tIns="91425" rIns="45720"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b="0" i="0" u="none" strike="noStrike" cap="none" dirty="0">
                  <a:solidFill>
                    <a:srgbClr val="000000"/>
                  </a:solidFill>
                  <a:latin typeface="+mj-lt"/>
                  <a:ea typeface="Arial"/>
                  <a:cs typeface="Arial"/>
                  <a:sym typeface="Arial"/>
                </a:endParaRPr>
              </a:p>
            </p:txBody>
          </p:sp>
        </p:grpSp>
        <p:grpSp>
          <p:nvGrpSpPr>
            <p:cNvPr id="34" name="Group 33"/>
            <p:cNvGrpSpPr/>
            <p:nvPr/>
          </p:nvGrpSpPr>
          <p:grpSpPr>
            <a:xfrm>
              <a:off x="4062524" y="2862712"/>
              <a:ext cx="457200" cy="467703"/>
              <a:chOff x="4121760" y="2870553"/>
              <a:chExt cx="457200" cy="467703"/>
            </a:xfrm>
          </p:grpSpPr>
          <p:sp>
            <p:nvSpPr>
              <p:cNvPr id="48" name="Google Shape;1648;p69"/>
              <p:cNvSpPr txBox="1"/>
              <p:nvPr/>
            </p:nvSpPr>
            <p:spPr>
              <a:xfrm>
                <a:off x="4121760" y="2870553"/>
                <a:ext cx="365760" cy="188844"/>
              </a:xfrm>
              <a:prstGeom prst="rect">
                <a:avLst/>
              </a:prstGeom>
              <a:noFill/>
              <a:ln>
                <a:noFill/>
              </a:ln>
            </p:spPr>
            <p:txBody>
              <a:bodyPr spcFirstLastPara="1" wrap="square" lIns="45720" tIns="45700" rIns="45720" bIns="45700" anchor="t" anchorCtr="0">
                <a:spAutoFit/>
              </a:bodyPr>
              <a:lstStyle/>
              <a:p>
                <a:pPr marL="0" marR="0" lvl="0" indent="0" rtl="0">
                  <a:lnSpc>
                    <a:spcPct val="100000"/>
                  </a:lnSpc>
                  <a:spcBef>
                    <a:spcPts val="0"/>
                  </a:spcBef>
                  <a:spcAft>
                    <a:spcPts val="0"/>
                  </a:spcAft>
                  <a:buClr>
                    <a:srgbClr val="000000"/>
                  </a:buClr>
                  <a:buSzPts val="1000"/>
                  <a:buFont typeface="Arial"/>
                  <a:buNone/>
                </a:pPr>
                <a:r>
                  <a:rPr lang="ar-LB" b="0" i="0" u="none" strike="noStrike" cap="none" dirty="0" smtClean="0">
                    <a:solidFill>
                      <a:schemeClr val="dk1"/>
                    </a:solidFill>
                    <a:latin typeface="+mj-lt"/>
                    <a:ea typeface="Gill Sans"/>
                    <a:cs typeface="Gill Sans"/>
                    <a:sym typeface="Gill Sans"/>
                  </a:rPr>
                  <a:t>كلا</a:t>
                </a:r>
                <a:endParaRPr b="0" i="0" u="none" strike="noStrike" cap="none" dirty="0">
                  <a:solidFill>
                    <a:srgbClr val="000000"/>
                  </a:solidFill>
                  <a:latin typeface="+mj-lt"/>
                  <a:sym typeface="Arial"/>
                </a:endParaRPr>
              </a:p>
            </p:txBody>
          </p:sp>
          <p:sp>
            <p:nvSpPr>
              <p:cNvPr id="49" name="Google Shape;1662;p69"/>
              <p:cNvSpPr/>
              <p:nvPr/>
            </p:nvSpPr>
            <p:spPr>
              <a:xfrm rot="16200000">
                <a:off x="4199460" y="2958756"/>
                <a:ext cx="301800" cy="457200"/>
              </a:xfrm>
              <a:prstGeom prst="downArrow">
                <a:avLst>
                  <a:gd name="adj1" fmla="val 50000"/>
                  <a:gd name="adj2" fmla="val 51526"/>
                </a:avLst>
              </a:prstGeom>
              <a:solidFill>
                <a:srgbClr val="8D2846"/>
              </a:solidFill>
              <a:ln w="9525" cap="flat" cmpd="sng">
                <a:noFill/>
                <a:prstDash val="solid"/>
                <a:round/>
                <a:headEnd type="none" w="sm" len="sm"/>
                <a:tailEnd type="none" w="sm" len="sm"/>
              </a:ln>
            </p:spPr>
            <p:txBody>
              <a:bodyPr spcFirstLastPara="1" wrap="square" lIns="45720" tIns="91425" rIns="45720"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b="0" i="0" u="none" strike="noStrike" cap="none">
                  <a:solidFill>
                    <a:srgbClr val="000000"/>
                  </a:solidFill>
                  <a:latin typeface="+mj-lt"/>
                  <a:ea typeface="Arial"/>
                  <a:cs typeface="Arial"/>
                  <a:sym typeface="Arial"/>
                </a:endParaRPr>
              </a:p>
            </p:txBody>
          </p:sp>
        </p:grpSp>
        <p:grpSp>
          <p:nvGrpSpPr>
            <p:cNvPr id="35" name="Group 34"/>
            <p:cNvGrpSpPr/>
            <p:nvPr/>
          </p:nvGrpSpPr>
          <p:grpSpPr>
            <a:xfrm>
              <a:off x="5981654" y="2862712"/>
              <a:ext cx="457200" cy="467704"/>
              <a:chOff x="6046436" y="2870553"/>
              <a:chExt cx="457200" cy="467704"/>
            </a:xfrm>
          </p:grpSpPr>
          <p:sp>
            <p:nvSpPr>
              <p:cNvPr id="46" name="Google Shape;1663;p69"/>
              <p:cNvSpPr txBox="1"/>
              <p:nvPr/>
            </p:nvSpPr>
            <p:spPr>
              <a:xfrm>
                <a:off x="6046436" y="2870553"/>
                <a:ext cx="365760" cy="246300"/>
              </a:xfrm>
              <a:prstGeom prst="rect">
                <a:avLst/>
              </a:prstGeom>
              <a:noFill/>
              <a:ln>
                <a:noFill/>
              </a:ln>
            </p:spPr>
            <p:txBody>
              <a:bodyPr spcFirstLastPara="1" wrap="square" lIns="45720" tIns="45700" rIns="45720" bIns="45700" anchor="t" anchorCtr="0">
                <a:noAutofit/>
              </a:bodyPr>
              <a:lstStyle/>
              <a:p>
                <a:pPr marL="0" marR="0" lvl="0" indent="0" rtl="0">
                  <a:lnSpc>
                    <a:spcPct val="100000"/>
                  </a:lnSpc>
                  <a:spcBef>
                    <a:spcPts val="0"/>
                  </a:spcBef>
                  <a:spcAft>
                    <a:spcPts val="0"/>
                  </a:spcAft>
                  <a:buClr>
                    <a:srgbClr val="000000"/>
                  </a:buClr>
                  <a:buSzPts val="1000"/>
                  <a:buFont typeface="Arial"/>
                  <a:buNone/>
                </a:pPr>
                <a:r>
                  <a:rPr lang="ar-LB" b="0" i="0" u="none" strike="noStrike" cap="none" dirty="0" smtClean="0">
                    <a:solidFill>
                      <a:schemeClr val="dk1"/>
                    </a:solidFill>
                    <a:latin typeface="+mj-lt"/>
                    <a:ea typeface="Gill Sans"/>
                    <a:cs typeface="Gill Sans"/>
                    <a:sym typeface="Gill Sans"/>
                  </a:rPr>
                  <a:t>كلا</a:t>
                </a:r>
                <a:endParaRPr b="0" i="0" u="none" strike="noStrike" cap="none" dirty="0">
                  <a:solidFill>
                    <a:srgbClr val="000000"/>
                  </a:solidFill>
                  <a:latin typeface="+mj-lt"/>
                  <a:sym typeface="Arial"/>
                </a:endParaRPr>
              </a:p>
            </p:txBody>
          </p:sp>
          <p:sp>
            <p:nvSpPr>
              <p:cNvPr id="47" name="Google Shape;1664;p69"/>
              <p:cNvSpPr/>
              <p:nvPr/>
            </p:nvSpPr>
            <p:spPr>
              <a:xfrm rot="16200000">
                <a:off x="6124136" y="2958757"/>
                <a:ext cx="301800" cy="457200"/>
              </a:xfrm>
              <a:prstGeom prst="downArrow">
                <a:avLst>
                  <a:gd name="adj1" fmla="val 50000"/>
                  <a:gd name="adj2" fmla="val 51526"/>
                </a:avLst>
              </a:prstGeom>
              <a:solidFill>
                <a:srgbClr val="8D2846"/>
              </a:solidFill>
              <a:ln w="9525" cap="flat" cmpd="sng">
                <a:noFill/>
                <a:prstDash val="solid"/>
                <a:round/>
                <a:headEnd type="none" w="sm" len="sm"/>
                <a:tailEnd type="none" w="sm" len="sm"/>
              </a:ln>
            </p:spPr>
            <p:txBody>
              <a:bodyPr spcFirstLastPara="1" wrap="square" lIns="45720" tIns="91425" rIns="45720"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b="0" i="0" u="none" strike="noStrike" cap="none">
                  <a:solidFill>
                    <a:srgbClr val="000000"/>
                  </a:solidFill>
                  <a:latin typeface="+mj-lt"/>
                  <a:ea typeface="Arial"/>
                  <a:cs typeface="Arial"/>
                  <a:sym typeface="Arial"/>
                </a:endParaRPr>
              </a:p>
            </p:txBody>
          </p:sp>
        </p:grpSp>
        <p:sp>
          <p:nvSpPr>
            <p:cNvPr id="36" name="Google Shape;1645;p69"/>
            <p:cNvSpPr txBox="1"/>
            <p:nvPr/>
          </p:nvSpPr>
          <p:spPr>
            <a:xfrm>
              <a:off x="680909" y="2862712"/>
              <a:ext cx="1463040" cy="453261"/>
            </a:xfrm>
            <a:prstGeom prst="rect">
              <a:avLst/>
            </a:prstGeom>
            <a:solidFill>
              <a:schemeClr val="bg1"/>
            </a:solidFill>
            <a:ln w="9525" cap="flat" cmpd="sng">
              <a:noFill/>
              <a:prstDash val="solid"/>
              <a:round/>
              <a:headEnd type="none" w="sm" len="sm"/>
              <a:tailEnd type="none" w="sm" len="sm"/>
            </a:ln>
          </p:spPr>
          <p:txBody>
            <a:bodyPr spcFirstLastPara="1" wrap="square" lIns="45720" tIns="45700" rIns="45720" bIns="45700" anchor="t" anchorCtr="0">
              <a:spAutoFit/>
            </a:bodyPr>
            <a:lstStyle/>
            <a:p>
              <a:pPr lvl="0" algn="ctr" rtl="1">
                <a:buSzPts val="1150"/>
              </a:pPr>
              <a:r>
                <a:rPr lang="ar-LB" b="0" i="0" u="none" strike="noStrike" cap="none" dirty="0" smtClean="0">
                  <a:solidFill>
                    <a:srgbClr val="000000"/>
                  </a:solidFill>
                  <a:latin typeface="Simplified Arabic" panose="02020603050405020304" pitchFamily="18" charset="-78"/>
                  <a:ea typeface="Gill Sans"/>
                  <a:cs typeface="Simplified Arabic" panose="02020603050405020304" pitchFamily="18" charset="-78"/>
                  <a:sym typeface="Gill Sans"/>
                </a:rPr>
                <a:t>هل بإمكان متعلّمين أو ثلاثة </a:t>
              </a:r>
              <a:r>
                <a:rPr lang="en-US" dirty="0">
                  <a:ea typeface="Gill Sans"/>
                  <a:cs typeface="Gill Sans"/>
                  <a:sym typeface="Gill Sans"/>
                </a:rPr>
                <a:t> </a:t>
              </a:r>
              <a:r>
                <a:rPr lang="en-US" b="1" dirty="0">
                  <a:ea typeface="Gill Sans"/>
                  <a:cs typeface="Gill Sans"/>
                  <a:sym typeface="Gill Sans"/>
                </a:rPr>
                <a:t>JP</a:t>
              </a:r>
              <a:r>
                <a:rPr lang="ar-LB" b="0" i="0" u="none" strike="noStrike" cap="none" dirty="0" smtClean="0">
                  <a:solidFill>
                    <a:srgbClr val="000000"/>
                  </a:solidFill>
                  <a:latin typeface="Simplified Arabic" panose="02020603050405020304" pitchFamily="18" charset="-78"/>
                  <a:ea typeface="Gill Sans"/>
                  <a:cs typeface="Simplified Arabic" panose="02020603050405020304" pitchFamily="18" charset="-78"/>
                  <a:sym typeface="Gill Sans"/>
                </a:rPr>
                <a:t> أن يقرأوا الكلمة أو أن يجيبوا عن السؤال أو البند بشكل صحيح؟</a:t>
              </a:r>
              <a:endParaRPr b="0" i="0" u="none" strike="noStrike" cap="none" dirty="0">
                <a:solidFill>
                  <a:srgbClr val="000000"/>
                </a:solidFill>
                <a:latin typeface="Simplified Arabic" panose="02020603050405020304" pitchFamily="18" charset="-78"/>
                <a:cs typeface="Simplified Arabic" panose="02020603050405020304" pitchFamily="18" charset="-78"/>
                <a:sym typeface="Arial"/>
              </a:endParaRPr>
            </a:p>
          </p:txBody>
        </p:sp>
        <p:sp>
          <p:nvSpPr>
            <p:cNvPr id="37" name="Google Shape;1646;p69"/>
            <p:cNvSpPr txBox="1"/>
            <p:nvPr/>
          </p:nvSpPr>
          <p:spPr>
            <a:xfrm>
              <a:off x="2600039" y="2862712"/>
              <a:ext cx="1463040" cy="453261"/>
            </a:xfrm>
            <a:prstGeom prst="rect">
              <a:avLst/>
            </a:prstGeom>
            <a:solidFill>
              <a:schemeClr val="bg1"/>
            </a:solidFill>
            <a:ln w="9525" cap="flat" cmpd="sng">
              <a:noFill/>
              <a:prstDash val="solid"/>
              <a:round/>
              <a:headEnd type="none" w="sm" len="sm"/>
              <a:tailEnd type="none" w="sm" len="sm"/>
            </a:ln>
          </p:spPr>
          <p:txBody>
            <a:bodyPr spcFirstLastPara="1" wrap="square" lIns="45720" tIns="45700" rIns="45720" bIns="45700" anchor="t" anchorCtr="0">
              <a:spAutoFit/>
            </a:bodyPr>
            <a:lstStyle/>
            <a:p>
              <a:pPr algn="ctr" rtl="1">
                <a:buSzPts val="1050"/>
              </a:pPr>
              <a:r>
                <a:rPr lang="ar-LB" dirty="0">
                  <a:latin typeface="Simplified Arabic" panose="02020603050405020304" pitchFamily="18" charset="-78"/>
                  <a:ea typeface="Gill Sans"/>
                  <a:cs typeface="Simplified Arabic" panose="02020603050405020304" pitchFamily="18" charset="-78"/>
                  <a:sym typeface="Gill Sans"/>
                </a:rPr>
                <a:t>هل بإمكان متعلّمين أو ثلاثة </a:t>
              </a:r>
              <a:r>
                <a:rPr lang="en-US" b="1" dirty="0">
                  <a:ea typeface="Gill Sans"/>
                  <a:cs typeface="Gill Sans"/>
                  <a:sym typeface="Gill Sans"/>
                </a:rPr>
                <a:t>JM</a:t>
              </a:r>
              <a:r>
                <a:rPr lang="ar-LB" dirty="0" smtClean="0">
                  <a:latin typeface="Simplified Arabic" panose="02020603050405020304" pitchFamily="18" charset="-78"/>
                  <a:ea typeface="Gill Sans"/>
                  <a:cs typeface="Simplified Arabic" panose="02020603050405020304" pitchFamily="18" charset="-78"/>
                  <a:sym typeface="Gill Sans"/>
                </a:rPr>
                <a:t> أن </a:t>
              </a:r>
              <a:r>
                <a:rPr lang="ar-LB" dirty="0">
                  <a:latin typeface="Simplified Arabic" panose="02020603050405020304" pitchFamily="18" charset="-78"/>
                  <a:ea typeface="Gill Sans"/>
                  <a:cs typeface="Simplified Arabic" panose="02020603050405020304" pitchFamily="18" charset="-78"/>
                  <a:sym typeface="Gill Sans"/>
                </a:rPr>
                <a:t>يقرأوا الكلمة أو أن يجيبوا عن السؤال أو البند بشكل صحيح</a:t>
              </a:r>
              <a:r>
                <a:rPr lang="ar-LB" dirty="0" smtClean="0">
                  <a:latin typeface="Simplified Arabic" panose="02020603050405020304" pitchFamily="18" charset="-78"/>
                  <a:ea typeface="Gill Sans"/>
                  <a:cs typeface="Simplified Arabic" panose="02020603050405020304" pitchFamily="18" charset="-78"/>
                  <a:sym typeface="Gill Sans"/>
                </a:rPr>
                <a:t>؟</a:t>
              </a:r>
              <a:endParaRPr lang="ar-LB" dirty="0">
                <a:latin typeface="Simplified Arabic" panose="02020603050405020304" pitchFamily="18" charset="-78"/>
                <a:cs typeface="Simplified Arabic" panose="02020603050405020304" pitchFamily="18" charset="-78"/>
              </a:endParaRPr>
            </a:p>
          </p:txBody>
        </p:sp>
        <p:sp>
          <p:nvSpPr>
            <p:cNvPr id="38" name="Google Shape;1647;p69"/>
            <p:cNvSpPr txBox="1"/>
            <p:nvPr/>
          </p:nvSpPr>
          <p:spPr>
            <a:xfrm>
              <a:off x="4519169" y="2862712"/>
              <a:ext cx="1463040" cy="453261"/>
            </a:xfrm>
            <a:prstGeom prst="rect">
              <a:avLst/>
            </a:prstGeom>
            <a:solidFill>
              <a:schemeClr val="bg1"/>
            </a:solidFill>
            <a:ln w="9525" cap="flat" cmpd="sng">
              <a:noFill/>
              <a:prstDash val="solid"/>
              <a:round/>
              <a:headEnd type="none" w="sm" len="sm"/>
              <a:tailEnd type="none" w="sm" len="sm"/>
            </a:ln>
          </p:spPr>
          <p:txBody>
            <a:bodyPr spcFirstLastPara="1" wrap="square" lIns="45720" tIns="45700" rIns="45720" bIns="45700" anchor="t" anchorCtr="0">
              <a:spAutoFit/>
            </a:bodyPr>
            <a:lstStyle/>
            <a:p>
              <a:pPr algn="ctr" rtl="1">
                <a:buSzPts val="1150"/>
              </a:pPr>
              <a:r>
                <a:rPr lang="en-US" b="0" i="0" u="none" strike="noStrike" cap="none" dirty="0">
                  <a:solidFill>
                    <a:srgbClr val="000000"/>
                  </a:solidFill>
                  <a:latin typeface="+mj-lt"/>
                  <a:ea typeface="Gill Sans"/>
                  <a:cs typeface="Gill Sans"/>
                  <a:sym typeface="Gill Sans"/>
                </a:rPr>
                <a:t> </a:t>
              </a:r>
              <a:r>
                <a:rPr lang="ar-LB" dirty="0">
                  <a:latin typeface="Simplified Arabic" panose="02020603050405020304" pitchFamily="18" charset="-78"/>
                  <a:ea typeface="Gill Sans"/>
                  <a:cs typeface="Simplified Arabic" panose="02020603050405020304" pitchFamily="18" charset="-78"/>
                  <a:sym typeface="Gill Sans"/>
                </a:rPr>
                <a:t>هل بإمكان متعلّمين أو ثلاثة </a:t>
              </a:r>
              <a:r>
                <a:rPr lang="en-US" b="1" dirty="0">
                  <a:ea typeface="Gill Sans"/>
                  <a:cs typeface="Gill Sans"/>
                  <a:sym typeface="Gill Sans"/>
                </a:rPr>
                <a:t>JE</a:t>
              </a:r>
              <a:r>
                <a:rPr lang="ar-LB" dirty="0" smtClean="0">
                  <a:latin typeface="Simplified Arabic" panose="02020603050405020304" pitchFamily="18" charset="-78"/>
                  <a:ea typeface="Gill Sans"/>
                  <a:cs typeface="Simplified Arabic" panose="02020603050405020304" pitchFamily="18" charset="-78"/>
                  <a:sym typeface="Gill Sans"/>
                </a:rPr>
                <a:t> </a:t>
              </a:r>
              <a:r>
                <a:rPr lang="ar-LB" dirty="0">
                  <a:latin typeface="Simplified Arabic" panose="02020603050405020304" pitchFamily="18" charset="-78"/>
                  <a:ea typeface="Gill Sans"/>
                  <a:cs typeface="Simplified Arabic" panose="02020603050405020304" pitchFamily="18" charset="-78"/>
                  <a:sym typeface="Gill Sans"/>
                </a:rPr>
                <a:t>أن يقرأوا الكلمة أو أن يجيبوا عن السؤال أو البند بشكل صحيح</a:t>
              </a:r>
              <a:r>
                <a:rPr lang="ar-LB" dirty="0" smtClean="0">
                  <a:latin typeface="Simplified Arabic" panose="02020603050405020304" pitchFamily="18" charset="-78"/>
                  <a:ea typeface="Gill Sans"/>
                  <a:cs typeface="Simplified Arabic" panose="02020603050405020304" pitchFamily="18" charset="-78"/>
                  <a:sym typeface="Gill Sans"/>
                </a:rPr>
                <a:t>؟</a:t>
              </a:r>
              <a:endParaRPr lang="ar-LB" dirty="0">
                <a:latin typeface="Simplified Arabic" panose="02020603050405020304" pitchFamily="18" charset="-78"/>
                <a:cs typeface="Simplified Arabic" panose="02020603050405020304" pitchFamily="18" charset="-78"/>
              </a:endParaRPr>
            </a:p>
          </p:txBody>
        </p:sp>
        <p:sp>
          <p:nvSpPr>
            <p:cNvPr id="39" name="Google Shape;1655;p69"/>
            <p:cNvSpPr txBox="1"/>
            <p:nvPr/>
          </p:nvSpPr>
          <p:spPr>
            <a:xfrm>
              <a:off x="6438299" y="2862712"/>
              <a:ext cx="914400" cy="585469"/>
            </a:xfrm>
            <a:prstGeom prst="rect">
              <a:avLst/>
            </a:prstGeom>
            <a:solidFill>
              <a:schemeClr val="bg1"/>
            </a:solidFill>
            <a:ln w="9525" cap="flat" cmpd="sng">
              <a:noFill/>
              <a:prstDash val="solid"/>
              <a:round/>
              <a:headEnd type="none" w="sm" len="sm"/>
              <a:tailEnd type="none" w="sm" len="sm"/>
            </a:ln>
          </p:spPr>
          <p:txBody>
            <a:bodyPr spcFirstLastPara="1" wrap="square" lIns="45720" tIns="45700" rIns="45720" bIns="45700" anchor="t" anchorCtr="0">
              <a:spAutoFit/>
            </a:bodyPr>
            <a:lstStyle/>
            <a:p>
              <a:pPr lvl="0" algn="ctr" rtl="1">
                <a:buSzPts val="1100"/>
              </a:pPr>
              <a:r>
                <a:rPr lang="ar-LB" i="0" u="none" strike="noStrike" cap="none" dirty="0" smtClean="0">
                  <a:solidFill>
                    <a:srgbClr val="000000"/>
                  </a:solidFill>
                  <a:latin typeface="+mj-lt"/>
                  <a:ea typeface="Gill Sans"/>
                  <a:cs typeface="Gill Sans"/>
                  <a:sym typeface="Gill Sans"/>
                </a:rPr>
                <a:t>ضع دائرة حول </a:t>
              </a:r>
              <a:r>
                <a:rPr lang="en-US" b="1" dirty="0">
                  <a:ea typeface="Gill Sans"/>
                  <a:cs typeface="Gill Sans"/>
                  <a:sym typeface="Gill Sans"/>
                </a:rPr>
                <a:t>AE</a:t>
              </a:r>
              <a:r>
                <a:rPr lang="ar-LB" i="0" u="none" strike="noStrike" cap="none" dirty="0" smtClean="0">
                  <a:solidFill>
                    <a:srgbClr val="000000"/>
                  </a:solidFill>
                  <a:latin typeface="+mj-lt"/>
                  <a:ea typeface="Gill Sans"/>
                  <a:cs typeface="Gill Sans"/>
                  <a:sym typeface="Gill Sans"/>
                </a:rPr>
                <a:t> وانتقل إلى الكلمة التالية، السؤال التالي أو البند التالي</a:t>
              </a:r>
              <a:endParaRPr b="0" i="0" u="none" strike="noStrike" cap="none" dirty="0">
                <a:solidFill>
                  <a:srgbClr val="000000"/>
                </a:solidFill>
                <a:latin typeface="+mj-lt"/>
                <a:sym typeface="Arial"/>
              </a:endParaRPr>
            </a:p>
          </p:txBody>
        </p:sp>
        <p:grpSp>
          <p:nvGrpSpPr>
            <p:cNvPr id="40" name="Group 39"/>
            <p:cNvGrpSpPr/>
            <p:nvPr/>
          </p:nvGrpSpPr>
          <p:grpSpPr>
            <a:xfrm>
              <a:off x="3185255" y="3452866"/>
              <a:ext cx="581755" cy="457200"/>
              <a:chOff x="3185255" y="3452866"/>
              <a:chExt cx="581755" cy="457200"/>
            </a:xfrm>
          </p:grpSpPr>
          <p:sp>
            <p:nvSpPr>
              <p:cNvPr id="44" name="Google Shape;1659;p69"/>
              <p:cNvSpPr/>
              <p:nvPr/>
            </p:nvSpPr>
            <p:spPr>
              <a:xfrm>
                <a:off x="3185255" y="3452866"/>
                <a:ext cx="292608" cy="457200"/>
              </a:xfrm>
              <a:prstGeom prst="downArrow">
                <a:avLst>
                  <a:gd name="adj1" fmla="val 50000"/>
                  <a:gd name="adj2" fmla="val 50000"/>
                </a:avLst>
              </a:prstGeom>
              <a:solidFill>
                <a:srgbClr val="8D2846"/>
              </a:solidFill>
              <a:ln w="9525" cap="flat" cmpd="sng">
                <a:noFill/>
                <a:prstDash val="solid"/>
                <a:round/>
                <a:headEnd type="none" w="sm" len="sm"/>
                <a:tailEnd type="none" w="sm" len="sm"/>
              </a:ln>
            </p:spPr>
            <p:txBody>
              <a:bodyPr spcFirstLastPara="1" wrap="square" lIns="45720" tIns="91425" rIns="45720"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b="0" i="0" u="none" strike="noStrike" cap="none">
                  <a:solidFill>
                    <a:srgbClr val="000000"/>
                  </a:solidFill>
                  <a:latin typeface="+mj-lt"/>
                  <a:ea typeface="Arial"/>
                  <a:cs typeface="Arial"/>
                  <a:sym typeface="Arial"/>
                </a:endParaRPr>
              </a:p>
            </p:txBody>
          </p:sp>
          <p:sp>
            <p:nvSpPr>
              <p:cNvPr id="45" name="Google Shape;1660;p69"/>
              <p:cNvSpPr txBox="1"/>
              <p:nvPr/>
            </p:nvSpPr>
            <p:spPr>
              <a:xfrm>
                <a:off x="3401250" y="3452867"/>
                <a:ext cx="365760" cy="246300"/>
              </a:xfrm>
              <a:prstGeom prst="rect">
                <a:avLst/>
              </a:prstGeom>
              <a:noFill/>
              <a:ln>
                <a:noFill/>
              </a:ln>
            </p:spPr>
            <p:txBody>
              <a:bodyPr spcFirstLastPara="1" wrap="square" lIns="45720" tIns="45700" rIns="45720" bIns="4570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ar-LB" b="0" i="0" u="none" strike="noStrike" cap="none" dirty="0" smtClean="0">
                    <a:solidFill>
                      <a:schemeClr val="dk1"/>
                    </a:solidFill>
                    <a:latin typeface="+mj-lt"/>
                    <a:ea typeface="Gill Sans"/>
                    <a:cs typeface="Gill Sans"/>
                    <a:sym typeface="Gill Sans"/>
                  </a:rPr>
                  <a:t>نعم</a:t>
                </a:r>
                <a:endParaRPr b="0" i="0" u="none" strike="noStrike" cap="none" dirty="0">
                  <a:solidFill>
                    <a:srgbClr val="000000"/>
                  </a:solidFill>
                  <a:latin typeface="+mj-lt"/>
                  <a:sym typeface="Arial"/>
                </a:endParaRPr>
              </a:p>
            </p:txBody>
          </p:sp>
        </p:grpSp>
        <p:grpSp>
          <p:nvGrpSpPr>
            <p:cNvPr id="41" name="Group 40"/>
            <p:cNvGrpSpPr/>
            <p:nvPr/>
          </p:nvGrpSpPr>
          <p:grpSpPr>
            <a:xfrm>
              <a:off x="5104385" y="3452866"/>
              <a:ext cx="581755" cy="457200"/>
              <a:chOff x="5104385" y="3452866"/>
              <a:chExt cx="581755" cy="457200"/>
            </a:xfrm>
          </p:grpSpPr>
          <p:sp>
            <p:nvSpPr>
              <p:cNvPr id="42" name="Google Shape;1659;p69"/>
              <p:cNvSpPr/>
              <p:nvPr/>
            </p:nvSpPr>
            <p:spPr>
              <a:xfrm>
                <a:off x="5104385" y="3452866"/>
                <a:ext cx="292608" cy="457200"/>
              </a:xfrm>
              <a:prstGeom prst="downArrow">
                <a:avLst>
                  <a:gd name="adj1" fmla="val 50000"/>
                  <a:gd name="adj2" fmla="val 50000"/>
                </a:avLst>
              </a:prstGeom>
              <a:solidFill>
                <a:srgbClr val="8D2846"/>
              </a:solidFill>
              <a:ln w="9525" cap="flat" cmpd="sng">
                <a:noFill/>
                <a:prstDash val="solid"/>
                <a:round/>
                <a:headEnd type="none" w="sm" len="sm"/>
                <a:tailEnd type="none" w="sm" len="sm"/>
              </a:ln>
            </p:spPr>
            <p:txBody>
              <a:bodyPr spcFirstLastPara="1" wrap="square" lIns="45720" tIns="91425" rIns="45720"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b="0" i="0" u="none" strike="noStrike" cap="none">
                  <a:solidFill>
                    <a:srgbClr val="000000"/>
                  </a:solidFill>
                  <a:latin typeface="+mj-lt"/>
                  <a:ea typeface="Arial"/>
                  <a:cs typeface="Arial"/>
                  <a:sym typeface="Arial"/>
                </a:endParaRPr>
              </a:p>
            </p:txBody>
          </p:sp>
          <p:sp>
            <p:nvSpPr>
              <p:cNvPr id="43" name="Google Shape;1660;p69"/>
              <p:cNvSpPr txBox="1"/>
              <p:nvPr/>
            </p:nvSpPr>
            <p:spPr>
              <a:xfrm>
                <a:off x="5320380" y="3452867"/>
                <a:ext cx="365760" cy="246300"/>
              </a:xfrm>
              <a:prstGeom prst="rect">
                <a:avLst/>
              </a:prstGeom>
              <a:noFill/>
              <a:ln>
                <a:noFill/>
              </a:ln>
            </p:spPr>
            <p:txBody>
              <a:bodyPr spcFirstLastPara="1" wrap="square" lIns="45720" tIns="45700" rIns="45720" bIns="4570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ar-LB" b="0" i="0" u="none" strike="noStrike" cap="none" dirty="0" smtClean="0">
                    <a:solidFill>
                      <a:srgbClr val="000000"/>
                    </a:solidFill>
                    <a:latin typeface="+mj-lt"/>
                    <a:sym typeface="Arial"/>
                  </a:rPr>
                  <a:t>نعم</a:t>
                </a:r>
                <a:endParaRPr b="0" i="0" u="none" strike="noStrike" cap="none" dirty="0">
                  <a:solidFill>
                    <a:srgbClr val="000000"/>
                  </a:solidFill>
                  <a:latin typeface="+mj-lt"/>
                  <a:sym typeface="Arial"/>
                </a:endParaRPr>
              </a:p>
            </p:txBody>
          </p:sp>
        </p:grpSp>
      </p:grpSp>
      <p:sp>
        <p:nvSpPr>
          <p:cNvPr id="54" name="Google Shape;1617;p66">
            <a:extLst>
              <a:ext uri="{FF2B5EF4-FFF2-40B4-BE49-F238E27FC236}">
                <a16:creationId xmlns:a16="http://schemas.microsoft.com/office/drawing/2014/main" xmlns="" id="{503AF0B1-E9AB-4A1D-96ED-6889FB6AB40B}"/>
              </a:ext>
            </a:extLst>
          </p:cNvPr>
          <p:cNvSpPr/>
          <p:nvPr/>
        </p:nvSpPr>
        <p:spPr>
          <a:xfrm>
            <a:off x="680909" y="600645"/>
            <a:ext cx="670200" cy="692400"/>
          </a:xfrm>
          <a:prstGeom prst="plus">
            <a:avLst>
              <a:gd name="adj" fmla="val 25000"/>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 name="Picture 1" descr="A black and white logo&#10;&#10;Description automatically generated with low confidence">
            <a:extLst>
              <a:ext uri="{FF2B5EF4-FFF2-40B4-BE49-F238E27FC236}">
                <a16:creationId xmlns:a16="http://schemas.microsoft.com/office/drawing/2014/main" xmlns="" id="{416DB418-9C65-EEED-9987-D0A6422DF215}"/>
              </a:ext>
            </a:extLst>
          </p:cNvPr>
          <p:cNvPicPr>
            <a:picLocks noChangeAspect="1"/>
          </p:cNvPicPr>
          <p:nvPr/>
        </p:nvPicPr>
        <p:blipFill rotWithShape="1">
          <a:blip r:embed="rId3"/>
          <a:srcRect l="56736" t="15091" r="16052" b="56378"/>
          <a:stretch/>
        </p:blipFill>
        <p:spPr>
          <a:xfrm>
            <a:off x="11085812" y="5960933"/>
            <a:ext cx="789975" cy="640080"/>
          </a:xfrm>
          <a:prstGeom prst="rect">
            <a:avLst/>
          </a:prstGeom>
        </p:spPr>
      </p:pic>
    </p:spTree>
    <p:extLst>
      <p:ext uri="{BB962C8B-B14F-4D97-AF65-F5344CB8AC3E}">
        <p14:creationId xmlns:p14="http://schemas.microsoft.com/office/powerpoint/2010/main" val="3571620388"/>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Shape 1639"/>
        <p:cNvGrpSpPr/>
        <p:nvPr/>
      </p:nvGrpSpPr>
      <p:grpSpPr>
        <a:xfrm>
          <a:off x="0" y="0"/>
          <a:ext cx="0" cy="0"/>
          <a:chOff x="0" y="0"/>
          <a:chExt cx="0" cy="0"/>
        </a:xfrm>
      </p:grpSpPr>
      <p:sp>
        <p:nvSpPr>
          <p:cNvPr id="1640" name="Google Shape;1640;p69"/>
          <p:cNvSpPr txBox="1">
            <a:spLocks noGrp="1"/>
          </p:cNvSpPr>
          <p:nvPr>
            <p:ph type="title"/>
          </p:nvPr>
        </p:nvSpPr>
        <p:spPr/>
        <p:txBody>
          <a:bodyPr/>
          <a:lstStyle/>
          <a:p>
            <a:pPr lvl="0" algn="r" rtl="1"/>
            <a:r>
              <a:rPr lang="ar-LB" dirty="0"/>
              <a:t>الجولة 1: إجراءات التصنيف</a:t>
            </a:r>
            <a:endParaRPr lang="en-US" dirty="0"/>
          </a:p>
        </p:txBody>
      </p:sp>
      <p:sp>
        <p:nvSpPr>
          <p:cNvPr id="1642" name="Google Shape;1642;p69"/>
          <p:cNvSpPr txBox="1">
            <a:spLocks noGrp="1"/>
          </p:cNvSpPr>
          <p:nvPr>
            <p:ph type="body" idx="1"/>
          </p:nvPr>
        </p:nvSpPr>
        <p:spPr/>
        <p:txBody>
          <a:bodyPr/>
          <a:lstStyle/>
          <a:p>
            <a:pPr marL="94234" lvl="0" indent="0" algn="r" rtl="1">
              <a:buNone/>
            </a:pPr>
            <a:r>
              <a:rPr lang="ar-LB" dirty="0"/>
              <a:t>المخطّط الانسيابي لتصنيفات البنود بكلمات، أو أسئلة أو بنود:</a:t>
            </a:r>
            <a:endParaRPr lang="en-US" dirty="0"/>
          </a:p>
          <a:p>
            <a:pPr lvl="0"/>
            <a:endParaRPr lang="en-US" dirty="0"/>
          </a:p>
          <a:p>
            <a:pPr lvl="0"/>
            <a:endParaRPr lang="en-US" dirty="0"/>
          </a:p>
          <a:p>
            <a:pPr lvl="0"/>
            <a:endParaRPr lang="en-US" dirty="0">
              <a:sym typeface="Arial"/>
            </a:endParaRPr>
          </a:p>
          <a:p>
            <a:pPr lvl="0"/>
            <a:endParaRPr lang="en-US" dirty="0"/>
          </a:p>
        </p:txBody>
      </p:sp>
      <p:grpSp>
        <p:nvGrpSpPr>
          <p:cNvPr id="26" name="Group 25"/>
          <p:cNvGrpSpPr>
            <a:grpSpLocks noChangeAspect="1"/>
          </p:cNvGrpSpPr>
          <p:nvPr/>
        </p:nvGrpSpPr>
        <p:grpSpPr>
          <a:xfrm>
            <a:off x="3258632" y="2496766"/>
            <a:ext cx="5674735" cy="3972247"/>
            <a:chOff x="680909" y="2290985"/>
            <a:chExt cx="3482330" cy="2437594"/>
          </a:xfrm>
        </p:grpSpPr>
        <p:sp>
          <p:nvSpPr>
            <p:cNvPr id="27" name="Google Shape;1644;p69"/>
            <p:cNvSpPr txBox="1"/>
            <p:nvPr/>
          </p:nvSpPr>
          <p:spPr>
            <a:xfrm>
              <a:off x="680909" y="4369753"/>
              <a:ext cx="3482330" cy="358826"/>
            </a:xfrm>
            <a:prstGeom prst="rect">
              <a:avLst/>
            </a:prstGeom>
            <a:solidFill>
              <a:schemeClr val="bg1"/>
            </a:solidFill>
            <a:ln w="9525" cap="flat" cmpd="sng">
              <a:noFill/>
              <a:prstDash val="solid"/>
              <a:round/>
              <a:headEnd type="none" w="sm" len="sm"/>
              <a:tailEnd type="none" w="sm" len="sm"/>
            </a:ln>
          </p:spPr>
          <p:txBody>
            <a:bodyPr spcFirstLastPara="1" wrap="square" lIns="45720" tIns="45700" rIns="45720" bIns="45700" anchor="t" anchorCtr="0">
              <a:spAutoFit/>
            </a:bodyPr>
            <a:lstStyle/>
            <a:p>
              <a:pPr marL="0" marR="0" lvl="0" indent="0" algn="ctr" rtl="1">
                <a:lnSpc>
                  <a:spcPct val="100000"/>
                </a:lnSpc>
                <a:spcBef>
                  <a:spcPts val="0"/>
                </a:spcBef>
                <a:spcAft>
                  <a:spcPts val="0"/>
                </a:spcAft>
                <a:buClr>
                  <a:srgbClr val="000000"/>
                </a:buClr>
                <a:buSzPts val="1100"/>
                <a:buFont typeface="Arial"/>
                <a:buNone/>
              </a:pPr>
              <a:r>
                <a:rPr lang="ar-LB" sz="1600" b="1" i="0" u="none" strike="noStrike" cap="none" dirty="0" smtClean="0">
                  <a:solidFill>
                    <a:srgbClr val="000000"/>
                  </a:solidFill>
                  <a:latin typeface="+mj-lt"/>
                  <a:ea typeface="Gill Sans"/>
                  <a:cs typeface="Gill Sans"/>
                  <a:sym typeface="Gill Sans"/>
                </a:rPr>
                <a:t>ملاحظة: عندما توضع دائرة لكلم، سؤال أو بند، إنتقل إلى الكلمة التالية، أو السؤال التالي أو البند التالي</a:t>
              </a:r>
              <a:endParaRPr sz="1600" b="0" i="0" u="none" strike="noStrike" cap="none" dirty="0">
                <a:solidFill>
                  <a:srgbClr val="000000"/>
                </a:solidFill>
                <a:latin typeface="+mj-lt"/>
                <a:ea typeface="Gill Sans"/>
                <a:cs typeface="Gill Sans"/>
                <a:sym typeface="Gill Sans"/>
              </a:endParaRPr>
            </a:p>
          </p:txBody>
        </p:sp>
        <p:sp>
          <p:nvSpPr>
            <p:cNvPr id="28" name="Google Shape;1651;p69"/>
            <p:cNvSpPr txBox="1"/>
            <p:nvPr/>
          </p:nvSpPr>
          <p:spPr>
            <a:xfrm>
              <a:off x="1000525" y="3908928"/>
              <a:ext cx="823808" cy="358826"/>
            </a:xfrm>
            <a:prstGeom prst="rect">
              <a:avLst/>
            </a:prstGeom>
            <a:solidFill>
              <a:schemeClr val="bg1"/>
            </a:solidFill>
            <a:ln w="9525" cap="flat" cmpd="sng">
              <a:noFill/>
              <a:prstDash val="solid"/>
              <a:round/>
              <a:headEnd type="none" w="sm" len="sm"/>
              <a:tailEnd type="none" w="sm" len="sm"/>
            </a:ln>
          </p:spPr>
          <p:txBody>
            <a:bodyPr spcFirstLastPara="1" wrap="square" lIns="45720" tIns="45700" rIns="45720" bIns="45700" anchor="t" anchorCtr="0">
              <a:spAutoFit/>
            </a:bodyPr>
            <a:lstStyle/>
            <a:p>
              <a:pPr marL="0" marR="0" lvl="0" indent="0" algn="ctr" rtl="1">
                <a:lnSpc>
                  <a:spcPct val="100000"/>
                </a:lnSpc>
                <a:spcBef>
                  <a:spcPts val="0"/>
                </a:spcBef>
                <a:spcAft>
                  <a:spcPts val="0"/>
                </a:spcAft>
                <a:buClr>
                  <a:srgbClr val="000000"/>
                </a:buClr>
                <a:buSzPts val="1000"/>
                <a:buFont typeface="Arial"/>
                <a:buNone/>
              </a:pPr>
              <a:r>
                <a:rPr lang="ar-LB" sz="1600" b="0" i="0" u="none" strike="noStrike" cap="none" dirty="0" smtClean="0">
                  <a:solidFill>
                    <a:srgbClr val="000000"/>
                  </a:solidFill>
                  <a:latin typeface="+mj-lt"/>
                  <a:ea typeface="Gill Sans"/>
                  <a:cs typeface="Gill Sans"/>
                  <a:sym typeface="Gill Sans"/>
                </a:rPr>
                <a:t>ضع دائرة حول </a:t>
              </a:r>
              <a:r>
                <a:rPr lang="ar-LB" sz="1600" b="1" i="0" u="none" strike="noStrike" cap="none" dirty="0" smtClean="0">
                  <a:solidFill>
                    <a:srgbClr val="000000"/>
                  </a:solidFill>
                  <a:latin typeface="+mj-lt"/>
                  <a:ea typeface="Gill Sans"/>
                  <a:cs typeface="Gill Sans"/>
                  <a:sym typeface="Gill Sans"/>
                </a:rPr>
                <a:t>نعم</a:t>
              </a:r>
              <a:endParaRPr b="0" i="0" u="none" strike="noStrike" cap="none" dirty="0">
                <a:solidFill>
                  <a:srgbClr val="000000"/>
                </a:solidFill>
                <a:latin typeface="+mj-lt"/>
                <a:ea typeface="Gill Sans"/>
                <a:cs typeface="Gill Sans"/>
                <a:sym typeface="Gill Sans"/>
              </a:endParaRPr>
            </a:p>
          </p:txBody>
        </p:sp>
        <p:grpSp>
          <p:nvGrpSpPr>
            <p:cNvPr id="31" name="Group 30"/>
            <p:cNvGrpSpPr/>
            <p:nvPr/>
          </p:nvGrpSpPr>
          <p:grpSpPr>
            <a:xfrm>
              <a:off x="1266125" y="3452866"/>
              <a:ext cx="581755" cy="457200"/>
              <a:chOff x="1266125" y="3452866"/>
              <a:chExt cx="581755" cy="457200"/>
            </a:xfrm>
          </p:grpSpPr>
          <p:sp>
            <p:nvSpPr>
              <p:cNvPr id="52" name="Google Shape;1659;p69"/>
              <p:cNvSpPr/>
              <p:nvPr/>
            </p:nvSpPr>
            <p:spPr>
              <a:xfrm>
                <a:off x="1266125" y="3452866"/>
                <a:ext cx="292608" cy="457200"/>
              </a:xfrm>
              <a:prstGeom prst="downArrow">
                <a:avLst>
                  <a:gd name="adj1" fmla="val 50000"/>
                  <a:gd name="adj2" fmla="val 50000"/>
                </a:avLst>
              </a:prstGeom>
              <a:solidFill>
                <a:srgbClr val="8D2846"/>
              </a:solidFill>
              <a:ln w="9525" cap="flat" cmpd="sng">
                <a:noFill/>
                <a:prstDash val="solid"/>
                <a:round/>
                <a:headEnd type="none" w="sm" len="sm"/>
                <a:tailEnd type="none" w="sm" len="sm"/>
              </a:ln>
            </p:spPr>
            <p:txBody>
              <a:bodyPr spcFirstLastPara="1" wrap="square" lIns="45720" tIns="91425" rIns="45720"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b="0" i="0" u="none" strike="noStrike" cap="none">
                  <a:solidFill>
                    <a:srgbClr val="000000"/>
                  </a:solidFill>
                  <a:latin typeface="+mj-lt"/>
                  <a:ea typeface="Arial"/>
                  <a:cs typeface="Arial"/>
                  <a:sym typeface="Arial"/>
                </a:endParaRPr>
              </a:p>
            </p:txBody>
          </p:sp>
          <p:sp>
            <p:nvSpPr>
              <p:cNvPr id="53" name="Google Shape;1660;p69"/>
              <p:cNvSpPr txBox="1"/>
              <p:nvPr/>
            </p:nvSpPr>
            <p:spPr>
              <a:xfrm>
                <a:off x="1482120" y="3452867"/>
                <a:ext cx="365760" cy="246300"/>
              </a:xfrm>
              <a:prstGeom prst="rect">
                <a:avLst/>
              </a:prstGeom>
              <a:noFill/>
              <a:ln>
                <a:noFill/>
              </a:ln>
            </p:spPr>
            <p:txBody>
              <a:bodyPr spcFirstLastPara="1" wrap="square" lIns="45720" tIns="45700" rIns="45720" bIns="45700" anchor="t" anchorCtr="0">
                <a:noAutofit/>
              </a:bodyPr>
              <a:lstStyle/>
              <a:p>
                <a:pPr marL="0" marR="0" lvl="0" indent="0" algn="l">
                  <a:lnSpc>
                    <a:spcPct val="100000"/>
                  </a:lnSpc>
                  <a:spcBef>
                    <a:spcPts val="0"/>
                  </a:spcBef>
                  <a:spcAft>
                    <a:spcPts val="0"/>
                  </a:spcAft>
                  <a:buClr>
                    <a:srgbClr val="000000"/>
                  </a:buClr>
                  <a:buSzPts val="1000"/>
                  <a:buFont typeface="Arial"/>
                  <a:buNone/>
                </a:pPr>
                <a:r>
                  <a:rPr lang="ar-LB" sz="1600" b="0" i="0" u="none" strike="noStrike" cap="none" dirty="0" smtClean="0">
                    <a:solidFill>
                      <a:schemeClr val="dk1"/>
                    </a:solidFill>
                    <a:latin typeface="+mj-lt"/>
                    <a:ea typeface="Gill Sans"/>
                    <a:cs typeface="Gill Sans"/>
                    <a:sym typeface="Gill Sans"/>
                  </a:rPr>
                  <a:t>نعم</a:t>
                </a:r>
                <a:endParaRPr sz="1600" b="0" i="0" u="none" strike="noStrike" cap="none" dirty="0">
                  <a:solidFill>
                    <a:srgbClr val="000000"/>
                  </a:solidFill>
                  <a:latin typeface="+mj-lt"/>
                  <a:sym typeface="Arial"/>
                </a:endParaRPr>
              </a:p>
            </p:txBody>
          </p:sp>
        </p:grpSp>
        <p:sp>
          <p:nvSpPr>
            <p:cNvPr id="32" name="Google Shape;1654;p69"/>
            <p:cNvSpPr txBox="1"/>
            <p:nvPr/>
          </p:nvSpPr>
          <p:spPr>
            <a:xfrm>
              <a:off x="680909" y="2290985"/>
              <a:ext cx="1463040" cy="226618"/>
            </a:xfrm>
            <a:prstGeom prst="rect">
              <a:avLst/>
            </a:prstGeom>
            <a:solidFill>
              <a:schemeClr val="bg1"/>
            </a:solidFill>
            <a:ln w="9525" cap="flat" cmpd="sng">
              <a:noFill/>
              <a:prstDash val="solid"/>
              <a:round/>
              <a:headEnd type="none" w="sm" len="sm"/>
              <a:tailEnd type="none" w="sm" len="sm"/>
            </a:ln>
          </p:spPr>
          <p:txBody>
            <a:bodyPr spcFirstLastPara="1" wrap="square" lIns="45720" tIns="45700" rIns="45720" bIns="45700" anchor="t" anchorCtr="0">
              <a:spAutoFit/>
            </a:bodyPr>
            <a:lstStyle/>
            <a:p>
              <a:pPr marL="0" marR="0" lvl="0" indent="0" algn="ctr" rtl="1">
                <a:lnSpc>
                  <a:spcPct val="100000"/>
                </a:lnSpc>
                <a:spcBef>
                  <a:spcPts val="0"/>
                </a:spcBef>
                <a:spcAft>
                  <a:spcPts val="0"/>
                </a:spcAft>
                <a:buClr>
                  <a:srgbClr val="000000"/>
                </a:buClr>
                <a:buSzPts val="1100"/>
                <a:buFont typeface="Arial"/>
                <a:buNone/>
              </a:pPr>
              <a:r>
                <a:rPr lang="ar-LB" sz="1800" b="1" i="0" u="none" strike="noStrike" cap="none" dirty="0" smtClean="0">
                  <a:solidFill>
                    <a:srgbClr val="000000"/>
                  </a:solidFill>
                  <a:latin typeface="+mj-lt"/>
                  <a:ea typeface="Gill Sans"/>
                  <a:cs typeface="Gill Sans"/>
                  <a:sym typeface="Gill Sans"/>
                </a:rPr>
                <a:t>لكلّ كلمة، سؤال، أو بند:</a:t>
              </a:r>
              <a:endParaRPr sz="1800" b="1" i="0" u="none" strike="noStrike" cap="none" dirty="0">
                <a:solidFill>
                  <a:srgbClr val="000000"/>
                </a:solidFill>
                <a:latin typeface="+mj-lt"/>
                <a:ea typeface="Gill Sans"/>
                <a:cs typeface="Gill Sans"/>
                <a:sym typeface="Gill Sans"/>
              </a:endParaRPr>
            </a:p>
          </p:txBody>
        </p:sp>
        <p:grpSp>
          <p:nvGrpSpPr>
            <p:cNvPr id="33" name="Group 32"/>
            <p:cNvGrpSpPr/>
            <p:nvPr/>
          </p:nvGrpSpPr>
          <p:grpSpPr>
            <a:xfrm>
              <a:off x="2143394" y="2862712"/>
              <a:ext cx="457200" cy="467704"/>
              <a:chOff x="2186556" y="2870553"/>
              <a:chExt cx="457200" cy="467704"/>
            </a:xfrm>
          </p:grpSpPr>
          <p:sp>
            <p:nvSpPr>
              <p:cNvPr id="50" name="Google Shape;1649;p69"/>
              <p:cNvSpPr txBox="1"/>
              <p:nvPr/>
            </p:nvSpPr>
            <p:spPr>
              <a:xfrm>
                <a:off x="2186556" y="2870553"/>
                <a:ext cx="365760" cy="207731"/>
              </a:xfrm>
              <a:prstGeom prst="rect">
                <a:avLst/>
              </a:prstGeom>
              <a:noFill/>
              <a:ln>
                <a:noFill/>
              </a:ln>
            </p:spPr>
            <p:txBody>
              <a:bodyPr spcFirstLastPara="1" wrap="square" lIns="45720" tIns="45700" rIns="45720" bIns="45700" anchor="t" anchorCtr="0">
                <a:spAutoFit/>
              </a:bodyPr>
              <a:lstStyle/>
              <a:p>
                <a:pPr marL="0" marR="0" lvl="0" indent="0" rtl="0">
                  <a:lnSpc>
                    <a:spcPct val="100000"/>
                  </a:lnSpc>
                  <a:spcBef>
                    <a:spcPts val="0"/>
                  </a:spcBef>
                  <a:spcAft>
                    <a:spcPts val="0"/>
                  </a:spcAft>
                  <a:buClr>
                    <a:srgbClr val="000000"/>
                  </a:buClr>
                  <a:buSzPts val="1000"/>
                  <a:buFont typeface="Arial"/>
                  <a:buNone/>
                </a:pPr>
                <a:r>
                  <a:rPr lang="ar-LB" sz="1600" b="0" i="0" u="none" strike="noStrike" cap="none" dirty="0" smtClean="0">
                    <a:solidFill>
                      <a:schemeClr val="dk1"/>
                    </a:solidFill>
                    <a:latin typeface="+mj-lt"/>
                    <a:ea typeface="Gill Sans"/>
                    <a:cs typeface="Gill Sans"/>
                    <a:sym typeface="Gill Sans"/>
                  </a:rPr>
                  <a:t>كلا</a:t>
                </a:r>
                <a:endParaRPr sz="1600" b="0" i="0" u="none" strike="noStrike" cap="none" dirty="0">
                  <a:solidFill>
                    <a:srgbClr val="000000"/>
                  </a:solidFill>
                  <a:latin typeface="+mj-lt"/>
                  <a:sym typeface="Arial"/>
                </a:endParaRPr>
              </a:p>
            </p:txBody>
          </p:sp>
          <p:sp>
            <p:nvSpPr>
              <p:cNvPr id="51" name="Google Shape;1661;p69"/>
              <p:cNvSpPr/>
              <p:nvPr/>
            </p:nvSpPr>
            <p:spPr>
              <a:xfrm rot="16200000">
                <a:off x="2264256" y="2958757"/>
                <a:ext cx="301800" cy="457200"/>
              </a:xfrm>
              <a:prstGeom prst="downArrow">
                <a:avLst>
                  <a:gd name="adj1" fmla="val 50000"/>
                  <a:gd name="adj2" fmla="val 51526"/>
                </a:avLst>
              </a:prstGeom>
              <a:solidFill>
                <a:srgbClr val="8D2846"/>
              </a:solidFill>
              <a:ln w="9525" cap="flat" cmpd="sng">
                <a:noFill/>
                <a:prstDash val="solid"/>
                <a:round/>
                <a:headEnd type="none" w="sm" len="sm"/>
                <a:tailEnd type="none" w="sm" len="sm"/>
              </a:ln>
            </p:spPr>
            <p:txBody>
              <a:bodyPr spcFirstLastPara="1" wrap="square" lIns="45720" tIns="91425" rIns="45720"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b="0" i="0" u="none" strike="noStrike" cap="none" dirty="0">
                  <a:solidFill>
                    <a:srgbClr val="000000"/>
                  </a:solidFill>
                  <a:latin typeface="+mj-lt"/>
                  <a:ea typeface="Arial"/>
                  <a:cs typeface="Arial"/>
                  <a:sym typeface="Arial"/>
                </a:endParaRPr>
              </a:p>
            </p:txBody>
          </p:sp>
        </p:grpSp>
        <p:sp>
          <p:nvSpPr>
            <p:cNvPr id="36" name="Google Shape;1645;p69"/>
            <p:cNvSpPr txBox="1"/>
            <p:nvPr/>
          </p:nvSpPr>
          <p:spPr>
            <a:xfrm>
              <a:off x="680909" y="2862712"/>
              <a:ext cx="1463040" cy="509921"/>
            </a:xfrm>
            <a:prstGeom prst="rect">
              <a:avLst/>
            </a:prstGeom>
            <a:solidFill>
              <a:schemeClr val="bg1"/>
            </a:solidFill>
            <a:ln w="9525" cap="flat" cmpd="sng">
              <a:noFill/>
              <a:prstDash val="solid"/>
              <a:round/>
              <a:headEnd type="none" w="sm" len="sm"/>
              <a:tailEnd type="none" w="sm" len="sm"/>
            </a:ln>
          </p:spPr>
          <p:txBody>
            <a:bodyPr spcFirstLastPara="1" wrap="square" lIns="45720" tIns="45700" rIns="45720" bIns="45700" anchor="t" anchorCtr="0">
              <a:spAutoFit/>
            </a:bodyPr>
            <a:lstStyle/>
            <a:p>
              <a:pPr algn="ctr" rtl="1">
                <a:buSzPts val="1150"/>
              </a:pPr>
              <a:r>
                <a:rPr lang="ar-LB" sz="1600" dirty="0">
                  <a:latin typeface="Simplified Arabic" panose="02020603050405020304" pitchFamily="18" charset="-78"/>
                  <a:ea typeface="Gill Sans"/>
                  <a:cs typeface="Simplified Arabic" panose="02020603050405020304" pitchFamily="18" charset="-78"/>
                  <a:sym typeface="Gill Sans"/>
                </a:rPr>
                <a:t>هل بإمكان متعلّمين أو ثلاثة </a:t>
              </a:r>
              <a:r>
                <a:rPr lang="en-US" sz="1600" b="1" dirty="0">
                  <a:ea typeface="Gill Sans"/>
                  <a:cs typeface="Gill Sans"/>
                  <a:sym typeface="Gill Sans"/>
                </a:rPr>
                <a:t>JM</a:t>
              </a:r>
              <a:r>
                <a:rPr lang="ar-LB" sz="1600" dirty="0">
                  <a:latin typeface="Simplified Arabic" panose="02020603050405020304" pitchFamily="18" charset="-78"/>
                  <a:ea typeface="Gill Sans"/>
                  <a:cs typeface="Simplified Arabic" panose="02020603050405020304" pitchFamily="18" charset="-78"/>
                  <a:sym typeface="Gill Sans"/>
                </a:rPr>
                <a:t> أن يقرأوا الكلمة أو أن يجيبوا عن السؤال أو البند بشكل صحيح</a:t>
              </a:r>
              <a:r>
                <a:rPr lang="ar-LB" sz="1600" dirty="0" smtClean="0">
                  <a:latin typeface="Simplified Arabic" panose="02020603050405020304" pitchFamily="18" charset="-78"/>
                  <a:ea typeface="Gill Sans"/>
                  <a:cs typeface="Simplified Arabic" panose="02020603050405020304" pitchFamily="18" charset="-78"/>
                  <a:sym typeface="Gill Sans"/>
                </a:rPr>
                <a:t>؟</a:t>
              </a:r>
              <a:endParaRPr lang="ar-LB" sz="1600" dirty="0">
                <a:latin typeface="Simplified Arabic" panose="02020603050405020304" pitchFamily="18" charset="-78"/>
                <a:cs typeface="Simplified Arabic" panose="02020603050405020304" pitchFamily="18" charset="-78"/>
              </a:endParaRPr>
            </a:p>
          </p:txBody>
        </p:sp>
        <p:sp>
          <p:nvSpPr>
            <p:cNvPr id="39" name="Google Shape;1655;p69"/>
            <p:cNvSpPr txBox="1"/>
            <p:nvPr/>
          </p:nvSpPr>
          <p:spPr>
            <a:xfrm>
              <a:off x="2600594" y="2878035"/>
              <a:ext cx="914400" cy="661017"/>
            </a:xfrm>
            <a:prstGeom prst="rect">
              <a:avLst/>
            </a:prstGeom>
            <a:solidFill>
              <a:schemeClr val="bg1"/>
            </a:solidFill>
            <a:ln w="9525" cap="flat" cmpd="sng">
              <a:noFill/>
              <a:prstDash val="solid"/>
              <a:round/>
              <a:headEnd type="none" w="sm" len="sm"/>
              <a:tailEnd type="none" w="sm" len="sm"/>
            </a:ln>
          </p:spPr>
          <p:txBody>
            <a:bodyPr spcFirstLastPara="1" wrap="square" lIns="45720" tIns="45700" rIns="45720" bIns="45700" anchor="t" anchorCtr="0">
              <a:spAutoFit/>
            </a:bodyPr>
            <a:lstStyle/>
            <a:p>
              <a:pPr marL="0" marR="0" lvl="0" indent="0" algn="ctr" rtl="1">
                <a:lnSpc>
                  <a:spcPct val="100000"/>
                </a:lnSpc>
                <a:spcBef>
                  <a:spcPts val="0"/>
                </a:spcBef>
                <a:spcAft>
                  <a:spcPts val="0"/>
                </a:spcAft>
                <a:buClr>
                  <a:srgbClr val="000000"/>
                </a:buClr>
                <a:buSzPts val="1100"/>
                <a:buFont typeface="Arial"/>
                <a:buNone/>
              </a:pPr>
              <a:r>
                <a:rPr lang="ar-LB" sz="1600" i="0" u="none" strike="noStrike" cap="none" dirty="0" smtClean="0">
                  <a:solidFill>
                    <a:srgbClr val="000000"/>
                  </a:solidFill>
                  <a:latin typeface="+mj-lt"/>
                  <a:ea typeface="Gill Sans"/>
                  <a:cs typeface="Gill Sans"/>
                  <a:sym typeface="Gill Sans"/>
                </a:rPr>
                <a:t>ضع دائرة حول </a:t>
              </a:r>
              <a:r>
                <a:rPr lang="ar-LB" sz="1600" b="1" i="0" u="none" strike="noStrike" cap="none" dirty="0" smtClean="0">
                  <a:solidFill>
                    <a:srgbClr val="000000"/>
                  </a:solidFill>
                  <a:latin typeface="+mj-lt"/>
                  <a:ea typeface="Gill Sans"/>
                  <a:cs typeface="Gill Sans"/>
                  <a:sym typeface="Gill Sans"/>
                </a:rPr>
                <a:t>كلا </a:t>
              </a:r>
              <a:r>
                <a:rPr lang="ar-LB" sz="1600" i="0" u="none" strike="noStrike" cap="none" dirty="0" smtClean="0">
                  <a:solidFill>
                    <a:srgbClr val="000000"/>
                  </a:solidFill>
                  <a:latin typeface="+mj-lt"/>
                  <a:ea typeface="Gill Sans"/>
                  <a:cs typeface="Gill Sans"/>
                  <a:sym typeface="Gill Sans"/>
                </a:rPr>
                <a:t>وانتقل إلى الكلمة التالية، أو السؤال التالي أو البند التالي</a:t>
              </a:r>
              <a:endParaRPr sz="1600" b="0" i="0" u="none" strike="noStrike" cap="none" dirty="0">
                <a:solidFill>
                  <a:srgbClr val="000000"/>
                </a:solidFill>
                <a:latin typeface="+mj-lt"/>
                <a:sym typeface="Arial"/>
              </a:endParaRPr>
            </a:p>
          </p:txBody>
        </p:sp>
      </p:grpSp>
      <p:sp>
        <p:nvSpPr>
          <p:cNvPr id="54" name="Google Shape;1617;p66">
            <a:extLst>
              <a:ext uri="{FF2B5EF4-FFF2-40B4-BE49-F238E27FC236}">
                <a16:creationId xmlns:a16="http://schemas.microsoft.com/office/drawing/2014/main" xmlns="" id="{DACD7226-1E34-40B2-8CED-F66FEE3D85F1}"/>
              </a:ext>
            </a:extLst>
          </p:cNvPr>
          <p:cNvSpPr/>
          <p:nvPr/>
        </p:nvSpPr>
        <p:spPr>
          <a:xfrm>
            <a:off x="418435" y="816520"/>
            <a:ext cx="670200" cy="692400"/>
          </a:xfrm>
          <a:prstGeom prst="plus">
            <a:avLst>
              <a:gd name="adj" fmla="val 25000"/>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 name="Picture 1" descr="A black and white logo&#10;&#10;Description automatically generated with low confidence">
            <a:extLst>
              <a:ext uri="{FF2B5EF4-FFF2-40B4-BE49-F238E27FC236}">
                <a16:creationId xmlns:a16="http://schemas.microsoft.com/office/drawing/2014/main" xmlns="" id="{1EF23444-EF62-6048-7A70-6208B5657BDB}"/>
              </a:ext>
            </a:extLst>
          </p:cNvPr>
          <p:cNvPicPr>
            <a:picLocks noChangeAspect="1"/>
          </p:cNvPicPr>
          <p:nvPr/>
        </p:nvPicPr>
        <p:blipFill rotWithShape="1">
          <a:blip r:embed="rId3"/>
          <a:srcRect l="56736" t="15091" r="16052" b="56378"/>
          <a:stretch/>
        </p:blipFill>
        <p:spPr>
          <a:xfrm>
            <a:off x="11085812" y="5960933"/>
            <a:ext cx="789975" cy="640080"/>
          </a:xfrm>
          <a:prstGeom prst="rect">
            <a:avLst/>
          </a:prstGeom>
        </p:spPr>
      </p:pic>
    </p:spTree>
    <p:extLst>
      <p:ext uri="{BB962C8B-B14F-4D97-AF65-F5344CB8AC3E}">
        <p14:creationId xmlns:p14="http://schemas.microsoft.com/office/powerpoint/2010/main" val="3383312193"/>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6991A4-9D34-4F22-BD88-5411F7942DD5}"/>
              </a:ext>
            </a:extLst>
          </p:cNvPr>
          <p:cNvSpPr>
            <a:spLocks noGrp="1"/>
          </p:cNvSpPr>
          <p:nvPr>
            <p:ph type="title"/>
          </p:nvPr>
        </p:nvSpPr>
        <p:spPr>
          <a:xfrm>
            <a:off x="838200" y="365125"/>
            <a:ext cx="10515600" cy="5472967"/>
          </a:xfrm>
        </p:spPr>
        <p:txBody>
          <a:bodyPr>
            <a:normAutofit/>
          </a:bodyPr>
          <a:lstStyle/>
          <a:p>
            <a:pPr algn="ctr" rtl="1"/>
            <a:r>
              <a:rPr lang="ar-LB" dirty="0" smtClean="0"/>
              <a:t>المحاضرة 15</a:t>
            </a:r>
            <a:br>
              <a:rPr lang="ar-LB" dirty="0" smtClean="0"/>
            </a:br>
            <a:r>
              <a:rPr lang="ar-LB" dirty="0"/>
              <a:t/>
            </a:r>
            <a:br>
              <a:rPr lang="ar-LB" dirty="0"/>
            </a:br>
            <a:r>
              <a:rPr lang="ar-LB" dirty="0" smtClean="0"/>
              <a:t>عرض ومناقشة نتائج الجولة 1 وبيانات الأثر</a:t>
            </a:r>
            <a:endParaRPr lang="en-US" dirty="0"/>
          </a:p>
        </p:txBody>
      </p:sp>
    </p:spTree>
    <p:extLst>
      <p:ext uri="{BB962C8B-B14F-4D97-AF65-F5344CB8AC3E}">
        <p14:creationId xmlns:p14="http://schemas.microsoft.com/office/powerpoint/2010/main" val="505693442"/>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Shape 1883"/>
        <p:cNvGrpSpPr/>
        <p:nvPr/>
      </p:nvGrpSpPr>
      <p:grpSpPr>
        <a:xfrm>
          <a:off x="0" y="0"/>
          <a:ext cx="0" cy="0"/>
          <a:chOff x="0" y="0"/>
          <a:chExt cx="0" cy="0"/>
        </a:xfrm>
      </p:grpSpPr>
      <p:sp>
        <p:nvSpPr>
          <p:cNvPr id="1884" name="Google Shape;1884;p78"/>
          <p:cNvSpPr txBox="1">
            <a:spLocks noGrp="1"/>
          </p:cNvSpPr>
          <p:nvPr>
            <p:ph type="ctrTitle"/>
          </p:nvPr>
        </p:nvSpPr>
        <p:spPr>
          <a:xfrm>
            <a:off x="659892" y="1755677"/>
            <a:ext cx="10872216" cy="1754286"/>
          </a:xfrm>
          <a:prstGeom prst="rect">
            <a:avLst/>
          </a:prstGeom>
          <a:noFill/>
          <a:ln>
            <a:noFill/>
          </a:ln>
        </p:spPr>
        <p:txBody>
          <a:bodyPr spcFirstLastPara="1" wrap="square" lIns="91425" tIns="45700" rIns="91425" bIns="45700" anchor="b" anchorCtr="0">
            <a:spAutoFit/>
          </a:bodyPr>
          <a:lstStyle/>
          <a:p>
            <a:pPr marL="0" lvl="0" indent="0" algn="ctr" rtl="1">
              <a:lnSpc>
                <a:spcPct val="100000"/>
              </a:lnSpc>
              <a:spcBef>
                <a:spcPts val="0"/>
              </a:spcBef>
              <a:spcAft>
                <a:spcPts val="0"/>
              </a:spcAft>
              <a:buClr>
                <a:schemeClr val="lt2"/>
              </a:buClr>
              <a:buSzPts val="2800"/>
              <a:buFont typeface="Gill Sans"/>
              <a:buNone/>
            </a:pPr>
            <a:r>
              <a:rPr lang="ar-LB" b="1" cap="none" dirty="0" smtClean="0">
                <a:solidFill>
                  <a:srgbClr val="F3F3F3"/>
                </a:solidFill>
              </a:rPr>
              <a:t>محاضرة </a:t>
            </a:r>
            <a:endParaRPr sz="3600" b="1" dirty="0">
              <a:solidFill>
                <a:srgbClr val="F3F3F3"/>
              </a:solidFill>
            </a:endParaRPr>
          </a:p>
          <a:p>
            <a:pPr marL="0" lvl="0" indent="0" algn="ctr" rtl="1">
              <a:lnSpc>
                <a:spcPct val="100000"/>
              </a:lnSpc>
              <a:spcBef>
                <a:spcPts val="0"/>
              </a:spcBef>
              <a:spcAft>
                <a:spcPts val="0"/>
              </a:spcAft>
              <a:buClr>
                <a:schemeClr val="lt2"/>
              </a:buClr>
              <a:buSzPts val="2800"/>
              <a:buFont typeface="Gill Sans"/>
              <a:buNone/>
            </a:pPr>
            <a:r>
              <a:rPr lang="en-US" sz="3600" b="1" cap="none" dirty="0">
                <a:solidFill>
                  <a:srgbClr val="F3F3F3"/>
                </a:solidFill>
              </a:rPr>
              <a:t> </a:t>
            </a:r>
            <a:endParaRPr sz="3600" b="1" cap="none" dirty="0">
              <a:solidFill>
                <a:srgbClr val="F3F3F3"/>
              </a:solidFill>
            </a:endParaRPr>
          </a:p>
          <a:p>
            <a:pPr marL="0" lvl="0" indent="0" algn="ctr" rtl="1">
              <a:lnSpc>
                <a:spcPct val="100000"/>
              </a:lnSpc>
              <a:spcBef>
                <a:spcPts val="0"/>
              </a:spcBef>
              <a:spcAft>
                <a:spcPts val="0"/>
              </a:spcAft>
              <a:buClr>
                <a:schemeClr val="lt2"/>
              </a:buClr>
              <a:buSzPts val="2800"/>
              <a:buFont typeface="Gill Sans"/>
              <a:buNone/>
            </a:pPr>
            <a:r>
              <a:rPr lang="ar-LB" sz="3600" dirty="0" smtClean="0">
                <a:solidFill>
                  <a:srgbClr val="F3F3F3"/>
                </a:solidFill>
              </a:rPr>
              <a:t>إستعراض نتائج نشاط الجولة 1 لطريقة أنغوف من المهمة 3</a:t>
            </a:r>
            <a:endParaRPr sz="3600" dirty="0">
              <a:solidFill>
                <a:srgbClr val="F3F3F3"/>
              </a:solidFill>
            </a:endParaRPr>
          </a:p>
        </p:txBody>
      </p:sp>
      <p:pic>
        <p:nvPicPr>
          <p:cNvPr id="2" name="Picture 1" descr="A black and white logo&#10;&#10;Description automatically generated with low confidence">
            <a:extLst>
              <a:ext uri="{FF2B5EF4-FFF2-40B4-BE49-F238E27FC236}">
                <a16:creationId xmlns:a16="http://schemas.microsoft.com/office/drawing/2014/main" xmlns="" id="{AB56AA55-C43E-0C2B-46A5-88E99F127466}"/>
              </a:ext>
            </a:extLst>
          </p:cNvPr>
          <p:cNvPicPr>
            <a:picLocks noChangeAspect="1"/>
          </p:cNvPicPr>
          <p:nvPr/>
        </p:nvPicPr>
        <p:blipFill rotWithShape="1">
          <a:blip r:embed="rId3"/>
          <a:srcRect l="56736" t="15091" r="16052" b="56378"/>
          <a:stretch/>
        </p:blipFill>
        <p:spPr>
          <a:xfrm>
            <a:off x="426867" y="370654"/>
            <a:ext cx="789975" cy="640080"/>
          </a:xfrm>
          <a:prstGeom prst="rect">
            <a:avLst/>
          </a:prstGeom>
        </p:spPr>
      </p:pic>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Shape 1890"/>
        <p:cNvGrpSpPr/>
        <p:nvPr/>
      </p:nvGrpSpPr>
      <p:grpSpPr>
        <a:xfrm>
          <a:off x="0" y="0"/>
          <a:ext cx="0" cy="0"/>
          <a:chOff x="0" y="0"/>
          <a:chExt cx="0" cy="0"/>
        </a:xfrm>
      </p:grpSpPr>
      <p:sp>
        <p:nvSpPr>
          <p:cNvPr id="1891" name="Google Shape;1891;p79"/>
          <p:cNvSpPr txBox="1">
            <a:spLocks noGrp="1"/>
          </p:cNvSpPr>
          <p:nvPr>
            <p:ph type="title"/>
          </p:nvPr>
        </p:nvSpPr>
        <p:spPr>
          <a:xfrm>
            <a:off x="609600" y="836878"/>
            <a:ext cx="10871200" cy="580760"/>
          </a:xfrm>
        </p:spPr>
        <p:txBody>
          <a:bodyPr/>
          <a:lstStyle/>
          <a:p>
            <a:pPr lvl="0" algn="r" rtl="1"/>
            <a:r>
              <a:rPr lang="ar-LB" dirty="0" smtClean="0"/>
              <a:t>تصنيفات البنود والمؤشرات المرجعية للجولة 1</a:t>
            </a:r>
            <a:endParaRPr lang="en-US" dirty="0"/>
          </a:p>
        </p:txBody>
      </p:sp>
      <p:sp>
        <p:nvSpPr>
          <p:cNvPr id="1892" name="Google Shape;1892;p79"/>
          <p:cNvSpPr txBox="1">
            <a:spLocks noGrp="1"/>
          </p:cNvSpPr>
          <p:nvPr>
            <p:ph type="body" idx="1"/>
          </p:nvPr>
        </p:nvSpPr>
        <p:spPr/>
        <p:txBody>
          <a:bodyPr>
            <a:normAutofit/>
          </a:bodyPr>
          <a:lstStyle/>
          <a:p>
            <a:pPr marL="94234" lvl="0" indent="0" algn="r" rtl="1">
              <a:buNone/>
            </a:pPr>
            <a:r>
              <a:rPr lang="ar-LB" sz="2400" dirty="0" smtClean="0"/>
              <a:t>سوف نستعرض نتائج الجولة 1 بطرق مختلفة:</a:t>
            </a:r>
            <a:endParaRPr lang="en-US" sz="2400" dirty="0"/>
          </a:p>
          <a:p>
            <a:pPr lvl="0" algn="r" rtl="1"/>
            <a:r>
              <a:rPr lang="ar-LB" sz="2400" b="1" dirty="0" smtClean="0"/>
              <a:t>المؤشرات المرجعية الأولية </a:t>
            </a:r>
            <a:r>
              <a:rPr lang="ar-LB" sz="2400" dirty="0" smtClean="0"/>
              <a:t>لأعضاء الهيئة أفرادًا </a:t>
            </a:r>
            <a:r>
              <a:rPr lang="ar-LB" sz="2400" dirty="0" smtClean="0"/>
              <a:t>وتوزيعاتها</a:t>
            </a:r>
            <a:endParaRPr lang="ar-LB" sz="2400" dirty="0" smtClean="0"/>
          </a:p>
          <a:p>
            <a:pPr lvl="0" algn="r" rtl="1"/>
            <a:r>
              <a:rPr lang="ar-LB" sz="2400" dirty="0" smtClean="0"/>
              <a:t>الاختلافات في تصنيفات البنود الفردية</a:t>
            </a:r>
          </a:p>
          <a:p>
            <a:pPr lvl="0" algn="r" rtl="1"/>
            <a:r>
              <a:rPr lang="ar-LB" sz="2400" b="1" dirty="0" smtClean="0"/>
              <a:t>إحصاءات المواقع </a:t>
            </a:r>
            <a:r>
              <a:rPr lang="ar-LB" sz="2400" dirty="0" smtClean="0"/>
              <a:t>حول تصنيفات البنود الخاصة بأعضاء الهيئة</a:t>
            </a:r>
          </a:p>
          <a:p>
            <a:pPr lvl="0" algn="r" rtl="1"/>
            <a:r>
              <a:rPr lang="ar-LB" sz="2400" dirty="0" smtClean="0"/>
              <a:t>تصنيفات البنود بالنسبة إلى </a:t>
            </a:r>
            <a:r>
              <a:rPr lang="ar-LB" sz="2400" b="1" dirty="0" smtClean="0"/>
              <a:t>قيم صعوبة البند </a:t>
            </a:r>
            <a:r>
              <a:rPr lang="ar-LB" sz="2400" dirty="0" smtClean="0"/>
              <a:t>(</a:t>
            </a:r>
            <a:r>
              <a:rPr lang="en-US" sz="2400" dirty="0"/>
              <a:t>p-values</a:t>
            </a:r>
            <a:r>
              <a:rPr lang="ar-LB" sz="2400" dirty="0" smtClean="0"/>
              <a:t>)</a:t>
            </a:r>
            <a:endParaRPr lang="en-US" sz="2400" dirty="0"/>
          </a:p>
          <a:p>
            <a:pPr lvl="0" algn="r" rtl="1"/>
            <a:r>
              <a:rPr lang="ar-LB" sz="2400" b="1" dirty="0" smtClean="0"/>
              <a:t>بيانات الأثر </a:t>
            </a:r>
            <a:r>
              <a:rPr lang="ar-LB" sz="2400" dirty="0" smtClean="0"/>
              <a:t>التي تظهر النسبة المئوية للمتعلّمين الذين يندرجون في كلّ من مستويات الكفاءة العالمية على أساس المؤشرات المرجعية الأولية</a:t>
            </a:r>
            <a:endParaRPr lang="en-US" sz="2400" dirty="0"/>
          </a:p>
        </p:txBody>
      </p:sp>
      <p:pic>
        <p:nvPicPr>
          <p:cNvPr id="2" name="Picture 1" descr="A black and white logo&#10;&#10;Description automatically generated with low confidence">
            <a:extLst>
              <a:ext uri="{FF2B5EF4-FFF2-40B4-BE49-F238E27FC236}">
                <a16:creationId xmlns:a16="http://schemas.microsoft.com/office/drawing/2014/main" xmlns="" id="{1FB057C7-2EC1-0F4D-4259-C30DD7ECEE17}"/>
              </a:ext>
            </a:extLst>
          </p:cNvPr>
          <p:cNvPicPr>
            <a:picLocks noChangeAspect="1"/>
          </p:cNvPicPr>
          <p:nvPr/>
        </p:nvPicPr>
        <p:blipFill rotWithShape="1">
          <a:blip r:embed="rId3"/>
          <a:srcRect l="56736" t="15091" r="16052" b="56378"/>
          <a:stretch/>
        </p:blipFill>
        <p:spPr>
          <a:xfrm>
            <a:off x="11085812" y="5960933"/>
            <a:ext cx="789975" cy="640080"/>
          </a:xfrm>
          <a:prstGeom prst="rect">
            <a:avLst/>
          </a:prstGeom>
        </p:spPr>
      </p:pic>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Shape 1906"/>
        <p:cNvGrpSpPr/>
        <p:nvPr/>
      </p:nvGrpSpPr>
      <p:grpSpPr>
        <a:xfrm>
          <a:off x="0" y="0"/>
          <a:ext cx="0" cy="0"/>
          <a:chOff x="0" y="0"/>
          <a:chExt cx="0" cy="0"/>
        </a:xfrm>
      </p:grpSpPr>
      <p:sp>
        <p:nvSpPr>
          <p:cNvPr id="1907" name="Google Shape;1907;p80"/>
          <p:cNvSpPr txBox="1">
            <a:spLocks noGrp="1"/>
          </p:cNvSpPr>
          <p:nvPr>
            <p:ph type="title"/>
          </p:nvPr>
        </p:nvSpPr>
        <p:spPr>
          <a:xfrm>
            <a:off x="609600" y="836878"/>
            <a:ext cx="10871200" cy="580760"/>
          </a:xfrm>
        </p:spPr>
        <p:txBody>
          <a:bodyPr/>
          <a:lstStyle/>
          <a:p>
            <a:pPr lvl="0" algn="r" rtl="1"/>
            <a:r>
              <a:rPr lang="ar-LB" dirty="0" smtClean="0"/>
              <a:t>الجولة 1: النتائج مع مؤشرات مرجعية من أعضاء الهيئة فرديًّا</a:t>
            </a:r>
            <a:endParaRPr lang="en-US" dirty="0"/>
          </a:p>
        </p:txBody>
      </p:sp>
      <p:graphicFrame>
        <p:nvGraphicFramePr>
          <p:cNvPr id="1909" name="Google Shape;1909;p80"/>
          <p:cNvGraphicFramePr/>
          <p:nvPr>
            <p:extLst>
              <p:ext uri="{D42A27DB-BD31-4B8C-83A1-F6EECF244321}">
                <p14:modId xmlns:p14="http://schemas.microsoft.com/office/powerpoint/2010/main" val="527888854"/>
              </p:ext>
            </p:extLst>
          </p:nvPr>
        </p:nvGraphicFramePr>
        <p:xfrm>
          <a:off x="609600" y="1699102"/>
          <a:ext cx="10872215" cy="4812331"/>
        </p:xfrm>
        <a:graphic>
          <a:graphicData uri="http://schemas.openxmlformats.org/drawingml/2006/table">
            <a:tbl>
              <a:tblPr rtl="1">
                <a:noFill/>
                <a:tableStyleId>{AF71F6A6-84FC-4517-B84F-205E2E999F06}</a:tableStyleId>
              </a:tblPr>
              <a:tblGrid>
                <a:gridCol w="2617382">
                  <a:extLst>
                    <a:ext uri="{9D8B030D-6E8A-4147-A177-3AD203B41FA5}">
                      <a16:colId xmlns:a16="http://schemas.microsoft.com/office/drawing/2014/main" xmlns="" val="20000"/>
                    </a:ext>
                  </a:extLst>
                </a:gridCol>
                <a:gridCol w="2751611">
                  <a:extLst>
                    <a:ext uri="{9D8B030D-6E8A-4147-A177-3AD203B41FA5}">
                      <a16:colId xmlns:a16="http://schemas.microsoft.com/office/drawing/2014/main" xmlns="" val="20001"/>
                    </a:ext>
                  </a:extLst>
                </a:gridCol>
                <a:gridCol w="2751611">
                  <a:extLst>
                    <a:ext uri="{9D8B030D-6E8A-4147-A177-3AD203B41FA5}">
                      <a16:colId xmlns:a16="http://schemas.microsoft.com/office/drawing/2014/main" xmlns="" val="20002"/>
                    </a:ext>
                  </a:extLst>
                </a:gridCol>
                <a:gridCol w="2751611">
                  <a:extLst>
                    <a:ext uri="{9D8B030D-6E8A-4147-A177-3AD203B41FA5}">
                      <a16:colId xmlns:a16="http://schemas.microsoft.com/office/drawing/2014/main" xmlns="" val="20003"/>
                    </a:ext>
                  </a:extLst>
                </a:gridCol>
              </a:tblGrid>
              <a:tr h="321611">
                <a:tc>
                  <a:txBody>
                    <a:bodyPr/>
                    <a:lstStyle/>
                    <a:p>
                      <a:pPr marL="0" marR="0" lvl="0" indent="0" algn="ctr" rtl="0">
                        <a:lnSpc>
                          <a:spcPct val="100000"/>
                        </a:lnSpc>
                        <a:spcBef>
                          <a:spcPts val="0"/>
                        </a:spcBef>
                        <a:spcAft>
                          <a:spcPts val="0"/>
                        </a:spcAft>
                        <a:buClr>
                          <a:srgbClr val="000000"/>
                        </a:buClr>
                        <a:buSzPts val="1600"/>
                        <a:buFont typeface="Arial"/>
                        <a:buNone/>
                      </a:pPr>
                      <a:r>
                        <a:rPr lang="ar-LB" sz="1800" b="1" u="none" strike="noStrike" cap="none" dirty="0" smtClean="0">
                          <a:solidFill>
                            <a:schemeClr val="bg1"/>
                          </a:solidFill>
                          <a:latin typeface="+mj-lt"/>
                        </a:rPr>
                        <a:t>عضو الهيئة</a:t>
                      </a:r>
                      <a:endParaRPr sz="1800" b="1" i="0" u="none" strike="noStrike" cap="none" dirty="0">
                        <a:solidFill>
                          <a:schemeClr val="bg1"/>
                        </a:solidFill>
                        <a:latin typeface="+mj-lt"/>
                        <a:ea typeface="Calibri"/>
                        <a:cs typeface="Calibri"/>
                        <a:sym typeface="Calibri"/>
                      </a:endParaRPr>
                    </a:p>
                  </a:txBody>
                  <a:tcPr marL="6350" marR="6350" marT="6350" marB="0" anchor="ctr">
                    <a:lnL w="12700" cap="flat" cmpd="sng">
                      <a:noFill/>
                      <a:prstDash val="solid"/>
                      <a:round/>
                      <a:headEnd type="none" w="sm" len="sm"/>
                      <a:tailEnd type="none" w="sm" len="sm"/>
                    </a:lnL>
                    <a:lnR w="12700" cap="flat" cmpd="sng" algn="ctr">
                      <a:solidFill>
                        <a:schemeClr val="accent3"/>
                      </a:solidFill>
                      <a:prstDash val="solid"/>
                      <a:round/>
                      <a:headEnd type="none" w="med" len="med"/>
                      <a:tailEnd type="none" w="med" len="med"/>
                    </a:lnR>
                    <a:lnT w="12700" cap="flat" cmpd="sng">
                      <a:noFill/>
                      <a:prstDash val="solid"/>
                      <a:round/>
                      <a:headEnd type="none" w="sm" len="sm"/>
                      <a:tailEnd type="none" w="sm" len="sm"/>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651D32"/>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ar-LB" sz="1800" b="1" u="none" strike="noStrike" cap="none" dirty="0" smtClean="0">
                          <a:solidFill>
                            <a:schemeClr val="bg1"/>
                          </a:solidFill>
                          <a:latin typeface="+mj-lt"/>
                        </a:rPr>
                        <a:t>يحقق جزئيًّا</a:t>
                      </a:r>
                      <a:endParaRPr sz="1800" b="1" i="0" u="none" strike="noStrike" cap="none" dirty="0">
                        <a:solidFill>
                          <a:schemeClr val="bg1"/>
                        </a:solidFill>
                        <a:latin typeface="+mj-lt"/>
                        <a:ea typeface="Calibri"/>
                        <a:cs typeface="Calibri"/>
                        <a:sym typeface="Calibri"/>
                      </a:endParaRPr>
                    </a:p>
                  </a:txBody>
                  <a:tcPr marL="6350" marR="6350" marT="635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noFill/>
                      <a:prstDash val="solid"/>
                      <a:round/>
                      <a:headEnd type="none" w="sm" len="sm"/>
                      <a:tailEnd type="none" w="sm" len="sm"/>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651D32"/>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ar-LB" sz="1800" b="1" u="none" strike="noStrike" cap="none" dirty="0" smtClean="0">
                          <a:solidFill>
                            <a:schemeClr val="bg1"/>
                          </a:solidFill>
                          <a:latin typeface="+mj-lt"/>
                        </a:rPr>
                        <a:t>يحقق</a:t>
                      </a:r>
                      <a:endParaRPr sz="1800" b="1" i="0" u="none" strike="noStrike" cap="none" dirty="0">
                        <a:solidFill>
                          <a:schemeClr val="bg1"/>
                        </a:solidFill>
                        <a:latin typeface="+mj-lt"/>
                        <a:ea typeface="Calibri"/>
                        <a:cs typeface="Calibri"/>
                        <a:sym typeface="Calibri"/>
                      </a:endParaRPr>
                    </a:p>
                  </a:txBody>
                  <a:tcPr marL="6350" marR="6350" marT="635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noFill/>
                      <a:prstDash val="solid"/>
                      <a:round/>
                      <a:headEnd type="none" w="sm" len="sm"/>
                      <a:tailEnd type="none" w="sm" len="sm"/>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651D32"/>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ar-LB" sz="1800" b="1" u="none" strike="noStrike" cap="none" dirty="0" smtClean="0">
                          <a:solidFill>
                            <a:schemeClr val="bg1"/>
                          </a:solidFill>
                          <a:latin typeface="+mj-lt"/>
                        </a:rPr>
                        <a:t>يتخطى</a:t>
                      </a:r>
                      <a:endParaRPr sz="1800" b="1" i="0" u="none" strike="noStrike" cap="none" dirty="0">
                        <a:solidFill>
                          <a:schemeClr val="bg1"/>
                        </a:solidFill>
                        <a:latin typeface="+mj-lt"/>
                        <a:ea typeface="Calibri"/>
                        <a:cs typeface="Calibri"/>
                        <a:sym typeface="Calibri"/>
                      </a:endParaRPr>
                    </a:p>
                  </a:txBody>
                  <a:tcPr marL="6350" marR="6350" marT="6350" marB="0" anchor="ctr">
                    <a:lnL w="12700" cap="flat" cmpd="sng" algn="ctr">
                      <a:solidFill>
                        <a:schemeClr val="accent3"/>
                      </a:solidFill>
                      <a:prstDash val="solid"/>
                      <a:round/>
                      <a:headEnd type="none" w="med" len="med"/>
                      <a:tailEnd type="none" w="med" len="med"/>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651D32"/>
                    </a:solidFill>
                  </a:tcPr>
                </a:tc>
                <a:extLst>
                  <a:ext uri="{0D108BD9-81ED-4DB2-BD59-A6C34878D82A}">
                    <a16:rowId xmlns:a16="http://schemas.microsoft.com/office/drawing/2014/main" xmlns="" val="10000"/>
                  </a:ext>
                </a:extLst>
              </a:tr>
              <a:tr h="262686">
                <a:tc>
                  <a:txBody>
                    <a:bodyPr/>
                    <a:lstStyle/>
                    <a:p>
                      <a:pPr marL="0" marR="0" lvl="0" indent="0" algn="ctr" rtl="0">
                        <a:lnSpc>
                          <a:spcPct val="100000"/>
                        </a:lnSpc>
                        <a:spcBef>
                          <a:spcPts val="0"/>
                        </a:spcBef>
                        <a:spcAft>
                          <a:spcPts val="0"/>
                        </a:spcAft>
                        <a:buClr>
                          <a:srgbClr val="000000"/>
                        </a:buClr>
                        <a:buSzPts val="1600"/>
                        <a:buFont typeface="Arial"/>
                        <a:buNone/>
                      </a:pPr>
                      <a:r>
                        <a:rPr lang="en-US" sz="1800" u="none" strike="noStrike" cap="none" dirty="0">
                          <a:latin typeface="+mj-lt"/>
                        </a:rPr>
                        <a:t>1</a:t>
                      </a:r>
                      <a:endParaRPr sz="1800" b="0" i="0" u="none" strike="noStrike" cap="none" dirty="0">
                        <a:solidFill>
                          <a:srgbClr val="000000"/>
                        </a:solidFill>
                        <a:latin typeface="+mj-lt"/>
                        <a:ea typeface="Calibri"/>
                        <a:cs typeface="Calibri"/>
                        <a:sym typeface="Calibri"/>
                      </a:endParaRPr>
                    </a:p>
                  </a:txBody>
                  <a:tcPr marL="6350" marR="6350" marT="6350" marB="0" anchor="ctr">
                    <a:lnL w="12700" cap="flat" cmpd="sng">
                      <a:noFill/>
                      <a:prstDash val="solid"/>
                      <a:round/>
                      <a:headEnd type="none" w="sm" len="sm"/>
                      <a:tailEnd type="none" w="sm" len="sm"/>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800" u="none" strike="noStrike" cap="none">
                          <a:latin typeface="+mj-lt"/>
                        </a:rPr>
                        <a:t>13</a:t>
                      </a:r>
                      <a:endParaRPr sz="1800" b="0" i="0" u="none" strike="noStrike" cap="none">
                        <a:solidFill>
                          <a:srgbClr val="000000"/>
                        </a:solidFill>
                        <a:latin typeface="+mj-lt"/>
                        <a:ea typeface="Calibri"/>
                        <a:cs typeface="Calibri"/>
                        <a:sym typeface="Calibri"/>
                      </a:endParaRPr>
                    </a:p>
                  </a:txBody>
                  <a:tcPr marL="6350" marR="6350" marT="635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800" u="none" strike="noStrike" cap="none">
                          <a:latin typeface="+mj-lt"/>
                        </a:rPr>
                        <a:t>22</a:t>
                      </a:r>
                      <a:endParaRPr sz="1800" b="0" i="0" u="none" strike="noStrike" cap="none">
                        <a:solidFill>
                          <a:srgbClr val="000000"/>
                        </a:solidFill>
                        <a:latin typeface="+mj-lt"/>
                        <a:ea typeface="Calibri"/>
                        <a:cs typeface="Calibri"/>
                        <a:sym typeface="Calibri"/>
                      </a:endParaRPr>
                    </a:p>
                  </a:txBody>
                  <a:tcPr marL="6350" marR="6350" marT="635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800" u="none" strike="noStrike" cap="none">
                          <a:latin typeface="+mj-lt"/>
                        </a:rPr>
                        <a:t>34</a:t>
                      </a:r>
                      <a:endParaRPr sz="1800" b="0" i="0" u="none" strike="noStrike" cap="none">
                        <a:solidFill>
                          <a:srgbClr val="000000"/>
                        </a:solidFill>
                        <a:latin typeface="+mj-lt"/>
                        <a:ea typeface="Calibri"/>
                        <a:cs typeface="Calibri"/>
                        <a:sym typeface="Calibri"/>
                      </a:endParaRPr>
                    </a:p>
                  </a:txBody>
                  <a:tcPr marL="6350" marR="6350" marT="6350" marB="0" anchor="ctr">
                    <a:lnL w="12700" cap="flat" cmpd="sng" algn="ctr">
                      <a:solidFill>
                        <a:schemeClr val="accent3"/>
                      </a:solidFill>
                      <a:prstDash val="solid"/>
                      <a:round/>
                      <a:headEnd type="none" w="med" len="med"/>
                      <a:tailEnd type="none" w="med" len="med"/>
                    </a:lnL>
                    <a:lnR w="12700" cap="flat" cmpd="sng">
                      <a:noFill/>
                      <a:prstDash val="solid"/>
                      <a:round/>
                      <a:headEnd type="none" w="sm" len="sm"/>
                      <a:tailEnd type="none" w="sm" len="sm"/>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1"/>
                  </a:ext>
                </a:extLst>
              </a:tr>
              <a:tr h="262686">
                <a:tc>
                  <a:txBody>
                    <a:bodyPr/>
                    <a:lstStyle/>
                    <a:p>
                      <a:pPr marL="0" marR="0" lvl="0" indent="0" algn="ctr" rtl="0">
                        <a:lnSpc>
                          <a:spcPct val="100000"/>
                        </a:lnSpc>
                        <a:spcBef>
                          <a:spcPts val="0"/>
                        </a:spcBef>
                        <a:spcAft>
                          <a:spcPts val="0"/>
                        </a:spcAft>
                        <a:buClr>
                          <a:srgbClr val="000000"/>
                        </a:buClr>
                        <a:buSzPts val="1600"/>
                        <a:buFont typeface="Arial"/>
                        <a:buNone/>
                      </a:pPr>
                      <a:r>
                        <a:rPr lang="en-US" sz="1800" u="none" strike="noStrike" cap="none" dirty="0">
                          <a:latin typeface="+mj-lt"/>
                        </a:rPr>
                        <a:t>2</a:t>
                      </a:r>
                      <a:endParaRPr sz="1800" b="0" i="0" u="none" strike="noStrike" cap="none" dirty="0">
                        <a:solidFill>
                          <a:srgbClr val="000000"/>
                        </a:solidFill>
                        <a:latin typeface="+mj-lt"/>
                        <a:ea typeface="Calibri"/>
                        <a:cs typeface="Calibri"/>
                        <a:sym typeface="Calibri"/>
                      </a:endParaRPr>
                    </a:p>
                  </a:txBody>
                  <a:tcPr marL="6350" marR="6350" marT="6350" marB="0" anchor="ctr">
                    <a:lnL w="12700" cap="flat" cmpd="sng">
                      <a:noFill/>
                      <a:prstDash val="solid"/>
                      <a:round/>
                      <a:headEnd type="none" w="sm" len="sm"/>
                      <a:tailEnd type="none" w="sm" len="sm"/>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800" u="none" strike="noStrike" cap="none">
                          <a:latin typeface="+mj-lt"/>
                        </a:rPr>
                        <a:t>15</a:t>
                      </a:r>
                      <a:endParaRPr sz="1800" b="0" i="0" u="none" strike="noStrike" cap="none">
                        <a:solidFill>
                          <a:srgbClr val="000000"/>
                        </a:solidFill>
                        <a:latin typeface="+mj-lt"/>
                        <a:ea typeface="Calibri"/>
                        <a:cs typeface="Calibri"/>
                        <a:sym typeface="Calibri"/>
                      </a:endParaRPr>
                    </a:p>
                  </a:txBody>
                  <a:tcPr marL="6350" marR="6350" marT="635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800" u="none" strike="noStrike" cap="none">
                          <a:latin typeface="+mj-lt"/>
                        </a:rPr>
                        <a:t>27</a:t>
                      </a:r>
                      <a:endParaRPr sz="1800" b="0" i="0" u="none" strike="noStrike" cap="none">
                        <a:solidFill>
                          <a:srgbClr val="000000"/>
                        </a:solidFill>
                        <a:latin typeface="+mj-lt"/>
                        <a:ea typeface="Calibri"/>
                        <a:cs typeface="Calibri"/>
                        <a:sym typeface="Calibri"/>
                      </a:endParaRPr>
                    </a:p>
                  </a:txBody>
                  <a:tcPr marL="6350" marR="6350" marT="635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800" u="none" strike="noStrike" cap="none">
                          <a:latin typeface="+mj-lt"/>
                        </a:rPr>
                        <a:t>37</a:t>
                      </a:r>
                      <a:endParaRPr sz="1800" b="0" i="0" u="none" strike="noStrike" cap="none">
                        <a:solidFill>
                          <a:srgbClr val="000000"/>
                        </a:solidFill>
                        <a:latin typeface="+mj-lt"/>
                        <a:ea typeface="Calibri"/>
                        <a:cs typeface="Calibri"/>
                        <a:sym typeface="Calibri"/>
                      </a:endParaRPr>
                    </a:p>
                  </a:txBody>
                  <a:tcPr marL="6350" marR="6350" marT="6350" marB="0" anchor="ctr">
                    <a:lnL w="12700" cap="flat" cmpd="sng" algn="ctr">
                      <a:solidFill>
                        <a:schemeClr val="accent3"/>
                      </a:solidFill>
                      <a:prstDash val="solid"/>
                      <a:round/>
                      <a:headEnd type="none" w="med" len="med"/>
                      <a:tailEnd type="none" w="med" len="med"/>
                    </a:lnL>
                    <a:lnR w="12700" cap="flat" cmpd="sng">
                      <a:noFill/>
                      <a:prstDash val="solid"/>
                      <a:round/>
                      <a:headEnd type="none" w="sm" len="sm"/>
                      <a:tailEnd type="none" w="sm" len="sm"/>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2"/>
                  </a:ext>
                </a:extLst>
              </a:tr>
              <a:tr h="262686">
                <a:tc>
                  <a:txBody>
                    <a:bodyPr/>
                    <a:lstStyle/>
                    <a:p>
                      <a:pPr marL="0" marR="0" lvl="0" indent="0" algn="ctr" rtl="0">
                        <a:lnSpc>
                          <a:spcPct val="100000"/>
                        </a:lnSpc>
                        <a:spcBef>
                          <a:spcPts val="0"/>
                        </a:spcBef>
                        <a:spcAft>
                          <a:spcPts val="0"/>
                        </a:spcAft>
                        <a:buClr>
                          <a:srgbClr val="000000"/>
                        </a:buClr>
                        <a:buSzPts val="1600"/>
                        <a:buFont typeface="Arial"/>
                        <a:buNone/>
                      </a:pPr>
                      <a:r>
                        <a:rPr lang="en-US" sz="1800" u="none" strike="noStrike" cap="none">
                          <a:latin typeface="+mj-lt"/>
                        </a:rPr>
                        <a:t>3</a:t>
                      </a:r>
                      <a:endParaRPr sz="1800" b="0" i="0" u="none" strike="noStrike" cap="none">
                        <a:solidFill>
                          <a:srgbClr val="000000"/>
                        </a:solidFill>
                        <a:latin typeface="+mj-lt"/>
                        <a:ea typeface="Calibri"/>
                        <a:cs typeface="Calibri"/>
                        <a:sym typeface="Calibri"/>
                      </a:endParaRPr>
                    </a:p>
                  </a:txBody>
                  <a:tcPr marL="6350" marR="6350" marT="6350" marB="0" anchor="ctr">
                    <a:lnL w="12700" cap="flat" cmpd="sng">
                      <a:noFill/>
                      <a:prstDash val="solid"/>
                      <a:round/>
                      <a:headEnd type="none" w="sm" len="sm"/>
                      <a:tailEnd type="none" w="sm" len="sm"/>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800" u="none" strike="noStrike" cap="none">
                          <a:latin typeface="+mj-lt"/>
                        </a:rPr>
                        <a:t>10</a:t>
                      </a:r>
                      <a:endParaRPr sz="1800" b="0" i="0" u="none" strike="noStrike" cap="none">
                        <a:solidFill>
                          <a:srgbClr val="000000"/>
                        </a:solidFill>
                        <a:latin typeface="+mj-lt"/>
                        <a:ea typeface="Calibri"/>
                        <a:cs typeface="Calibri"/>
                        <a:sym typeface="Calibri"/>
                      </a:endParaRPr>
                    </a:p>
                  </a:txBody>
                  <a:tcPr marL="6350" marR="6350" marT="635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800" u="none" strike="noStrike" cap="none">
                          <a:latin typeface="+mj-lt"/>
                        </a:rPr>
                        <a:t>23</a:t>
                      </a:r>
                      <a:endParaRPr sz="1800" b="0" i="0" u="none" strike="noStrike" cap="none">
                        <a:solidFill>
                          <a:srgbClr val="000000"/>
                        </a:solidFill>
                        <a:latin typeface="+mj-lt"/>
                        <a:ea typeface="Calibri"/>
                        <a:cs typeface="Calibri"/>
                        <a:sym typeface="Calibri"/>
                      </a:endParaRPr>
                    </a:p>
                  </a:txBody>
                  <a:tcPr marL="6350" marR="6350" marT="635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800" u="none" strike="noStrike" cap="none">
                          <a:latin typeface="+mj-lt"/>
                        </a:rPr>
                        <a:t>36</a:t>
                      </a:r>
                      <a:endParaRPr sz="1800" b="0" i="0" u="none" strike="noStrike" cap="none">
                        <a:solidFill>
                          <a:srgbClr val="000000"/>
                        </a:solidFill>
                        <a:latin typeface="+mj-lt"/>
                        <a:ea typeface="Calibri"/>
                        <a:cs typeface="Calibri"/>
                        <a:sym typeface="Calibri"/>
                      </a:endParaRPr>
                    </a:p>
                  </a:txBody>
                  <a:tcPr marL="6350" marR="6350" marT="6350" marB="0" anchor="ctr">
                    <a:lnL w="12700" cap="flat" cmpd="sng" algn="ctr">
                      <a:solidFill>
                        <a:schemeClr val="accent3"/>
                      </a:solidFill>
                      <a:prstDash val="solid"/>
                      <a:round/>
                      <a:headEnd type="none" w="med" len="med"/>
                      <a:tailEnd type="none" w="med" len="med"/>
                    </a:lnL>
                    <a:lnR w="12700" cap="flat" cmpd="sng">
                      <a:noFill/>
                      <a:prstDash val="solid"/>
                      <a:round/>
                      <a:headEnd type="none" w="sm" len="sm"/>
                      <a:tailEnd type="none" w="sm" len="sm"/>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3"/>
                  </a:ext>
                </a:extLst>
              </a:tr>
              <a:tr h="262686">
                <a:tc>
                  <a:txBody>
                    <a:bodyPr/>
                    <a:lstStyle/>
                    <a:p>
                      <a:pPr marL="0" marR="0" lvl="0" indent="0" algn="ctr" rtl="0">
                        <a:lnSpc>
                          <a:spcPct val="100000"/>
                        </a:lnSpc>
                        <a:spcBef>
                          <a:spcPts val="0"/>
                        </a:spcBef>
                        <a:spcAft>
                          <a:spcPts val="0"/>
                        </a:spcAft>
                        <a:buClr>
                          <a:srgbClr val="000000"/>
                        </a:buClr>
                        <a:buSzPts val="1600"/>
                        <a:buFont typeface="Arial"/>
                        <a:buNone/>
                      </a:pPr>
                      <a:r>
                        <a:rPr lang="en-US" sz="1800" u="none" strike="noStrike" cap="none" dirty="0">
                          <a:latin typeface="+mj-lt"/>
                        </a:rPr>
                        <a:t>4</a:t>
                      </a:r>
                      <a:endParaRPr sz="1800" b="0" i="0" u="none" strike="noStrike" cap="none" dirty="0">
                        <a:solidFill>
                          <a:srgbClr val="000000"/>
                        </a:solidFill>
                        <a:latin typeface="+mj-lt"/>
                        <a:ea typeface="Calibri"/>
                        <a:cs typeface="Calibri"/>
                        <a:sym typeface="Calibri"/>
                      </a:endParaRPr>
                    </a:p>
                  </a:txBody>
                  <a:tcPr marL="6350" marR="6350" marT="6350" marB="0" anchor="ctr">
                    <a:lnL w="12700" cap="flat" cmpd="sng">
                      <a:noFill/>
                      <a:prstDash val="solid"/>
                      <a:round/>
                      <a:headEnd type="none" w="sm" len="sm"/>
                      <a:tailEnd type="none" w="sm" len="sm"/>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800" u="none" strike="noStrike" cap="none">
                          <a:latin typeface="+mj-lt"/>
                        </a:rPr>
                        <a:t>12</a:t>
                      </a:r>
                      <a:endParaRPr sz="1800" b="0" i="0" u="none" strike="noStrike" cap="none">
                        <a:solidFill>
                          <a:srgbClr val="000000"/>
                        </a:solidFill>
                        <a:latin typeface="+mj-lt"/>
                        <a:ea typeface="Calibri"/>
                        <a:cs typeface="Calibri"/>
                        <a:sym typeface="Calibri"/>
                      </a:endParaRPr>
                    </a:p>
                  </a:txBody>
                  <a:tcPr marL="6350" marR="6350" marT="635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800" u="none" strike="noStrike" cap="none" dirty="0">
                          <a:latin typeface="+mj-lt"/>
                        </a:rPr>
                        <a:t>23</a:t>
                      </a:r>
                      <a:endParaRPr sz="1800" b="0" i="0" u="none" strike="noStrike" cap="none" dirty="0">
                        <a:solidFill>
                          <a:srgbClr val="000000"/>
                        </a:solidFill>
                        <a:latin typeface="+mj-lt"/>
                        <a:ea typeface="Calibri"/>
                        <a:cs typeface="Calibri"/>
                        <a:sym typeface="Calibri"/>
                      </a:endParaRPr>
                    </a:p>
                  </a:txBody>
                  <a:tcPr marL="6350" marR="6350" marT="635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800" u="none" strike="noStrike" cap="none">
                          <a:latin typeface="+mj-lt"/>
                        </a:rPr>
                        <a:t>35</a:t>
                      </a:r>
                      <a:endParaRPr sz="1800" b="0" i="0" u="none" strike="noStrike" cap="none">
                        <a:solidFill>
                          <a:srgbClr val="000000"/>
                        </a:solidFill>
                        <a:latin typeface="+mj-lt"/>
                        <a:ea typeface="Calibri"/>
                        <a:cs typeface="Calibri"/>
                        <a:sym typeface="Calibri"/>
                      </a:endParaRPr>
                    </a:p>
                  </a:txBody>
                  <a:tcPr marL="6350" marR="6350" marT="6350" marB="0" anchor="ctr">
                    <a:lnL w="12700" cap="flat" cmpd="sng" algn="ctr">
                      <a:solidFill>
                        <a:schemeClr val="accent3"/>
                      </a:solidFill>
                      <a:prstDash val="solid"/>
                      <a:round/>
                      <a:headEnd type="none" w="med" len="med"/>
                      <a:tailEnd type="none" w="med" len="med"/>
                    </a:lnL>
                    <a:lnR w="12700" cap="flat" cmpd="sng">
                      <a:noFill/>
                      <a:prstDash val="solid"/>
                      <a:round/>
                      <a:headEnd type="none" w="sm" len="sm"/>
                      <a:tailEnd type="none" w="sm" len="sm"/>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4"/>
                  </a:ext>
                </a:extLst>
              </a:tr>
              <a:tr h="262686">
                <a:tc>
                  <a:txBody>
                    <a:bodyPr/>
                    <a:lstStyle/>
                    <a:p>
                      <a:pPr marL="0" marR="0" lvl="0" indent="0" algn="ctr" rtl="0">
                        <a:lnSpc>
                          <a:spcPct val="100000"/>
                        </a:lnSpc>
                        <a:spcBef>
                          <a:spcPts val="0"/>
                        </a:spcBef>
                        <a:spcAft>
                          <a:spcPts val="0"/>
                        </a:spcAft>
                        <a:buClr>
                          <a:srgbClr val="000000"/>
                        </a:buClr>
                        <a:buSzPts val="1600"/>
                        <a:buFont typeface="Arial"/>
                        <a:buNone/>
                      </a:pPr>
                      <a:r>
                        <a:rPr lang="en-US" sz="1800" u="none" strike="noStrike" cap="none">
                          <a:latin typeface="+mj-lt"/>
                        </a:rPr>
                        <a:t>5</a:t>
                      </a:r>
                      <a:endParaRPr sz="1800" b="0" i="0" u="none" strike="noStrike" cap="none">
                        <a:solidFill>
                          <a:srgbClr val="000000"/>
                        </a:solidFill>
                        <a:latin typeface="+mj-lt"/>
                        <a:ea typeface="Calibri"/>
                        <a:cs typeface="Calibri"/>
                        <a:sym typeface="Calibri"/>
                      </a:endParaRPr>
                    </a:p>
                  </a:txBody>
                  <a:tcPr marL="6350" marR="6350" marT="6350" marB="0" anchor="ctr">
                    <a:lnL w="12700" cap="flat" cmpd="sng">
                      <a:noFill/>
                      <a:prstDash val="solid"/>
                      <a:round/>
                      <a:headEnd type="none" w="sm" len="sm"/>
                      <a:tailEnd type="none" w="sm" len="sm"/>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800" u="none" strike="noStrike" cap="none" dirty="0">
                          <a:latin typeface="+mj-lt"/>
                        </a:rPr>
                        <a:t>17</a:t>
                      </a:r>
                      <a:endParaRPr sz="1800" b="0" i="0" u="none" strike="noStrike" cap="none" dirty="0">
                        <a:solidFill>
                          <a:srgbClr val="000000"/>
                        </a:solidFill>
                        <a:latin typeface="+mj-lt"/>
                        <a:ea typeface="Calibri"/>
                        <a:cs typeface="Calibri"/>
                        <a:sym typeface="Calibri"/>
                      </a:endParaRPr>
                    </a:p>
                  </a:txBody>
                  <a:tcPr marL="6350" marR="6350" marT="635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800" u="none" strike="noStrike" cap="none">
                          <a:latin typeface="+mj-lt"/>
                        </a:rPr>
                        <a:t>22</a:t>
                      </a:r>
                      <a:endParaRPr sz="1800" b="0" i="0" u="none" strike="noStrike" cap="none">
                        <a:solidFill>
                          <a:srgbClr val="000000"/>
                        </a:solidFill>
                        <a:latin typeface="+mj-lt"/>
                        <a:ea typeface="Calibri"/>
                        <a:cs typeface="Calibri"/>
                        <a:sym typeface="Calibri"/>
                      </a:endParaRPr>
                    </a:p>
                  </a:txBody>
                  <a:tcPr marL="6350" marR="6350" marT="635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800" u="none" strike="noStrike" cap="none">
                          <a:latin typeface="+mj-lt"/>
                        </a:rPr>
                        <a:t>32</a:t>
                      </a:r>
                      <a:endParaRPr sz="1800" b="0" i="0" u="none" strike="noStrike" cap="none">
                        <a:solidFill>
                          <a:srgbClr val="000000"/>
                        </a:solidFill>
                        <a:latin typeface="+mj-lt"/>
                        <a:ea typeface="Calibri"/>
                        <a:cs typeface="Calibri"/>
                        <a:sym typeface="Calibri"/>
                      </a:endParaRPr>
                    </a:p>
                  </a:txBody>
                  <a:tcPr marL="6350" marR="6350" marT="6350" marB="0" anchor="ctr">
                    <a:lnL w="12700" cap="flat" cmpd="sng" algn="ctr">
                      <a:solidFill>
                        <a:schemeClr val="accent3"/>
                      </a:solidFill>
                      <a:prstDash val="solid"/>
                      <a:round/>
                      <a:headEnd type="none" w="med" len="med"/>
                      <a:tailEnd type="none" w="med" len="med"/>
                    </a:lnL>
                    <a:lnR w="12700" cap="flat" cmpd="sng">
                      <a:noFill/>
                      <a:prstDash val="solid"/>
                      <a:round/>
                      <a:headEnd type="none" w="sm" len="sm"/>
                      <a:tailEnd type="none" w="sm" len="sm"/>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5"/>
                  </a:ext>
                </a:extLst>
              </a:tr>
              <a:tr h="262686">
                <a:tc>
                  <a:txBody>
                    <a:bodyPr/>
                    <a:lstStyle/>
                    <a:p>
                      <a:pPr marL="0" marR="0" lvl="0" indent="0" algn="ctr" rtl="0">
                        <a:lnSpc>
                          <a:spcPct val="100000"/>
                        </a:lnSpc>
                        <a:spcBef>
                          <a:spcPts val="0"/>
                        </a:spcBef>
                        <a:spcAft>
                          <a:spcPts val="0"/>
                        </a:spcAft>
                        <a:buClr>
                          <a:srgbClr val="000000"/>
                        </a:buClr>
                        <a:buSzPts val="1600"/>
                        <a:buFont typeface="Arial"/>
                        <a:buNone/>
                      </a:pPr>
                      <a:r>
                        <a:rPr lang="en-US" sz="1800" u="none" strike="noStrike" cap="none">
                          <a:latin typeface="+mj-lt"/>
                        </a:rPr>
                        <a:t>6</a:t>
                      </a:r>
                      <a:endParaRPr sz="1800" b="0" i="0" u="none" strike="noStrike" cap="none">
                        <a:solidFill>
                          <a:srgbClr val="000000"/>
                        </a:solidFill>
                        <a:latin typeface="+mj-lt"/>
                        <a:ea typeface="Calibri"/>
                        <a:cs typeface="Calibri"/>
                        <a:sym typeface="Calibri"/>
                      </a:endParaRPr>
                    </a:p>
                  </a:txBody>
                  <a:tcPr marL="6350" marR="6350" marT="6350" marB="0" anchor="ctr">
                    <a:lnL w="12700" cap="flat" cmpd="sng">
                      <a:noFill/>
                      <a:prstDash val="solid"/>
                      <a:round/>
                      <a:headEnd type="none" w="sm" len="sm"/>
                      <a:tailEnd type="none" w="sm" len="sm"/>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800" u="none" strike="noStrike" cap="none" dirty="0">
                          <a:latin typeface="+mj-lt"/>
                        </a:rPr>
                        <a:t>14</a:t>
                      </a:r>
                      <a:endParaRPr sz="1800" b="0" i="0" u="none" strike="noStrike" cap="none" dirty="0">
                        <a:solidFill>
                          <a:srgbClr val="000000"/>
                        </a:solidFill>
                        <a:latin typeface="+mj-lt"/>
                        <a:ea typeface="Calibri"/>
                        <a:cs typeface="Calibri"/>
                        <a:sym typeface="Calibri"/>
                      </a:endParaRPr>
                    </a:p>
                  </a:txBody>
                  <a:tcPr marL="6350" marR="6350" marT="635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800" u="none" strike="noStrike" cap="none">
                          <a:latin typeface="+mj-lt"/>
                        </a:rPr>
                        <a:t>25</a:t>
                      </a:r>
                      <a:endParaRPr sz="1800" b="0" i="0" u="none" strike="noStrike" cap="none">
                        <a:solidFill>
                          <a:srgbClr val="000000"/>
                        </a:solidFill>
                        <a:latin typeface="+mj-lt"/>
                        <a:ea typeface="Calibri"/>
                        <a:cs typeface="Calibri"/>
                        <a:sym typeface="Calibri"/>
                      </a:endParaRPr>
                    </a:p>
                  </a:txBody>
                  <a:tcPr marL="6350" marR="6350" marT="635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800" u="none" strike="noStrike" cap="none">
                          <a:latin typeface="+mj-lt"/>
                        </a:rPr>
                        <a:t>36</a:t>
                      </a:r>
                      <a:endParaRPr sz="1800" b="0" i="0" u="none" strike="noStrike" cap="none">
                        <a:solidFill>
                          <a:srgbClr val="000000"/>
                        </a:solidFill>
                        <a:latin typeface="+mj-lt"/>
                        <a:ea typeface="Calibri"/>
                        <a:cs typeface="Calibri"/>
                        <a:sym typeface="Calibri"/>
                      </a:endParaRPr>
                    </a:p>
                  </a:txBody>
                  <a:tcPr marL="6350" marR="6350" marT="6350" marB="0" anchor="ctr">
                    <a:lnL w="12700" cap="flat" cmpd="sng" algn="ctr">
                      <a:solidFill>
                        <a:schemeClr val="accent3"/>
                      </a:solidFill>
                      <a:prstDash val="solid"/>
                      <a:round/>
                      <a:headEnd type="none" w="med" len="med"/>
                      <a:tailEnd type="none" w="med" len="med"/>
                    </a:lnL>
                    <a:lnR w="12700" cap="flat" cmpd="sng">
                      <a:noFill/>
                      <a:prstDash val="solid"/>
                      <a:round/>
                      <a:headEnd type="none" w="sm" len="sm"/>
                      <a:tailEnd type="none" w="sm" len="sm"/>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6"/>
                  </a:ext>
                </a:extLst>
              </a:tr>
              <a:tr h="262686">
                <a:tc>
                  <a:txBody>
                    <a:bodyPr/>
                    <a:lstStyle/>
                    <a:p>
                      <a:pPr marL="0" marR="0" lvl="0" indent="0" algn="ctr" rtl="0">
                        <a:lnSpc>
                          <a:spcPct val="100000"/>
                        </a:lnSpc>
                        <a:spcBef>
                          <a:spcPts val="0"/>
                        </a:spcBef>
                        <a:spcAft>
                          <a:spcPts val="0"/>
                        </a:spcAft>
                        <a:buClr>
                          <a:srgbClr val="000000"/>
                        </a:buClr>
                        <a:buSzPts val="1600"/>
                        <a:buFont typeface="Arial"/>
                        <a:buNone/>
                      </a:pPr>
                      <a:r>
                        <a:rPr lang="en-US" sz="1800" u="none" strike="noStrike" cap="none">
                          <a:latin typeface="+mj-lt"/>
                        </a:rPr>
                        <a:t>7</a:t>
                      </a:r>
                      <a:endParaRPr sz="1800" b="0" i="0" u="none" strike="noStrike" cap="none">
                        <a:solidFill>
                          <a:srgbClr val="000000"/>
                        </a:solidFill>
                        <a:latin typeface="+mj-lt"/>
                        <a:ea typeface="Calibri"/>
                        <a:cs typeface="Calibri"/>
                        <a:sym typeface="Calibri"/>
                      </a:endParaRPr>
                    </a:p>
                  </a:txBody>
                  <a:tcPr marL="6350" marR="6350" marT="6350" marB="0" anchor="ctr">
                    <a:lnL w="12700" cap="flat" cmpd="sng">
                      <a:noFill/>
                      <a:prstDash val="solid"/>
                      <a:round/>
                      <a:headEnd type="none" w="sm" len="sm"/>
                      <a:tailEnd type="none" w="sm" len="sm"/>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800" u="none" strike="noStrike" cap="none">
                          <a:latin typeface="+mj-lt"/>
                        </a:rPr>
                        <a:t>12</a:t>
                      </a:r>
                      <a:endParaRPr sz="1800" b="0" i="0" u="none" strike="noStrike" cap="none">
                        <a:solidFill>
                          <a:srgbClr val="000000"/>
                        </a:solidFill>
                        <a:latin typeface="+mj-lt"/>
                        <a:ea typeface="Calibri"/>
                        <a:cs typeface="Calibri"/>
                        <a:sym typeface="Calibri"/>
                      </a:endParaRPr>
                    </a:p>
                  </a:txBody>
                  <a:tcPr marL="6350" marR="6350" marT="635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800" u="none" strike="noStrike" cap="none">
                          <a:latin typeface="+mj-lt"/>
                        </a:rPr>
                        <a:t>26</a:t>
                      </a:r>
                      <a:endParaRPr sz="1800" b="0" i="0" u="none" strike="noStrike" cap="none">
                        <a:solidFill>
                          <a:srgbClr val="000000"/>
                        </a:solidFill>
                        <a:latin typeface="+mj-lt"/>
                        <a:ea typeface="Calibri"/>
                        <a:cs typeface="Calibri"/>
                        <a:sym typeface="Calibri"/>
                      </a:endParaRPr>
                    </a:p>
                  </a:txBody>
                  <a:tcPr marL="6350" marR="6350" marT="635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800" u="none" strike="noStrike" cap="none">
                          <a:latin typeface="+mj-lt"/>
                        </a:rPr>
                        <a:t>35</a:t>
                      </a:r>
                      <a:endParaRPr sz="1800" b="0" i="0" u="none" strike="noStrike" cap="none">
                        <a:solidFill>
                          <a:srgbClr val="000000"/>
                        </a:solidFill>
                        <a:latin typeface="+mj-lt"/>
                        <a:ea typeface="Calibri"/>
                        <a:cs typeface="Calibri"/>
                        <a:sym typeface="Calibri"/>
                      </a:endParaRPr>
                    </a:p>
                  </a:txBody>
                  <a:tcPr marL="6350" marR="6350" marT="6350" marB="0" anchor="ctr">
                    <a:lnL w="12700" cap="flat" cmpd="sng" algn="ctr">
                      <a:solidFill>
                        <a:schemeClr val="accent3"/>
                      </a:solidFill>
                      <a:prstDash val="solid"/>
                      <a:round/>
                      <a:headEnd type="none" w="med" len="med"/>
                      <a:tailEnd type="none" w="med" len="med"/>
                    </a:lnL>
                    <a:lnR w="12700" cap="flat" cmpd="sng">
                      <a:noFill/>
                      <a:prstDash val="solid"/>
                      <a:round/>
                      <a:headEnd type="none" w="sm" len="sm"/>
                      <a:tailEnd type="none" w="sm" len="sm"/>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7"/>
                  </a:ext>
                </a:extLst>
              </a:tr>
              <a:tr h="262686">
                <a:tc>
                  <a:txBody>
                    <a:bodyPr/>
                    <a:lstStyle/>
                    <a:p>
                      <a:pPr marL="0" marR="0" lvl="0" indent="0" algn="ctr" rtl="0">
                        <a:lnSpc>
                          <a:spcPct val="100000"/>
                        </a:lnSpc>
                        <a:spcBef>
                          <a:spcPts val="0"/>
                        </a:spcBef>
                        <a:spcAft>
                          <a:spcPts val="0"/>
                        </a:spcAft>
                        <a:buClr>
                          <a:srgbClr val="000000"/>
                        </a:buClr>
                        <a:buSzPts val="1600"/>
                        <a:buFont typeface="Arial"/>
                        <a:buNone/>
                      </a:pPr>
                      <a:r>
                        <a:rPr lang="en-US" sz="1800" u="none" strike="noStrike" cap="none">
                          <a:latin typeface="+mj-lt"/>
                        </a:rPr>
                        <a:t>8</a:t>
                      </a:r>
                      <a:endParaRPr sz="1800" b="0" i="0" u="none" strike="noStrike" cap="none">
                        <a:solidFill>
                          <a:srgbClr val="000000"/>
                        </a:solidFill>
                        <a:latin typeface="+mj-lt"/>
                        <a:ea typeface="Calibri"/>
                        <a:cs typeface="Calibri"/>
                        <a:sym typeface="Calibri"/>
                      </a:endParaRPr>
                    </a:p>
                  </a:txBody>
                  <a:tcPr marL="6350" marR="6350" marT="6350" marB="0" anchor="ctr">
                    <a:lnL w="12700" cap="flat" cmpd="sng">
                      <a:noFill/>
                      <a:prstDash val="solid"/>
                      <a:round/>
                      <a:headEnd type="none" w="sm" len="sm"/>
                      <a:tailEnd type="none" w="sm" len="sm"/>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800" u="none" strike="noStrike" cap="none" dirty="0">
                          <a:latin typeface="+mj-lt"/>
                        </a:rPr>
                        <a:t>11</a:t>
                      </a:r>
                      <a:endParaRPr sz="1800" b="0" i="0" u="none" strike="noStrike" cap="none" dirty="0">
                        <a:solidFill>
                          <a:srgbClr val="000000"/>
                        </a:solidFill>
                        <a:latin typeface="+mj-lt"/>
                        <a:ea typeface="Calibri"/>
                        <a:cs typeface="Calibri"/>
                        <a:sym typeface="Calibri"/>
                      </a:endParaRPr>
                    </a:p>
                  </a:txBody>
                  <a:tcPr marL="6350" marR="6350" marT="635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800" u="none" strike="noStrike" cap="none">
                          <a:latin typeface="+mj-lt"/>
                        </a:rPr>
                        <a:t>20</a:t>
                      </a:r>
                      <a:endParaRPr sz="1800" b="0" i="0" u="none" strike="noStrike" cap="none">
                        <a:solidFill>
                          <a:srgbClr val="000000"/>
                        </a:solidFill>
                        <a:latin typeface="+mj-lt"/>
                        <a:ea typeface="Calibri"/>
                        <a:cs typeface="Calibri"/>
                        <a:sym typeface="Calibri"/>
                      </a:endParaRPr>
                    </a:p>
                  </a:txBody>
                  <a:tcPr marL="6350" marR="6350" marT="635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800" u="none" strike="noStrike" cap="none">
                          <a:latin typeface="+mj-lt"/>
                        </a:rPr>
                        <a:t>34</a:t>
                      </a:r>
                      <a:endParaRPr sz="1800" b="0" i="0" u="none" strike="noStrike" cap="none">
                        <a:solidFill>
                          <a:srgbClr val="000000"/>
                        </a:solidFill>
                        <a:latin typeface="+mj-lt"/>
                        <a:ea typeface="Calibri"/>
                        <a:cs typeface="Calibri"/>
                        <a:sym typeface="Calibri"/>
                      </a:endParaRPr>
                    </a:p>
                  </a:txBody>
                  <a:tcPr marL="6350" marR="6350" marT="6350" marB="0" anchor="ctr">
                    <a:lnL w="12700" cap="flat" cmpd="sng" algn="ctr">
                      <a:solidFill>
                        <a:schemeClr val="accent3"/>
                      </a:solidFill>
                      <a:prstDash val="solid"/>
                      <a:round/>
                      <a:headEnd type="none" w="med" len="med"/>
                      <a:tailEnd type="none" w="med" len="med"/>
                    </a:lnL>
                    <a:lnR w="12700" cap="flat" cmpd="sng">
                      <a:noFill/>
                      <a:prstDash val="solid"/>
                      <a:round/>
                      <a:headEnd type="none" w="sm" len="sm"/>
                      <a:tailEnd type="none" w="sm" len="sm"/>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8"/>
                  </a:ext>
                </a:extLst>
              </a:tr>
              <a:tr h="262686">
                <a:tc>
                  <a:txBody>
                    <a:bodyPr/>
                    <a:lstStyle/>
                    <a:p>
                      <a:pPr marL="0" marR="0" lvl="0" indent="0" algn="ctr" rtl="0">
                        <a:lnSpc>
                          <a:spcPct val="100000"/>
                        </a:lnSpc>
                        <a:spcBef>
                          <a:spcPts val="0"/>
                        </a:spcBef>
                        <a:spcAft>
                          <a:spcPts val="0"/>
                        </a:spcAft>
                        <a:buClr>
                          <a:srgbClr val="000000"/>
                        </a:buClr>
                        <a:buSzPts val="1600"/>
                        <a:buFont typeface="Arial"/>
                        <a:buNone/>
                      </a:pPr>
                      <a:r>
                        <a:rPr lang="en-US" sz="1800" u="none" strike="noStrike" cap="none">
                          <a:latin typeface="+mj-lt"/>
                        </a:rPr>
                        <a:t>9</a:t>
                      </a:r>
                      <a:endParaRPr sz="1800" b="0" i="0" u="none" strike="noStrike" cap="none">
                        <a:solidFill>
                          <a:srgbClr val="000000"/>
                        </a:solidFill>
                        <a:latin typeface="+mj-lt"/>
                        <a:ea typeface="Calibri"/>
                        <a:cs typeface="Calibri"/>
                        <a:sym typeface="Calibri"/>
                      </a:endParaRPr>
                    </a:p>
                  </a:txBody>
                  <a:tcPr marL="6350" marR="6350" marT="6350" marB="0" anchor="ctr">
                    <a:lnL w="12700" cap="flat" cmpd="sng">
                      <a:noFill/>
                      <a:prstDash val="solid"/>
                      <a:round/>
                      <a:headEnd type="none" w="sm" len="sm"/>
                      <a:tailEnd type="none" w="sm" len="sm"/>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800" u="none" strike="noStrike" cap="none">
                          <a:latin typeface="+mj-lt"/>
                        </a:rPr>
                        <a:t>15</a:t>
                      </a:r>
                      <a:endParaRPr sz="1800" b="0" i="0" u="none" strike="noStrike" cap="none">
                        <a:solidFill>
                          <a:srgbClr val="000000"/>
                        </a:solidFill>
                        <a:latin typeface="+mj-lt"/>
                        <a:ea typeface="Calibri"/>
                        <a:cs typeface="Calibri"/>
                        <a:sym typeface="Calibri"/>
                      </a:endParaRPr>
                    </a:p>
                  </a:txBody>
                  <a:tcPr marL="6350" marR="6350" marT="635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800" u="none" strike="noStrike" cap="none" dirty="0">
                          <a:latin typeface="+mj-lt"/>
                        </a:rPr>
                        <a:t>25</a:t>
                      </a:r>
                      <a:endParaRPr sz="1800" b="0" i="0" u="none" strike="noStrike" cap="none" dirty="0">
                        <a:solidFill>
                          <a:srgbClr val="000000"/>
                        </a:solidFill>
                        <a:latin typeface="+mj-lt"/>
                        <a:ea typeface="Calibri"/>
                        <a:cs typeface="Calibri"/>
                        <a:sym typeface="Calibri"/>
                      </a:endParaRPr>
                    </a:p>
                  </a:txBody>
                  <a:tcPr marL="6350" marR="6350" marT="635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800" u="none" strike="noStrike" cap="none">
                          <a:latin typeface="+mj-lt"/>
                        </a:rPr>
                        <a:t>35</a:t>
                      </a:r>
                      <a:endParaRPr sz="1800" b="0" i="0" u="none" strike="noStrike" cap="none">
                        <a:solidFill>
                          <a:srgbClr val="000000"/>
                        </a:solidFill>
                        <a:latin typeface="+mj-lt"/>
                        <a:ea typeface="Calibri"/>
                        <a:cs typeface="Calibri"/>
                        <a:sym typeface="Calibri"/>
                      </a:endParaRPr>
                    </a:p>
                  </a:txBody>
                  <a:tcPr marL="6350" marR="6350" marT="6350" marB="0" anchor="ctr">
                    <a:lnL w="12700" cap="flat" cmpd="sng" algn="ctr">
                      <a:solidFill>
                        <a:schemeClr val="accent3"/>
                      </a:solidFill>
                      <a:prstDash val="solid"/>
                      <a:round/>
                      <a:headEnd type="none" w="med" len="med"/>
                      <a:tailEnd type="none" w="med" len="med"/>
                    </a:lnL>
                    <a:lnR w="12700" cap="flat" cmpd="sng">
                      <a:noFill/>
                      <a:prstDash val="solid"/>
                      <a:round/>
                      <a:headEnd type="none" w="sm" len="sm"/>
                      <a:tailEnd type="none" w="sm" len="sm"/>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9"/>
                  </a:ext>
                </a:extLst>
              </a:tr>
              <a:tr h="262686">
                <a:tc>
                  <a:txBody>
                    <a:bodyPr/>
                    <a:lstStyle/>
                    <a:p>
                      <a:pPr marL="0" marR="0" lvl="0" indent="0" algn="ctr" rtl="0">
                        <a:lnSpc>
                          <a:spcPct val="100000"/>
                        </a:lnSpc>
                        <a:spcBef>
                          <a:spcPts val="0"/>
                        </a:spcBef>
                        <a:spcAft>
                          <a:spcPts val="0"/>
                        </a:spcAft>
                        <a:buClr>
                          <a:srgbClr val="000000"/>
                        </a:buClr>
                        <a:buSzPts val="1600"/>
                        <a:buFont typeface="Arial"/>
                        <a:buNone/>
                      </a:pPr>
                      <a:r>
                        <a:rPr lang="en-US" sz="1800" u="none" strike="noStrike" cap="none">
                          <a:latin typeface="+mj-lt"/>
                        </a:rPr>
                        <a:t>10</a:t>
                      </a:r>
                      <a:endParaRPr sz="1800" b="0" i="0" u="none" strike="noStrike" cap="none">
                        <a:solidFill>
                          <a:srgbClr val="000000"/>
                        </a:solidFill>
                        <a:latin typeface="+mj-lt"/>
                        <a:ea typeface="Calibri"/>
                        <a:cs typeface="Calibri"/>
                        <a:sym typeface="Calibri"/>
                      </a:endParaRPr>
                    </a:p>
                  </a:txBody>
                  <a:tcPr marL="6350" marR="6350" marT="6350" marB="0" anchor="ctr">
                    <a:lnL w="12700" cap="flat" cmpd="sng">
                      <a:noFill/>
                      <a:prstDash val="solid"/>
                      <a:round/>
                      <a:headEnd type="none" w="sm" len="sm"/>
                      <a:tailEnd type="none" w="sm" len="sm"/>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800" u="none" strike="noStrike" cap="none">
                          <a:latin typeface="+mj-lt"/>
                        </a:rPr>
                        <a:t>12</a:t>
                      </a:r>
                      <a:endParaRPr sz="1800" b="0" i="0" u="none" strike="noStrike" cap="none">
                        <a:solidFill>
                          <a:srgbClr val="000000"/>
                        </a:solidFill>
                        <a:latin typeface="+mj-lt"/>
                        <a:ea typeface="Calibri"/>
                        <a:cs typeface="Calibri"/>
                        <a:sym typeface="Calibri"/>
                      </a:endParaRPr>
                    </a:p>
                  </a:txBody>
                  <a:tcPr marL="6350" marR="6350" marT="635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800" u="none" strike="noStrike" cap="none" dirty="0">
                          <a:latin typeface="+mj-lt"/>
                        </a:rPr>
                        <a:t>26</a:t>
                      </a:r>
                      <a:endParaRPr sz="1800" b="0" i="0" u="none" strike="noStrike" cap="none" dirty="0">
                        <a:solidFill>
                          <a:srgbClr val="000000"/>
                        </a:solidFill>
                        <a:latin typeface="+mj-lt"/>
                        <a:ea typeface="Calibri"/>
                        <a:cs typeface="Calibri"/>
                        <a:sym typeface="Calibri"/>
                      </a:endParaRPr>
                    </a:p>
                  </a:txBody>
                  <a:tcPr marL="6350" marR="6350" marT="635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800" u="none" strike="noStrike" cap="none">
                          <a:latin typeface="+mj-lt"/>
                        </a:rPr>
                        <a:t>37</a:t>
                      </a:r>
                      <a:endParaRPr sz="1800" b="0" i="0" u="none" strike="noStrike" cap="none">
                        <a:solidFill>
                          <a:srgbClr val="000000"/>
                        </a:solidFill>
                        <a:latin typeface="+mj-lt"/>
                        <a:ea typeface="Calibri"/>
                        <a:cs typeface="Calibri"/>
                        <a:sym typeface="Calibri"/>
                      </a:endParaRPr>
                    </a:p>
                  </a:txBody>
                  <a:tcPr marL="6350" marR="6350" marT="6350" marB="0" anchor="ctr">
                    <a:lnL w="12700" cap="flat" cmpd="sng" algn="ctr">
                      <a:solidFill>
                        <a:schemeClr val="accent3"/>
                      </a:solidFill>
                      <a:prstDash val="solid"/>
                      <a:round/>
                      <a:headEnd type="none" w="med" len="med"/>
                      <a:tailEnd type="none" w="med" len="med"/>
                    </a:lnL>
                    <a:lnR w="12700" cap="flat" cmpd="sng">
                      <a:noFill/>
                      <a:prstDash val="solid"/>
                      <a:round/>
                      <a:headEnd type="none" w="sm" len="sm"/>
                      <a:tailEnd type="none" w="sm" len="sm"/>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10"/>
                  </a:ext>
                </a:extLst>
              </a:tr>
              <a:tr h="262686">
                <a:tc>
                  <a:txBody>
                    <a:bodyPr/>
                    <a:lstStyle/>
                    <a:p>
                      <a:pPr marL="0" marR="0" lvl="0" indent="0" algn="ctr" rtl="0">
                        <a:lnSpc>
                          <a:spcPct val="100000"/>
                        </a:lnSpc>
                        <a:spcBef>
                          <a:spcPts val="0"/>
                        </a:spcBef>
                        <a:spcAft>
                          <a:spcPts val="0"/>
                        </a:spcAft>
                        <a:buClr>
                          <a:srgbClr val="000000"/>
                        </a:buClr>
                        <a:buSzPts val="1600"/>
                        <a:buFont typeface="Arial"/>
                        <a:buNone/>
                      </a:pPr>
                      <a:r>
                        <a:rPr lang="en-US" sz="1800" u="none" strike="noStrike" cap="none">
                          <a:latin typeface="+mj-lt"/>
                        </a:rPr>
                        <a:t>11</a:t>
                      </a:r>
                      <a:endParaRPr sz="1800" b="0" i="0" u="none" strike="noStrike" cap="none">
                        <a:solidFill>
                          <a:srgbClr val="000000"/>
                        </a:solidFill>
                        <a:latin typeface="+mj-lt"/>
                        <a:ea typeface="Calibri"/>
                        <a:cs typeface="Calibri"/>
                        <a:sym typeface="Calibri"/>
                      </a:endParaRPr>
                    </a:p>
                  </a:txBody>
                  <a:tcPr marL="6350" marR="6350" marT="6350" marB="0" anchor="ctr">
                    <a:lnL w="12700" cap="flat" cmpd="sng">
                      <a:noFill/>
                      <a:prstDash val="solid"/>
                      <a:round/>
                      <a:headEnd type="none" w="sm" len="sm"/>
                      <a:tailEnd type="none" w="sm" len="sm"/>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800" u="none" strike="noStrike" cap="none">
                          <a:latin typeface="+mj-lt"/>
                        </a:rPr>
                        <a:t>14</a:t>
                      </a:r>
                      <a:endParaRPr sz="1800" b="0" i="0" u="none" strike="noStrike" cap="none">
                        <a:solidFill>
                          <a:srgbClr val="000000"/>
                        </a:solidFill>
                        <a:latin typeface="+mj-lt"/>
                        <a:ea typeface="Calibri"/>
                        <a:cs typeface="Calibri"/>
                        <a:sym typeface="Calibri"/>
                      </a:endParaRPr>
                    </a:p>
                  </a:txBody>
                  <a:tcPr marL="6350" marR="6350" marT="635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800" u="none" strike="noStrike" cap="none" dirty="0">
                          <a:latin typeface="+mj-lt"/>
                        </a:rPr>
                        <a:t>23</a:t>
                      </a:r>
                      <a:endParaRPr sz="1800" b="0" i="0" u="none" strike="noStrike" cap="none" dirty="0">
                        <a:solidFill>
                          <a:srgbClr val="000000"/>
                        </a:solidFill>
                        <a:latin typeface="+mj-lt"/>
                        <a:ea typeface="Calibri"/>
                        <a:cs typeface="Calibri"/>
                        <a:sym typeface="Calibri"/>
                      </a:endParaRPr>
                    </a:p>
                  </a:txBody>
                  <a:tcPr marL="6350" marR="6350" marT="635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800" u="none" strike="noStrike" cap="none">
                          <a:latin typeface="+mj-lt"/>
                        </a:rPr>
                        <a:t>33</a:t>
                      </a:r>
                      <a:endParaRPr sz="1800" b="0" i="0" u="none" strike="noStrike" cap="none">
                        <a:solidFill>
                          <a:srgbClr val="000000"/>
                        </a:solidFill>
                        <a:latin typeface="+mj-lt"/>
                        <a:ea typeface="Calibri"/>
                        <a:cs typeface="Calibri"/>
                        <a:sym typeface="Calibri"/>
                      </a:endParaRPr>
                    </a:p>
                  </a:txBody>
                  <a:tcPr marL="6350" marR="6350" marT="6350" marB="0" anchor="ctr">
                    <a:lnL w="12700" cap="flat" cmpd="sng" algn="ctr">
                      <a:solidFill>
                        <a:schemeClr val="accent3"/>
                      </a:solidFill>
                      <a:prstDash val="solid"/>
                      <a:round/>
                      <a:headEnd type="none" w="med" len="med"/>
                      <a:tailEnd type="none" w="med" len="med"/>
                    </a:lnL>
                    <a:lnR w="12700" cap="flat" cmpd="sng">
                      <a:noFill/>
                      <a:prstDash val="solid"/>
                      <a:round/>
                      <a:headEnd type="none" w="sm" len="sm"/>
                      <a:tailEnd type="none" w="sm" len="sm"/>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11"/>
                  </a:ext>
                </a:extLst>
              </a:tr>
              <a:tr h="262686">
                <a:tc>
                  <a:txBody>
                    <a:bodyPr/>
                    <a:lstStyle/>
                    <a:p>
                      <a:pPr marL="0" marR="0" lvl="0" indent="0" algn="ctr" rtl="0">
                        <a:lnSpc>
                          <a:spcPct val="100000"/>
                        </a:lnSpc>
                        <a:spcBef>
                          <a:spcPts val="0"/>
                        </a:spcBef>
                        <a:spcAft>
                          <a:spcPts val="0"/>
                        </a:spcAft>
                        <a:buClr>
                          <a:srgbClr val="000000"/>
                        </a:buClr>
                        <a:buSzPts val="1600"/>
                        <a:buFont typeface="Arial"/>
                        <a:buNone/>
                      </a:pPr>
                      <a:r>
                        <a:rPr lang="en-US" sz="1800" u="none" strike="noStrike" cap="none">
                          <a:latin typeface="+mj-lt"/>
                        </a:rPr>
                        <a:t>12</a:t>
                      </a:r>
                      <a:endParaRPr sz="1800" b="0" i="0" u="none" strike="noStrike" cap="none">
                        <a:solidFill>
                          <a:srgbClr val="000000"/>
                        </a:solidFill>
                        <a:latin typeface="+mj-lt"/>
                        <a:ea typeface="Calibri"/>
                        <a:cs typeface="Calibri"/>
                        <a:sym typeface="Calibri"/>
                      </a:endParaRPr>
                    </a:p>
                  </a:txBody>
                  <a:tcPr marL="6350" marR="6350" marT="6350" marB="0" anchor="ctr">
                    <a:lnL w="12700" cap="flat" cmpd="sng">
                      <a:noFill/>
                      <a:prstDash val="solid"/>
                      <a:round/>
                      <a:headEnd type="none" w="sm" len="sm"/>
                      <a:tailEnd type="none" w="sm" len="sm"/>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800" u="none" strike="noStrike" cap="none">
                          <a:latin typeface="+mj-lt"/>
                        </a:rPr>
                        <a:t>15</a:t>
                      </a:r>
                      <a:endParaRPr sz="1800" b="0" i="0" u="none" strike="noStrike" cap="none">
                        <a:solidFill>
                          <a:srgbClr val="000000"/>
                        </a:solidFill>
                        <a:latin typeface="+mj-lt"/>
                        <a:ea typeface="Calibri"/>
                        <a:cs typeface="Calibri"/>
                        <a:sym typeface="Calibri"/>
                      </a:endParaRPr>
                    </a:p>
                  </a:txBody>
                  <a:tcPr marL="6350" marR="6350" marT="635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800" u="none" strike="noStrike" cap="none" dirty="0">
                          <a:latin typeface="+mj-lt"/>
                        </a:rPr>
                        <a:t>25</a:t>
                      </a:r>
                      <a:endParaRPr sz="1800" b="0" i="0" u="none" strike="noStrike" cap="none" dirty="0">
                        <a:solidFill>
                          <a:srgbClr val="000000"/>
                        </a:solidFill>
                        <a:latin typeface="+mj-lt"/>
                        <a:ea typeface="Calibri"/>
                        <a:cs typeface="Calibri"/>
                        <a:sym typeface="Calibri"/>
                      </a:endParaRPr>
                    </a:p>
                  </a:txBody>
                  <a:tcPr marL="6350" marR="6350" marT="635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800" u="none" strike="noStrike" cap="none" dirty="0">
                          <a:latin typeface="+mj-lt"/>
                        </a:rPr>
                        <a:t>38</a:t>
                      </a:r>
                      <a:endParaRPr sz="1800" b="0" i="0" u="none" strike="noStrike" cap="none" dirty="0">
                        <a:solidFill>
                          <a:srgbClr val="000000"/>
                        </a:solidFill>
                        <a:latin typeface="+mj-lt"/>
                        <a:ea typeface="Calibri"/>
                        <a:cs typeface="Calibri"/>
                        <a:sym typeface="Calibri"/>
                      </a:endParaRPr>
                    </a:p>
                  </a:txBody>
                  <a:tcPr marL="6350" marR="6350" marT="6350" marB="0" anchor="ctr">
                    <a:lnL w="12700" cap="flat" cmpd="sng" algn="ctr">
                      <a:solidFill>
                        <a:schemeClr val="accent3"/>
                      </a:solidFill>
                      <a:prstDash val="solid"/>
                      <a:round/>
                      <a:headEnd type="none" w="med" len="med"/>
                      <a:tailEnd type="none" w="med" len="med"/>
                    </a:lnL>
                    <a:lnR w="12700" cap="flat" cmpd="sng">
                      <a:noFill/>
                      <a:prstDash val="solid"/>
                      <a:round/>
                      <a:headEnd type="none" w="sm" len="sm"/>
                      <a:tailEnd type="none" w="sm" len="sm"/>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12"/>
                  </a:ext>
                </a:extLst>
              </a:tr>
              <a:tr h="262686">
                <a:tc>
                  <a:txBody>
                    <a:bodyPr/>
                    <a:lstStyle/>
                    <a:p>
                      <a:pPr marL="0" marR="0" lvl="0" indent="0" algn="ctr" rtl="0">
                        <a:lnSpc>
                          <a:spcPct val="100000"/>
                        </a:lnSpc>
                        <a:spcBef>
                          <a:spcPts val="0"/>
                        </a:spcBef>
                        <a:spcAft>
                          <a:spcPts val="0"/>
                        </a:spcAft>
                        <a:buClr>
                          <a:srgbClr val="000000"/>
                        </a:buClr>
                        <a:buSzPts val="1600"/>
                        <a:buFont typeface="Arial"/>
                        <a:buNone/>
                      </a:pPr>
                      <a:r>
                        <a:rPr lang="en-US" sz="1800" u="none" strike="noStrike" cap="none">
                          <a:latin typeface="+mj-lt"/>
                        </a:rPr>
                        <a:t>13</a:t>
                      </a:r>
                      <a:endParaRPr sz="1800" b="0" i="0" u="none" strike="noStrike" cap="none">
                        <a:solidFill>
                          <a:srgbClr val="000000"/>
                        </a:solidFill>
                        <a:latin typeface="+mj-lt"/>
                        <a:ea typeface="Calibri"/>
                        <a:cs typeface="Calibri"/>
                        <a:sym typeface="Calibri"/>
                      </a:endParaRPr>
                    </a:p>
                  </a:txBody>
                  <a:tcPr marL="6350" marR="6350" marT="6350" marB="0" anchor="ctr">
                    <a:lnL w="12700" cap="flat" cmpd="sng">
                      <a:noFill/>
                      <a:prstDash val="solid"/>
                      <a:round/>
                      <a:headEnd type="none" w="sm" len="sm"/>
                      <a:tailEnd type="none" w="sm" len="sm"/>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800" u="none" strike="noStrike" cap="none">
                          <a:latin typeface="+mj-lt"/>
                        </a:rPr>
                        <a:t>11</a:t>
                      </a:r>
                      <a:endParaRPr sz="1800" b="0" i="0" u="none" strike="noStrike" cap="none">
                        <a:solidFill>
                          <a:srgbClr val="000000"/>
                        </a:solidFill>
                        <a:latin typeface="+mj-lt"/>
                        <a:ea typeface="Calibri"/>
                        <a:cs typeface="Calibri"/>
                        <a:sym typeface="Calibri"/>
                      </a:endParaRPr>
                    </a:p>
                  </a:txBody>
                  <a:tcPr marL="6350" marR="6350" marT="635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800" u="none" strike="noStrike" cap="none">
                          <a:latin typeface="+mj-lt"/>
                        </a:rPr>
                        <a:t>25</a:t>
                      </a:r>
                      <a:endParaRPr sz="1800" b="0" i="0" u="none" strike="noStrike" cap="none">
                        <a:solidFill>
                          <a:srgbClr val="000000"/>
                        </a:solidFill>
                        <a:latin typeface="+mj-lt"/>
                        <a:ea typeface="Calibri"/>
                        <a:cs typeface="Calibri"/>
                        <a:sym typeface="Calibri"/>
                      </a:endParaRPr>
                    </a:p>
                  </a:txBody>
                  <a:tcPr marL="6350" marR="6350" marT="635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800" u="none" strike="noStrike" cap="none" dirty="0">
                          <a:latin typeface="+mj-lt"/>
                        </a:rPr>
                        <a:t>33</a:t>
                      </a:r>
                      <a:endParaRPr sz="1800" b="0" i="0" u="none" strike="noStrike" cap="none" dirty="0">
                        <a:solidFill>
                          <a:srgbClr val="000000"/>
                        </a:solidFill>
                        <a:latin typeface="+mj-lt"/>
                        <a:ea typeface="Calibri"/>
                        <a:cs typeface="Calibri"/>
                        <a:sym typeface="Calibri"/>
                      </a:endParaRPr>
                    </a:p>
                  </a:txBody>
                  <a:tcPr marL="6350" marR="6350" marT="6350" marB="0" anchor="ctr">
                    <a:lnL w="12700" cap="flat" cmpd="sng" algn="ctr">
                      <a:solidFill>
                        <a:schemeClr val="accent3"/>
                      </a:solidFill>
                      <a:prstDash val="solid"/>
                      <a:round/>
                      <a:headEnd type="none" w="med" len="med"/>
                      <a:tailEnd type="none" w="med" len="med"/>
                    </a:lnL>
                    <a:lnR w="12700" cap="flat" cmpd="sng">
                      <a:noFill/>
                      <a:prstDash val="solid"/>
                      <a:round/>
                      <a:headEnd type="none" w="sm" len="sm"/>
                      <a:tailEnd type="none" w="sm" len="sm"/>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13"/>
                  </a:ext>
                </a:extLst>
              </a:tr>
              <a:tr h="262686">
                <a:tc>
                  <a:txBody>
                    <a:bodyPr/>
                    <a:lstStyle/>
                    <a:p>
                      <a:pPr marL="0" marR="0" lvl="0" indent="0" algn="ctr" rtl="0">
                        <a:lnSpc>
                          <a:spcPct val="100000"/>
                        </a:lnSpc>
                        <a:spcBef>
                          <a:spcPts val="0"/>
                        </a:spcBef>
                        <a:spcAft>
                          <a:spcPts val="0"/>
                        </a:spcAft>
                        <a:buClr>
                          <a:srgbClr val="000000"/>
                        </a:buClr>
                        <a:buSzPts val="1600"/>
                        <a:buFont typeface="Arial"/>
                        <a:buNone/>
                      </a:pPr>
                      <a:r>
                        <a:rPr lang="en-US" sz="1800" u="none" strike="noStrike" cap="none">
                          <a:latin typeface="+mj-lt"/>
                        </a:rPr>
                        <a:t>14</a:t>
                      </a:r>
                      <a:endParaRPr sz="1800" b="0" i="0" u="none" strike="noStrike" cap="none">
                        <a:solidFill>
                          <a:srgbClr val="000000"/>
                        </a:solidFill>
                        <a:latin typeface="+mj-lt"/>
                        <a:ea typeface="Calibri"/>
                        <a:cs typeface="Calibri"/>
                        <a:sym typeface="Calibri"/>
                      </a:endParaRPr>
                    </a:p>
                  </a:txBody>
                  <a:tcPr marL="6350" marR="6350" marT="6350" marB="0" anchor="ctr">
                    <a:lnL w="12700" cap="flat" cmpd="sng">
                      <a:noFill/>
                      <a:prstDash val="solid"/>
                      <a:round/>
                      <a:headEnd type="none" w="sm" len="sm"/>
                      <a:tailEnd type="none" w="sm" len="sm"/>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800" u="none" strike="noStrike" cap="none">
                          <a:latin typeface="+mj-lt"/>
                        </a:rPr>
                        <a:t>14</a:t>
                      </a:r>
                      <a:endParaRPr sz="1800" b="0" i="0" u="none" strike="noStrike" cap="none">
                        <a:solidFill>
                          <a:srgbClr val="000000"/>
                        </a:solidFill>
                        <a:latin typeface="+mj-lt"/>
                        <a:ea typeface="Calibri"/>
                        <a:cs typeface="Calibri"/>
                        <a:sym typeface="Calibri"/>
                      </a:endParaRPr>
                    </a:p>
                  </a:txBody>
                  <a:tcPr marL="6350" marR="6350" marT="635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800" u="none" strike="noStrike" cap="none">
                          <a:latin typeface="+mj-lt"/>
                        </a:rPr>
                        <a:t>26</a:t>
                      </a:r>
                      <a:endParaRPr sz="1800" b="0" i="0" u="none" strike="noStrike" cap="none">
                        <a:solidFill>
                          <a:srgbClr val="000000"/>
                        </a:solidFill>
                        <a:latin typeface="+mj-lt"/>
                        <a:ea typeface="Calibri"/>
                        <a:cs typeface="Calibri"/>
                        <a:sym typeface="Calibri"/>
                      </a:endParaRPr>
                    </a:p>
                  </a:txBody>
                  <a:tcPr marL="6350" marR="6350" marT="635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800" u="none" strike="noStrike" cap="none" dirty="0">
                          <a:latin typeface="+mj-lt"/>
                        </a:rPr>
                        <a:t>34</a:t>
                      </a:r>
                      <a:endParaRPr sz="1800" b="0" i="0" u="none" strike="noStrike" cap="none" dirty="0">
                        <a:solidFill>
                          <a:srgbClr val="000000"/>
                        </a:solidFill>
                        <a:latin typeface="+mj-lt"/>
                        <a:ea typeface="Calibri"/>
                        <a:cs typeface="Calibri"/>
                        <a:sym typeface="Calibri"/>
                      </a:endParaRPr>
                    </a:p>
                  </a:txBody>
                  <a:tcPr marL="6350" marR="6350" marT="6350" marB="0" anchor="ctr">
                    <a:lnL w="12700" cap="flat" cmpd="sng" algn="ctr">
                      <a:solidFill>
                        <a:schemeClr val="accent3"/>
                      </a:solidFill>
                      <a:prstDash val="solid"/>
                      <a:round/>
                      <a:headEnd type="none" w="med" len="med"/>
                      <a:tailEnd type="none" w="med" len="med"/>
                    </a:lnL>
                    <a:lnR w="12700" cap="flat" cmpd="sng">
                      <a:noFill/>
                      <a:prstDash val="solid"/>
                      <a:round/>
                      <a:headEnd type="none" w="sm" len="sm"/>
                      <a:tailEnd type="none" w="sm" len="sm"/>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14"/>
                  </a:ext>
                </a:extLst>
              </a:tr>
              <a:tr h="262686">
                <a:tc>
                  <a:txBody>
                    <a:bodyPr/>
                    <a:lstStyle/>
                    <a:p>
                      <a:pPr marL="0" marR="0" lvl="0" indent="0" algn="ctr" rtl="0">
                        <a:lnSpc>
                          <a:spcPct val="100000"/>
                        </a:lnSpc>
                        <a:spcBef>
                          <a:spcPts val="0"/>
                        </a:spcBef>
                        <a:spcAft>
                          <a:spcPts val="0"/>
                        </a:spcAft>
                        <a:buClr>
                          <a:srgbClr val="000000"/>
                        </a:buClr>
                        <a:buSzPts val="1600"/>
                        <a:buFont typeface="Arial"/>
                        <a:buNone/>
                      </a:pPr>
                      <a:r>
                        <a:rPr lang="en-US" sz="1800" u="none" strike="noStrike" cap="none" dirty="0">
                          <a:latin typeface="+mj-lt"/>
                        </a:rPr>
                        <a:t>15</a:t>
                      </a:r>
                      <a:endParaRPr sz="1800" b="0" i="0" u="none" strike="noStrike" cap="none" dirty="0">
                        <a:solidFill>
                          <a:srgbClr val="000000"/>
                        </a:solidFill>
                        <a:latin typeface="+mj-lt"/>
                        <a:ea typeface="Calibri"/>
                        <a:cs typeface="Calibri"/>
                        <a:sym typeface="Calibri"/>
                      </a:endParaRPr>
                    </a:p>
                  </a:txBody>
                  <a:tcPr marL="6350" marR="6350" marT="6350" marB="0" anchor="ctr">
                    <a:lnL w="12700" cap="flat" cmpd="sng">
                      <a:noFill/>
                      <a:prstDash val="solid"/>
                      <a:round/>
                      <a:headEnd type="none" w="sm" len="sm"/>
                      <a:tailEnd type="none" w="sm" len="sm"/>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800" u="none" strike="noStrike" cap="none">
                          <a:latin typeface="+mj-lt"/>
                        </a:rPr>
                        <a:t>10</a:t>
                      </a:r>
                      <a:endParaRPr sz="1800" b="0" i="0" u="none" strike="noStrike" cap="none">
                        <a:solidFill>
                          <a:srgbClr val="000000"/>
                        </a:solidFill>
                        <a:latin typeface="+mj-lt"/>
                        <a:ea typeface="Calibri"/>
                        <a:cs typeface="Calibri"/>
                        <a:sym typeface="Calibri"/>
                      </a:endParaRPr>
                    </a:p>
                  </a:txBody>
                  <a:tcPr marL="6350" marR="6350" marT="635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800" u="none" strike="noStrike" cap="none">
                          <a:latin typeface="+mj-lt"/>
                        </a:rPr>
                        <a:t>22</a:t>
                      </a:r>
                      <a:endParaRPr sz="1800" b="0" i="0" u="none" strike="noStrike" cap="none">
                        <a:solidFill>
                          <a:srgbClr val="000000"/>
                        </a:solidFill>
                        <a:latin typeface="+mj-lt"/>
                        <a:ea typeface="Calibri"/>
                        <a:cs typeface="Calibri"/>
                        <a:sym typeface="Calibri"/>
                      </a:endParaRPr>
                    </a:p>
                  </a:txBody>
                  <a:tcPr marL="6350" marR="6350" marT="635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800" u="none" strike="noStrike" cap="none" dirty="0">
                          <a:latin typeface="+mj-lt"/>
                        </a:rPr>
                        <a:t>36</a:t>
                      </a:r>
                      <a:endParaRPr sz="1800" b="0" i="0" u="none" strike="noStrike" cap="none" dirty="0">
                        <a:solidFill>
                          <a:srgbClr val="000000"/>
                        </a:solidFill>
                        <a:latin typeface="+mj-lt"/>
                        <a:ea typeface="Calibri"/>
                        <a:cs typeface="Calibri"/>
                        <a:sym typeface="Calibri"/>
                      </a:endParaRPr>
                    </a:p>
                  </a:txBody>
                  <a:tcPr marL="6350" marR="6350" marT="6350" marB="0" anchor="ctr">
                    <a:lnL w="12700" cap="flat" cmpd="sng" algn="ctr">
                      <a:solidFill>
                        <a:schemeClr val="accent3"/>
                      </a:solidFill>
                      <a:prstDash val="solid"/>
                      <a:round/>
                      <a:headEnd type="none" w="med" len="med"/>
                      <a:tailEnd type="none" w="med" len="med"/>
                    </a:lnL>
                    <a:lnR w="12700" cap="flat" cmpd="sng">
                      <a:noFill/>
                      <a:prstDash val="solid"/>
                      <a:round/>
                      <a:headEnd type="none" w="sm" len="sm"/>
                      <a:tailEnd type="none" w="sm" len="sm"/>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15"/>
                  </a:ext>
                </a:extLst>
              </a:tr>
              <a:tr h="262686">
                <a:tc>
                  <a:txBody>
                    <a:bodyPr/>
                    <a:lstStyle/>
                    <a:p>
                      <a:pPr marL="0" marR="0" lvl="0" indent="0" algn="ctr" rtl="0">
                        <a:lnSpc>
                          <a:spcPct val="100000"/>
                        </a:lnSpc>
                        <a:spcBef>
                          <a:spcPts val="0"/>
                        </a:spcBef>
                        <a:spcAft>
                          <a:spcPts val="0"/>
                        </a:spcAft>
                        <a:buClr>
                          <a:srgbClr val="000000"/>
                        </a:buClr>
                        <a:buSzPts val="1600"/>
                        <a:buFont typeface="Arial"/>
                        <a:buNone/>
                      </a:pPr>
                      <a:r>
                        <a:rPr lang="en-US" sz="1800" u="none" strike="noStrike" cap="none" dirty="0">
                          <a:latin typeface="+mj-lt"/>
                        </a:rPr>
                        <a:t>16 </a:t>
                      </a:r>
                      <a:r>
                        <a:rPr lang="en-US" sz="1800" u="none" strike="noStrike" cap="none" dirty="0" smtClean="0">
                          <a:latin typeface="+mj-lt"/>
                        </a:rPr>
                        <a:t>(</a:t>
                      </a:r>
                      <a:r>
                        <a:rPr lang="ar-LB" sz="1800" u="none" strike="noStrike" cap="none" dirty="0" smtClean="0">
                          <a:latin typeface="+mj-lt"/>
                        </a:rPr>
                        <a:t>معدّل</a:t>
                      </a:r>
                      <a:r>
                        <a:rPr lang="en-US" sz="1800" u="none" strike="noStrike" cap="none" dirty="0" smtClean="0">
                          <a:latin typeface="+mj-lt"/>
                        </a:rPr>
                        <a:t>)</a:t>
                      </a:r>
                      <a:endParaRPr sz="1800" b="0" i="0" u="none" strike="noStrike" cap="none" dirty="0">
                        <a:solidFill>
                          <a:srgbClr val="000000"/>
                        </a:solidFill>
                        <a:latin typeface="+mj-lt"/>
                        <a:ea typeface="Calibri"/>
                        <a:cs typeface="Calibri"/>
                        <a:sym typeface="Calibri"/>
                      </a:endParaRPr>
                    </a:p>
                  </a:txBody>
                  <a:tcPr marL="6350" marR="6350" marT="6350" marB="0" anchor="ctr">
                    <a:lnL w="12700" cap="flat" cmpd="sng">
                      <a:noFill/>
                      <a:prstDash val="solid"/>
                      <a:round/>
                      <a:headEnd type="none" w="sm" len="sm"/>
                      <a:tailEnd type="none" w="sm" len="sm"/>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noFill/>
                      <a:prstDash val="solid"/>
                      <a:round/>
                      <a:headEnd type="none" w="sm" len="sm"/>
                      <a:tailEnd type="none" w="sm" len="sm"/>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800" u="none" strike="noStrike" cap="none">
                          <a:latin typeface="+mj-lt"/>
                        </a:rPr>
                        <a:t>13</a:t>
                      </a:r>
                      <a:endParaRPr sz="1800" b="0" i="0" u="none" strike="noStrike" cap="none">
                        <a:solidFill>
                          <a:srgbClr val="000000"/>
                        </a:solidFill>
                        <a:latin typeface="+mj-lt"/>
                        <a:ea typeface="Calibri"/>
                        <a:cs typeface="Calibri"/>
                        <a:sym typeface="Calibri"/>
                      </a:endParaRPr>
                    </a:p>
                  </a:txBody>
                  <a:tcPr marL="6350" marR="6350" marT="635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noFill/>
                      <a:prstDash val="solid"/>
                      <a:round/>
                      <a:headEnd type="none" w="sm" len="sm"/>
                      <a:tailEnd type="none" w="sm" len="sm"/>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800" u="none" strike="noStrike" cap="none">
                          <a:latin typeface="+mj-lt"/>
                        </a:rPr>
                        <a:t>24</a:t>
                      </a:r>
                      <a:endParaRPr sz="1800" b="0" i="0" u="none" strike="noStrike" cap="none">
                        <a:solidFill>
                          <a:srgbClr val="000000"/>
                        </a:solidFill>
                        <a:latin typeface="+mj-lt"/>
                        <a:ea typeface="Calibri"/>
                        <a:cs typeface="Calibri"/>
                        <a:sym typeface="Calibri"/>
                      </a:endParaRPr>
                    </a:p>
                  </a:txBody>
                  <a:tcPr marL="6350" marR="6350" marT="635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noFill/>
                      <a:prstDash val="solid"/>
                      <a:round/>
                      <a:headEnd type="none" w="sm" len="sm"/>
                      <a:tailEnd type="none" w="sm" len="sm"/>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800" u="none" strike="noStrike" cap="none" dirty="0">
                          <a:latin typeface="+mj-lt"/>
                        </a:rPr>
                        <a:t>35</a:t>
                      </a:r>
                      <a:endParaRPr sz="1800" b="0" i="0" u="none" strike="noStrike" cap="none" dirty="0">
                        <a:solidFill>
                          <a:srgbClr val="000000"/>
                        </a:solidFill>
                        <a:latin typeface="+mj-lt"/>
                        <a:ea typeface="Calibri"/>
                        <a:cs typeface="Calibri"/>
                        <a:sym typeface="Calibri"/>
                      </a:endParaRPr>
                    </a:p>
                  </a:txBody>
                  <a:tcPr marL="6350" marR="6350" marT="6350" marB="0" anchor="ctr">
                    <a:lnL w="12700" cap="flat" cmpd="sng" algn="ctr">
                      <a:solidFill>
                        <a:schemeClr val="accent3"/>
                      </a:solidFill>
                      <a:prstDash val="solid"/>
                      <a:round/>
                      <a:headEnd type="none" w="med" len="med"/>
                      <a:tailEnd type="none" w="med" len="med"/>
                    </a:lnL>
                    <a:lnR w="12700" cap="flat" cmpd="sng">
                      <a:noFill/>
                      <a:prstDash val="solid"/>
                      <a:round/>
                      <a:headEnd type="none" w="sm" len="sm"/>
                      <a:tailEnd type="none" w="sm" len="sm"/>
                    </a:lnR>
                    <a:lnT w="12700" cap="flat" cmpd="sng" algn="ctr">
                      <a:solidFill>
                        <a:schemeClr val="accent3"/>
                      </a:solidFill>
                      <a:prstDash val="solid"/>
                      <a:round/>
                      <a:headEnd type="none" w="med" len="med"/>
                      <a:tailEnd type="none" w="med" len="med"/>
                    </a:lnT>
                    <a:lnB w="12700" cap="flat" cmpd="sng">
                      <a:noFill/>
                      <a:prstDash val="solid"/>
                      <a:round/>
                      <a:headEnd type="none" w="sm" len="sm"/>
                      <a:tailEnd type="none" w="sm" len="sm"/>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16"/>
                  </a:ext>
                </a:extLst>
              </a:tr>
            </a:tbl>
          </a:graphicData>
        </a:graphic>
      </p:graphicFrame>
      <p:sp>
        <p:nvSpPr>
          <p:cNvPr id="1910" name="Google Shape;1910;p80"/>
          <p:cNvSpPr/>
          <p:nvPr/>
        </p:nvSpPr>
        <p:spPr>
          <a:xfrm>
            <a:off x="609600" y="490678"/>
            <a:ext cx="670200" cy="692400"/>
          </a:xfrm>
          <a:prstGeom prst="plus">
            <a:avLst>
              <a:gd name="adj" fmla="val 25000"/>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Shape 1915"/>
        <p:cNvGrpSpPr/>
        <p:nvPr/>
      </p:nvGrpSpPr>
      <p:grpSpPr>
        <a:xfrm>
          <a:off x="0" y="0"/>
          <a:ext cx="0" cy="0"/>
          <a:chOff x="0" y="0"/>
          <a:chExt cx="0" cy="0"/>
        </a:xfrm>
      </p:grpSpPr>
      <p:sp>
        <p:nvSpPr>
          <p:cNvPr id="1916" name="Google Shape;1916;p81"/>
          <p:cNvSpPr txBox="1">
            <a:spLocks noGrp="1"/>
          </p:cNvSpPr>
          <p:nvPr>
            <p:ph type="title"/>
          </p:nvPr>
        </p:nvSpPr>
        <p:spPr>
          <a:xfrm>
            <a:off x="609600" y="836878"/>
            <a:ext cx="10871200" cy="580760"/>
          </a:xfrm>
        </p:spPr>
        <p:txBody>
          <a:bodyPr/>
          <a:lstStyle/>
          <a:p>
            <a:pPr lvl="0" algn="r" rtl="1"/>
            <a:r>
              <a:rPr lang="ar-LB" dirty="0" smtClean="0"/>
              <a:t>الجولة 1: النتائج باستخدام إحصاءات الموقع</a:t>
            </a:r>
            <a:endParaRPr lang="en-US" dirty="0"/>
          </a:p>
        </p:txBody>
      </p:sp>
      <p:sp>
        <p:nvSpPr>
          <p:cNvPr id="3" name="Text Placeholder 2"/>
          <p:cNvSpPr>
            <a:spLocks noGrp="1"/>
          </p:cNvSpPr>
          <p:nvPr>
            <p:ph type="body" idx="1"/>
          </p:nvPr>
        </p:nvSpPr>
        <p:spPr/>
        <p:txBody>
          <a:bodyPr/>
          <a:lstStyle/>
          <a:p>
            <a:pPr marL="94234" indent="0" algn="r" rtl="1">
              <a:buNone/>
            </a:pPr>
            <a:r>
              <a:rPr lang="ar-LB" dirty="0" smtClean="0"/>
              <a:t>إحصاءات الموقع للمؤشرات المرجعية:</a:t>
            </a:r>
            <a:endParaRPr lang="en-US" dirty="0"/>
          </a:p>
        </p:txBody>
      </p:sp>
      <p:sp>
        <p:nvSpPr>
          <p:cNvPr id="1920" name="Google Shape;1920;p81"/>
          <p:cNvSpPr/>
          <p:nvPr/>
        </p:nvSpPr>
        <p:spPr>
          <a:xfrm>
            <a:off x="428662" y="654315"/>
            <a:ext cx="670200" cy="692400"/>
          </a:xfrm>
          <a:prstGeom prst="plus">
            <a:avLst>
              <a:gd name="adj" fmla="val 25000"/>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 name="Picture 5">
            <a:extLst>
              <a:ext uri="{FF2B5EF4-FFF2-40B4-BE49-F238E27FC236}">
                <a16:creationId xmlns:a16="http://schemas.microsoft.com/office/drawing/2014/main" xmlns="" id="{0606A4D5-B003-4748-B473-6669E00FA110}"/>
              </a:ext>
            </a:extLst>
          </p:cNvPr>
          <p:cNvPicPr>
            <a:picLocks noChangeAspect="1"/>
          </p:cNvPicPr>
          <p:nvPr/>
        </p:nvPicPr>
        <p:blipFill>
          <a:blip r:embed="rId3"/>
          <a:stretch>
            <a:fillRect/>
          </a:stretch>
        </p:blipFill>
        <p:spPr>
          <a:xfrm>
            <a:off x="1730828" y="2281236"/>
            <a:ext cx="8628743" cy="4124325"/>
          </a:xfrm>
          <a:prstGeom prst="rect">
            <a:avLst/>
          </a:prstGeom>
        </p:spPr>
      </p:pic>
      <p:sp>
        <p:nvSpPr>
          <p:cNvPr id="2" name="Rectangle 1">
            <a:extLst>
              <a:ext uri="{FF2B5EF4-FFF2-40B4-BE49-F238E27FC236}">
                <a16:creationId xmlns:a16="http://schemas.microsoft.com/office/drawing/2014/main" xmlns="" id="{9201EB4F-4999-4119-9398-802735AA8751}"/>
              </a:ext>
            </a:extLst>
          </p:cNvPr>
          <p:cNvSpPr/>
          <p:nvPr/>
        </p:nvSpPr>
        <p:spPr>
          <a:xfrm>
            <a:off x="4811486" y="2281236"/>
            <a:ext cx="2492828" cy="2007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bg1"/>
                </a:solidFill>
              </a:ln>
              <a:solidFill>
                <a:schemeClr val="bg1"/>
              </a:solidFill>
            </a:endParaRPr>
          </a:p>
        </p:txBody>
      </p:sp>
      <p:pic>
        <p:nvPicPr>
          <p:cNvPr id="4" name="Picture 3" descr="A black and white logo&#10;&#10;Description automatically generated with low confidence">
            <a:extLst>
              <a:ext uri="{FF2B5EF4-FFF2-40B4-BE49-F238E27FC236}">
                <a16:creationId xmlns:a16="http://schemas.microsoft.com/office/drawing/2014/main" xmlns="" id="{2AB14202-9436-59C7-E3DC-6EA32A432330}"/>
              </a:ext>
            </a:extLst>
          </p:cNvPr>
          <p:cNvPicPr>
            <a:picLocks noChangeAspect="1"/>
          </p:cNvPicPr>
          <p:nvPr/>
        </p:nvPicPr>
        <p:blipFill rotWithShape="1">
          <a:blip r:embed="rId4"/>
          <a:srcRect l="56736" t="15091" r="16052" b="56378"/>
          <a:stretch/>
        </p:blipFill>
        <p:spPr>
          <a:xfrm>
            <a:off x="11085812" y="5960933"/>
            <a:ext cx="789975" cy="64008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g9c7fbe508c_0_284"/>
          <p:cNvSpPr txBox="1">
            <a:spLocks noGrp="1"/>
          </p:cNvSpPr>
          <p:nvPr>
            <p:ph type="ctrTitle"/>
          </p:nvPr>
        </p:nvSpPr>
        <p:spPr/>
        <p:txBody>
          <a:bodyPr>
            <a:normAutofit/>
          </a:bodyPr>
          <a:lstStyle/>
          <a:p>
            <a:pPr lvl="0" rtl="1"/>
            <a:r>
              <a:rPr lang="ar-LB" sz="4400" b="1" dirty="0" smtClean="0">
                <a:latin typeface="Simplified Arabic" panose="02020603050405020304" pitchFamily="18" charset="-78"/>
                <a:cs typeface="Simplified Arabic" panose="02020603050405020304" pitchFamily="18" charset="-78"/>
              </a:rPr>
              <a:t>محاضرة </a:t>
            </a:r>
            <a:endParaRPr lang="en-US" sz="4400" b="1" dirty="0">
              <a:latin typeface="Simplified Arabic" panose="02020603050405020304" pitchFamily="18" charset="-78"/>
              <a:cs typeface="Simplified Arabic" panose="02020603050405020304" pitchFamily="18" charset="-78"/>
            </a:endParaRPr>
          </a:p>
          <a:p>
            <a:pPr lvl="0" rtl="1"/>
            <a:endParaRPr lang="en-US" sz="4400" dirty="0">
              <a:latin typeface="Simplified Arabic" panose="02020603050405020304" pitchFamily="18" charset="-78"/>
              <a:cs typeface="Simplified Arabic" panose="02020603050405020304" pitchFamily="18" charset="-78"/>
            </a:endParaRPr>
          </a:p>
          <a:p>
            <a:pPr lvl="0" rtl="1"/>
            <a:r>
              <a:rPr lang="ar-LB" sz="4400" dirty="0" smtClean="0">
                <a:latin typeface="Simplified Arabic" panose="02020603050405020304" pitchFamily="18" charset="-78"/>
                <a:cs typeface="Simplified Arabic" panose="02020603050405020304" pitchFamily="18" charset="-78"/>
              </a:rPr>
              <a:t>ما هو ربط السياسات؟</a:t>
            </a:r>
            <a:endParaRPr lang="en-US" sz="4400" dirty="0">
              <a:latin typeface="Simplified Arabic" panose="02020603050405020304" pitchFamily="18" charset="-78"/>
              <a:cs typeface="Simplified Arabic" panose="02020603050405020304" pitchFamily="18" charset="-78"/>
            </a:endParaRPr>
          </a:p>
        </p:txBody>
      </p:sp>
      <p:pic>
        <p:nvPicPr>
          <p:cNvPr id="2" name="Picture 1" descr="A black and white logo&#10;&#10;Description automatically generated with low confidence">
            <a:extLst>
              <a:ext uri="{FF2B5EF4-FFF2-40B4-BE49-F238E27FC236}">
                <a16:creationId xmlns:a16="http://schemas.microsoft.com/office/drawing/2014/main" xmlns="" id="{DEE40E3C-9208-2570-5713-3C8EA84FF6A9}"/>
              </a:ext>
            </a:extLst>
          </p:cNvPr>
          <p:cNvPicPr>
            <a:picLocks noChangeAspect="1"/>
          </p:cNvPicPr>
          <p:nvPr/>
        </p:nvPicPr>
        <p:blipFill rotWithShape="1">
          <a:blip r:embed="rId3"/>
          <a:srcRect l="56736" t="15091" r="16052" b="56378"/>
          <a:stretch/>
        </p:blipFill>
        <p:spPr>
          <a:xfrm>
            <a:off x="426867" y="370654"/>
            <a:ext cx="789975" cy="640080"/>
          </a:xfrm>
          <a:prstGeom prst="rect">
            <a:avLst/>
          </a:prstGeom>
        </p:spPr>
      </p:pic>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Shape 1925"/>
        <p:cNvGrpSpPr/>
        <p:nvPr/>
      </p:nvGrpSpPr>
      <p:grpSpPr>
        <a:xfrm>
          <a:off x="0" y="0"/>
          <a:ext cx="0" cy="0"/>
          <a:chOff x="0" y="0"/>
          <a:chExt cx="0" cy="0"/>
        </a:xfrm>
      </p:grpSpPr>
      <p:sp>
        <p:nvSpPr>
          <p:cNvPr id="1926" name="Google Shape;1926;ga21147bc41_0_64"/>
          <p:cNvSpPr txBox="1">
            <a:spLocks noGrp="1"/>
          </p:cNvSpPr>
          <p:nvPr>
            <p:ph type="title"/>
          </p:nvPr>
        </p:nvSpPr>
        <p:spPr>
          <a:xfrm>
            <a:off x="689811" y="889859"/>
            <a:ext cx="10871200" cy="580800"/>
          </a:xfrm>
        </p:spPr>
        <p:txBody>
          <a:bodyPr/>
          <a:lstStyle/>
          <a:p>
            <a:pPr lvl="0" algn="r" rtl="1"/>
            <a:r>
              <a:rPr lang="ar-LB" dirty="0" smtClean="0"/>
              <a:t>الجولة 1: النتائج حسب البنود</a:t>
            </a:r>
            <a:endParaRPr lang="en-US" dirty="0"/>
          </a:p>
        </p:txBody>
      </p:sp>
      <p:sp>
        <p:nvSpPr>
          <p:cNvPr id="1928" name="Google Shape;1928;ga21147bc41_0_64"/>
          <p:cNvSpPr/>
          <p:nvPr/>
        </p:nvSpPr>
        <p:spPr>
          <a:xfrm>
            <a:off x="609600" y="760317"/>
            <a:ext cx="670200" cy="692400"/>
          </a:xfrm>
          <a:prstGeom prst="plus">
            <a:avLst>
              <a:gd name="adj" fmla="val 25000"/>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 name="Google Shape;1892;p79">
            <a:extLst>
              <a:ext uri="{FF2B5EF4-FFF2-40B4-BE49-F238E27FC236}">
                <a16:creationId xmlns:a16="http://schemas.microsoft.com/office/drawing/2014/main" xmlns="" id="{94844227-A18E-4C9D-BE64-35F1143BD334}"/>
              </a:ext>
            </a:extLst>
          </p:cNvPr>
          <p:cNvSpPr txBox="1">
            <a:spLocks noGrp="1"/>
          </p:cNvSpPr>
          <p:nvPr>
            <p:ph type="body" idx="1"/>
          </p:nvPr>
        </p:nvSpPr>
        <p:spPr>
          <a:xfrm>
            <a:off x="609600" y="1600201"/>
            <a:ext cx="10871200" cy="4419599"/>
          </a:xfrm>
        </p:spPr>
        <p:txBody>
          <a:bodyPr>
            <a:normAutofit fontScale="92500" lnSpcReduction="10000"/>
          </a:bodyPr>
          <a:lstStyle/>
          <a:p>
            <a:pPr marL="94234" lvl="0" indent="0" algn="r" rtl="1">
              <a:buNone/>
            </a:pPr>
            <a:r>
              <a:rPr lang="ar-LB" dirty="0" smtClean="0">
                <a:solidFill>
                  <a:srgbClr val="FF0000"/>
                </a:solidFill>
              </a:rPr>
              <a:t>مناقشة التصنيف في الصف 2</a:t>
            </a:r>
          </a:p>
          <a:p>
            <a:pPr marL="94234" lvl="0" indent="0" algn="r" rtl="1">
              <a:buNone/>
            </a:pPr>
            <a:endParaRPr lang="ar-LB" dirty="0">
              <a:solidFill>
                <a:srgbClr val="FF0000"/>
              </a:solidFill>
            </a:endParaRPr>
          </a:p>
          <a:p>
            <a:pPr marL="94234" lvl="0" indent="0" algn="r" rtl="1">
              <a:buNone/>
            </a:pPr>
            <a:r>
              <a:rPr lang="ar-LB" dirty="0" smtClean="0"/>
              <a:t>أين اختلفنا؟</a:t>
            </a:r>
            <a:endParaRPr lang="en-US" dirty="0"/>
          </a:p>
          <a:p>
            <a:pPr marL="94234" lvl="0" indent="0" algn="r" rtl="1">
              <a:buNone/>
            </a:pPr>
            <a:endParaRPr lang="en-US" dirty="0"/>
          </a:p>
          <a:p>
            <a:pPr marL="94234" lvl="0" indent="0" algn="r" rtl="1">
              <a:buNone/>
            </a:pPr>
            <a:r>
              <a:rPr lang="ar-LB" dirty="0" smtClean="0"/>
              <a:t>السؤال:</a:t>
            </a:r>
            <a:r>
              <a:rPr lang="en-US" dirty="0" smtClean="0"/>
              <a:t> </a:t>
            </a:r>
            <a:r>
              <a:rPr lang="en-US" dirty="0"/>
              <a:t>	12 + 7</a:t>
            </a:r>
          </a:p>
          <a:p>
            <a:pPr marL="94234" lvl="0" indent="0" algn="r" rtl="1">
              <a:buNone/>
            </a:pPr>
            <a:endParaRPr lang="en-US" dirty="0"/>
          </a:p>
          <a:p>
            <a:pPr marL="94234" lvl="0" indent="0" algn="r" rtl="1">
              <a:buNone/>
            </a:pPr>
            <a:r>
              <a:rPr lang="ar-LB" dirty="0" smtClean="0"/>
              <a:t>الأجوبة:</a:t>
            </a:r>
            <a:r>
              <a:rPr lang="en-US" dirty="0"/>
              <a:t>	JP: 1	JM: 6	JE: 5	AE: 0</a:t>
            </a:r>
          </a:p>
          <a:p>
            <a:pPr marL="94234" lvl="0" indent="0">
              <a:buNone/>
            </a:pPr>
            <a:endParaRPr lang="en-US" dirty="0"/>
          </a:p>
          <a:p>
            <a:pPr marL="94234" lvl="0" indent="0" algn="r" rtl="1">
              <a:buNone/>
            </a:pPr>
            <a:r>
              <a:rPr lang="en-US" dirty="0" smtClean="0"/>
              <a:t>“</a:t>
            </a:r>
            <a:r>
              <a:rPr lang="ar-LB" dirty="0" smtClean="0"/>
              <a:t>يحقق</a:t>
            </a:r>
            <a:r>
              <a:rPr lang="en-US" dirty="0" smtClean="0"/>
              <a:t>”:</a:t>
            </a:r>
            <a:r>
              <a:rPr lang="en-US" dirty="0"/>
              <a:t>	</a:t>
            </a:r>
            <a:r>
              <a:rPr lang="en-GB" dirty="0" smtClean="0"/>
              <a:t> </a:t>
            </a:r>
            <a:r>
              <a:rPr lang="ar-LB" dirty="0" smtClean="0"/>
              <a:t>جمع وطرح ضمن 20</a:t>
            </a:r>
            <a:endParaRPr lang="en-GB" dirty="0" smtClean="0"/>
          </a:p>
          <a:p>
            <a:pPr marL="94234" lvl="0" indent="0" algn="r" rtl="1">
              <a:buNone/>
            </a:pPr>
            <a:r>
              <a:rPr lang="en-GB" dirty="0" smtClean="0"/>
              <a:t>“</a:t>
            </a:r>
            <a:r>
              <a:rPr lang="ar-LB" dirty="0" smtClean="0"/>
              <a:t>يتخطى</a:t>
            </a:r>
            <a:r>
              <a:rPr lang="en-GB" dirty="0" smtClean="0"/>
              <a:t>”:</a:t>
            </a:r>
            <a:r>
              <a:rPr lang="ar-LB" dirty="0" smtClean="0"/>
              <a:t> </a:t>
            </a:r>
            <a:r>
              <a:rPr lang="en-GB" dirty="0" smtClean="0"/>
              <a:t> </a:t>
            </a:r>
            <a:r>
              <a:rPr lang="ar-LB" dirty="0"/>
              <a:t>جمع وطرح ضمن </a:t>
            </a:r>
            <a:r>
              <a:rPr lang="ar-LB" dirty="0" smtClean="0"/>
              <a:t>30</a:t>
            </a:r>
            <a:endParaRPr lang="en-US" dirty="0"/>
          </a:p>
        </p:txBody>
      </p:sp>
      <p:pic>
        <p:nvPicPr>
          <p:cNvPr id="2" name="Picture 1" descr="A black and white logo&#10;&#10;Description automatically generated with low confidence">
            <a:extLst>
              <a:ext uri="{FF2B5EF4-FFF2-40B4-BE49-F238E27FC236}">
                <a16:creationId xmlns:a16="http://schemas.microsoft.com/office/drawing/2014/main" xmlns="" id="{DFF0C105-6E9B-D168-FF9F-C71422C38499}"/>
              </a:ext>
            </a:extLst>
          </p:cNvPr>
          <p:cNvPicPr>
            <a:picLocks noChangeAspect="1"/>
          </p:cNvPicPr>
          <p:nvPr/>
        </p:nvPicPr>
        <p:blipFill rotWithShape="1">
          <a:blip r:embed="rId3"/>
          <a:srcRect l="56736" t="15091" r="16052" b="56378"/>
          <a:stretch/>
        </p:blipFill>
        <p:spPr>
          <a:xfrm>
            <a:off x="11085812" y="5960933"/>
            <a:ext cx="789975" cy="640080"/>
          </a:xfrm>
          <a:prstGeom prst="rect">
            <a:avLst/>
          </a:prstGeom>
        </p:spPr>
      </p:pic>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Shape 1934"/>
        <p:cNvGrpSpPr/>
        <p:nvPr/>
      </p:nvGrpSpPr>
      <p:grpSpPr>
        <a:xfrm>
          <a:off x="0" y="0"/>
          <a:ext cx="0" cy="0"/>
          <a:chOff x="0" y="0"/>
          <a:chExt cx="0" cy="0"/>
        </a:xfrm>
      </p:grpSpPr>
      <p:sp>
        <p:nvSpPr>
          <p:cNvPr id="1935" name="Google Shape;1935;p83"/>
          <p:cNvSpPr txBox="1">
            <a:spLocks noGrp="1"/>
          </p:cNvSpPr>
          <p:nvPr>
            <p:ph type="title"/>
          </p:nvPr>
        </p:nvSpPr>
        <p:spPr>
          <a:xfrm>
            <a:off x="609600" y="836878"/>
            <a:ext cx="10871200" cy="580760"/>
          </a:xfrm>
        </p:spPr>
        <p:txBody>
          <a:bodyPr/>
          <a:lstStyle/>
          <a:p>
            <a:pPr lvl="0" algn="r" rtl="1"/>
            <a:r>
              <a:rPr lang="ar-LB" dirty="0" smtClean="0"/>
              <a:t>الجولة 1: مقارنة النتائج مع صعوبة البند</a:t>
            </a:r>
            <a:endParaRPr lang="en-US" dirty="0"/>
          </a:p>
        </p:txBody>
      </p:sp>
      <p:sp>
        <p:nvSpPr>
          <p:cNvPr id="6" name="Text Placeholder 5"/>
          <p:cNvSpPr>
            <a:spLocks noGrp="1"/>
          </p:cNvSpPr>
          <p:nvPr>
            <p:ph type="body" idx="1"/>
          </p:nvPr>
        </p:nvSpPr>
        <p:spPr/>
        <p:txBody>
          <a:bodyPr/>
          <a:lstStyle/>
          <a:p>
            <a:pPr marL="94234" indent="0" algn="r" rtl="1">
              <a:buNone/>
            </a:pPr>
            <a:r>
              <a:rPr lang="ar-LB" dirty="0" smtClean="0"/>
              <a:t>صعوبة البند:</a:t>
            </a:r>
            <a:endParaRPr lang="en-US" dirty="0"/>
          </a:p>
        </p:txBody>
      </p:sp>
      <p:grpSp>
        <p:nvGrpSpPr>
          <p:cNvPr id="4" name="Group 3"/>
          <p:cNvGrpSpPr/>
          <p:nvPr/>
        </p:nvGrpSpPr>
        <p:grpSpPr>
          <a:xfrm>
            <a:off x="2959254" y="1832717"/>
            <a:ext cx="6273493" cy="4607144"/>
            <a:chOff x="2572722" y="1832717"/>
            <a:chExt cx="6273493" cy="4607144"/>
          </a:xfrm>
        </p:grpSpPr>
        <p:graphicFrame>
          <p:nvGraphicFramePr>
            <p:cNvPr id="1937" name="Google Shape;1937;p83"/>
            <p:cNvGraphicFramePr/>
            <p:nvPr>
              <p:extLst>
                <p:ext uri="{D42A27DB-BD31-4B8C-83A1-F6EECF244321}">
                  <p14:modId xmlns:p14="http://schemas.microsoft.com/office/powerpoint/2010/main" val="479153183"/>
                </p:ext>
              </p:extLst>
            </p:nvPr>
          </p:nvGraphicFramePr>
          <p:xfrm>
            <a:off x="2572722" y="1832717"/>
            <a:ext cx="3153750" cy="4575060"/>
          </p:xfrm>
          <a:graphic>
            <a:graphicData uri="http://schemas.openxmlformats.org/drawingml/2006/table">
              <a:tbl>
                <a:tblPr rtl="1">
                  <a:noFill/>
                  <a:tableStyleId>{AF71F6A6-84FC-4517-B84F-205E2E999F06}</a:tableStyleId>
                </a:tblPr>
                <a:tblGrid>
                  <a:gridCol w="1615750">
                    <a:extLst>
                      <a:ext uri="{9D8B030D-6E8A-4147-A177-3AD203B41FA5}">
                        <a16:colId xmlns:a16="http://schemas.microsoft.com/office/drawing/2014/main" xmlns="" val="20000"/>
                      </a:ext>
                    </a:extLst>
                  </a:gridCol>
                  <a:gridCol w="1538000">
                    <a:extLst>
                      <a:ext uri="{9D8B030D-6E8A-4147-A177-3AD203B41FA5}">
                        <a16:colId xmlns:a16="http://schemas.microsoft.com/office/drawing/2014/main" xmlns="" val="20001"/>
                      </a:ext>
                    </a:extLst>
                  </a:gridCol>
                </a:tblGrid>
                <a:tr h="103225">
                  <a:tc>
                    <a:txBody>
                      <a:bodyPr/>
                      <a:lstStyle/>
                      <a:p>
                        <a:pPr marL="0" marR="0" lvl="0" indent="0" algn="ctr" rtl="0">
                          <a:lnSpc>
                            <a:spcPct val="100000"/>
                          </a:lnSpc>
                          <a:spcBef>
                            <a:spcPts val="0"/>
                          </a:spcBef>
                          <a:spcAft>
                            <a:spcPts val="0"/>
                          </a:spcAft>
                          <a:buClr>
                            <a:srgbClr val="000000"/>
                          </a:buClr>
                          <a:buSzPts val="1400"/>
                          <a:buFont typeface="Arial"/>
                          <a:buNone/>
                        </a:pPr>
                        <a:r>
                          <a:rPr lang="ar-LB" sz="1400" b="1" i="0" u="none" strike="noStrike" cap="none" dirty="0" smtClean="0">
                            <a:solidFill>
                              <a:schemeClr val="bg1"/>
                            </a:solidFill>
                            <a:latin typeface="+mj-lt"/>
                            <a:ea typeface="Gill Sans"/>
                            <a:cs typeface="Gill Sans"/>
                            <a:sym typeface="Gill Sans"/>
                          </a:rPr>
                          <a:t>رقم</a:t>
                        </a:r>
                        <a:r>
                          <a:rPr lang="ar-LB" sz="1400" b="1" i="0" u="none" strike="noStrike" cap="none" baseline="0" dirty="0" smtClean="0">
                            <a:solidFill>
                              <a:schemeClr val="bg1"/>
                            </a:solidFill>
                            <a:latin typeface="+mj-lt"/>
                            <a:ea typeface="Gill Sans"/>
                            <a:cs typeface="Gill Sans"/>
                            <a:sym typeface="Gill Sans"/>
                          </a:rPr>
                          <a:t> البند</a:t>
                        </a:r>
                        <a:endParaRPr sz="1400" b="1" i="0" u="none" strike="noStrike" cap="none" dirty="0">
                          <a:solidFill>
                            <a:schemeClr val="bg1"/>
                          </a:solidFill>
                          <a:latin typeface="+mj-lt"/>
                          <a:ea typeface="Gill Sans"/>
                          <a:cs typeface="Gill Sans"/>
                          <a:sym typeface="Gill Sans"/>
                        </a:endParaRPr>
                      </a:p>
                    </a:txBody>
                    <a:tcPr marL="4500" marR="4500" marT="4500" marB="0" anchor="b">
                      <a:lnL w="12700" cap="flat" cmpd="sng">
                        <a:noFill/>
                        <a:prstDash val="solid"/>
                        <a:round/>
                        <a:headEnd type="none" w="sm" len="sm"/>
                        <a:tailEnd type="none" w="sm" len="sm"/>
                      </a:lnL>
                      <a:lnR w="12700" cap="flat" cmpd="sng" algn="ctr">
                        <a:solidFill>
                          <a:schemeClr val="accent3"/>
                        </a:solidFill>
                        <a:prstDash val="solid"/>
                        <a:round/>
                        <a:headEnd type="none" w="med" len="med"/>
                        <a:tailEnd type="none" w="med" len="med"/>
                      </a:lnR>
                      <a:lnT w="12700" cap="flat" cmpd="sng">
                        <a:noFill/>
                        <a:prstDash val="solid"/>
                        <a:round/>
                        <a:headEnd type="none" w="sm" len="sm"/>
                        <a:tailEnd type="none" w="sm" len="sm"/>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651D32"/>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ar-LB" sz="1400" b="1" i="0" u="none" strike="noStrike" cap="none" dirty="0" smtClean="0">
                            <a:solidFill>
                              <a:schemeClr val="bg1"/>
                            </a:solidFill>
                            <a:latin typeface="+mj-lt"/>
                            <a:ea typeface="Gill Sans"/>
                            <a:cs typeface="Gill Sans"/>
                            <a:sym typeface="Gill Sans"/>
                          </a:rPr>
                          <a:t>قيمة الصعوبة</a:t>
                        </a:r>
                        <a:endParaRPr sz="1400" u="none" strike="noStrike" cap="none" dirty="0">
                          <a:solidFill>
                            <a:schemeClr val="bg1"/>
                          </a:solidFill>
                          <a:latin typeface="+mj-lt"/>
                        </a:endParaRPr>
                      </a:p>
                    </a:txBody>
                    <a:tcPr marL="4500" marR="4500" marT="4500" marB="0" anchor="b">
                      <a:lnL w="12700" cap="flat" cmpd="sng" algn="ctr">
                        <a:solidFill>
                          <a:schemeClr val="accent3"/>
                        </a:solidFill>
                        <a:prstDash val="solid"/>
                        <a:round/>
                        <a:headEnd type="none" w="med" len="med"/>
                        <a:tailEnd type="none" w="med" len="med"/>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651D32"/>
                      </a:solidFill>
                    </a:tcPr>
                  </a:tc>
                  <a:extLst>
                    <a:ext uri="{0D108BD9-81ED-4DB2-BD59-A6C34878D82A}">
                      <a16:rowId xmlns:a16="http://schemas.microsoft.com/office/drawing/2014/main" xmlns="" val="10000"/>
                    </a:ext>
                  </a:extLst>
                </a:tr>
                <a:tr h="103225">
                  <a:tc>
                    <a:txBody>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mj-lt"/>
                            <a:ea typeface="Gill Sans"/>
                            <a:cs typeface="Gill Sans"/>
                            <a:sym typeface="Gill Sans"/>
                          </a:rPr>
                          <a:t>1</a:t>
                        </a:r>
                        <a:endParaRPr sz="1400" u="none" strike="noStrike" cap="none" dirty="0">
                          <a:solidFill>
                            <a:srgbClr val="000000"/>
                          </a:solidFill>
                          <a:latin typeface="+mj-lt"/>
                        </a:endParaRPr>
                      </a:p>
                    </a:txBody>
                    <a:tcPr marL="4500" marR="4500" marT="4500" marB="0" anchor="b">
                      <a:lnL w="12700" cap="flat" cmpd="sng">
                        <a:noFill/>
                        <a:prstDash val="solid"/>
                        <a:round/>
                        <a:headEnd type="none" w="sm" len="sm"/>
                        <a:tailEnd type="none" w="sm" len="sm"/>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solidFill>
                              <a:srgbClr val="000000"/>
                            </a:solidFill>
                            <a:latin typeface="+mj-lt"/>
                            <a:ea typeface="Gill Sans"/>
                            <a:cs typeface="Gill Sans"/>
                            <a:sym typeface="Gill Sans"/>
                          </a:rPr>
                          <a:t>0.72</a:t>
                        </a:r>
                        <a:endParaRPr sz="1400" b="0" i="0" u="none" strike="noStrike" cap="none">
                          <a:solidFill>
                            <a:srgbClr val="000000"/>
                          </a:solidFill>
                          <a:latin typeface="+mj-lt"/>
                          <a:ea typeface="Gill Sans"/>
                          <a:cs typeface="Gill Sans"/>
                          <a:sym typeface="Gill Sans"/>
                        </a:endParaRPr>
                      </a:p>
                    </a:txBody>
                    <a:tcPr marL="4500" marR="4500" marT="4500" marB="0" anchor="b">
                      <a:lnL w="12700" cap="flat" cmpd="sng" algn="ctr">
                        <a:solidFill>
                          <a:schemeClr val="accent3"/>
                        </a:solidFill>
                        <a:prstDash val="solid"/>
                        <a:round/>
                        <a:headEnd type="none" w="med" len="med"/>
                        <a:tailEnd type="none" w="med" len="med"/>
                      </a:lnL>
                      <a:lnR w="12700" cap="flat" cmpd="sng">
                        <a:noFill/>
                        <a:prstDash val="solid"/>
                        <a:round/>
                        <a:headEnd type="none" w="sm" len="sm"/>
                        <a:tailEnd type="none" w="sm" len="sm"/>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1"/>
                    </a:ext>
                  </a:extLst>
                </a:tr>
                <a:tr h="103225">
                  <a:tc>
                    <a:txBody>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mj-lt"/>
                            <a:ea typeface="Gill Sans"/>
                            <a:cs typeface="Gill Sans"/>
                            <a:sym typeface="Gill Sans"/>
                          </a:rPr>
                          <a:t>2</a:t>
                        </a:r>
                        <a:endParaRPr sz="1400" u="none" strike="noStrike" cap="none">
                          <a:solidFill>
                            <a:srgbClr val="000000"/>
                          </a:solidFill>
                          <a:latin typeface="+mj-lt"/>
                        </a:endParaRPr>
                      </a:p>
                    </a:txBody>
                    <a:tcPr marL="4500" marR="4500" marT="4500" marB="0" anchor="b">
                      <a:lnL w="12700" cap="flat" cmpd="sng">
                        <a:noFill/>
                        <a:prstDash val="solid"/>
                        <a:round/>
                        <a:headEnd type="none" w="sm" len="sm"/>
                        <a:tailEnd type="none" w="sm" len="sm"/>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solidFill>
                              <a:srgbClr val="000000"/>
                            </a:solidFill>
                            <a:latin typeface="+mj-lt"/>
                            <a:ea typeface="Gill Sans"/>
                            <a:cs typeface="Gill Sans"/>
                            <a:sym typeface="Gill Sans"/>
                          </a:rPr>
                          <a:t>0.38</a:t>
                        </a:r>
                        <a:endParaRPr sz="1400" b="0" i="0" u="none" strike="noStrike" cap="none">
                          <a:solidFill>
                            <a:srgbClr val="000000"/>
                          </a:solidFill>
                          <a:latin typeface="+mj-lt"/>
                          <a:ea typeface="Gill Sans"/>
                          <a:cs typeface="Gill Sans"/>
                          <a:sym typeface="Gill Sans"/>
                        </a:endParaRPr>
                      </a:p>
                    </a:txBody>
                    <a:tcPr marL="4500" marR="4500" marT="4500" marB="0" anchor="b">
                      <a:lnL w="12700" cap="flat" cmpd="sng" algn="ctr">
                        <a:solidFill>
                          <a:schemeClr val="accent3"/>
                        </a:solidFill>
                        <a:prstDash val="solid"/>
                        <a:round/>
                        <a:headEnd type="none" w="med" len="med"/>
                        <a:tailEnd type="none" w="med" len="med"/>
                      </a:lnL>
                      <a:lnR w="12700" cap="flat" cmpd="sng">
                        <a:noFill/>
                        <a:prstDash val="solid"/>
                        <a:round/>
                        <a:headEnd type="none" w="sm" len="sm"/>
                        <a:tailEnd type="none" w="sm" len="sm"/>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2"/>
                    </a:ext>
                  </a:extLst>
                </a:tr>
                <a:tr h="103225">
                  <a:tc>
                    <a:txBody>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mj-lt"/>
                            <a:ea typeface="Gill Sans"/>
                            <a:cs typeface="Gill Sans"/>
                            <a:sym typeface="Gill Sans"/>
                          </a:rPr>
                          <a:t>3</a:t>
                        </a:r>
                        <a:endParaRPr sz="1400" u="none" strike="noStrike" cap="none">
                          <a:solidFill>
                            <a:srgbClr val="000000"/>
                          </a:solidFill>
                          <a:latin typeface="+mj-lt"/>
                        </a:endParaRPr>
                      </a:p>
                    </a:txBody>
                    <a:tcPr marL="4500" marR="4500" marT="4500" marB="0" anchor="b">
                      <a:lnL w="12700" cap="flat" cmpd="sng">
                        <a:noFill/>
                        <a:prstDash val="solid"/>
                        <a:round/>
                        <a:headEnd type="none" w="sm" len="sm"/>
                        <a:tailEnd type="none" w="sm" len="sm"/>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solidFill>
                              <a:srgbClr val="000000"/>
                            </a:solidFill>
                            <a:latin typeface="+mj-lt"/>
                            <a:ea typeface="Gill Sans"/>
                            <a:cs typeface="Gill Sans"/>
                            <a:sym typeface="Gill Sans"/>
                          </a:rPr>
                          <a:t>0.52</a:t>
                        </a:r>
                        <a:endParaRPr sz="1400" b="0" i="0" u="none" strike="noStrike" cap="none">
                          <a:solidFill>
                            <a:srgbClr val="000000"/>
                          </a:solidFill>
                          <a:latin typeface="+mj-lt"/>
                          <a:ea typeface="Gill Sans"/>
                          <a:cs typeface="Gill Sans"/>
                          <a:sym typeface="Gill Sans"/>
                        </a:endParaRPr>
                      </a:p>
                    </a:txBody>
                    <a:tcPr marL="4500" marR="4500" marT="4500" marB="0" anchor="b">
                      <a:lnL w="12700" cap="flat" cmpd="sng" algn="ctr">
                        <a:solidFill>
                          <a:schemeClr val="accent3"/>
                        </a:solidFill>
                        <a:prstDash val="solid"/>
                        <a:round/>
                        <a:headEnd type="none" w="med" len="med"/>
                        <a:tailEnd type="none" w="med" len="med"/>
                      </a:lnL>
                      <a:lnR w="12700" cap="flat" cmpd="sng">
                        <a:noFill/>
                        <a:prstDash val="solid"/>
                        <a:round/>
                        <a:headEnd type="none" w="sm" len="sm"/>
                        <a:tailEnd type="none" w="sm" len="sm"/>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3"/>
                    </a:ext>
                  </a:extLst>
                </a:tr>
                <a:tr h="103225">
                  <a:tc>
                    <a:txBody>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mj-lt"/>
                            <a:ea typeface="Gill Sans"/>
                            <a:cs typeface="Gill Sans"/>
                            <a:sym typeface="Gill Sans"/>
                          </a:rPr>
                          <a:t>4</a:t>
                        </a:r>
                        <a:endParaRPr sz="1400" u="none" strike="noStrike" cap="none">
                          <a:solidFill>
                            <a:srgbClr val="000000"/>
                          </a:solidFill>
                          <a:latin typeface="+mj-lt"/>
                        </a:endParaRPr>
                      </a:p>
                    </a:txBody>
                    <a:tcPr marL="4500" marR="4500" marT="4500" marB="0" anchor="b">
                      <a:lnL w="12700" cap="flat" cmpd="sng">
                        <a:noFill/>
                        <a:prstDash val="solid"/>
                        <a:round/>
                        <a:headEnd type="none" w="sm" len="sm"/>
                        <a:tailEnd type="none" w="sm" len="sm"/>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solidFill>
                              <a:srgbClr val="000000"/>
                            </a:solidFill>
                            <a:latin typeface="+mj-lt"/>
                            <a:ea typeface="Gill Sans"/>
                            <a:cs typeface="Gill Sans"/>
                            <a:sym typeface="Gill Sans"/>
                          </a:rPr>
                          <a:t>0.58</a:t>
                        </a:r>
                        <a:endParaRPr sz="1400" b="0" i="0" u="none" strike="noStrike" cap="none">
                          <a:solidFill>
                            <a:srgbClr val="000000"/>
                          </a:solidFill>
                          <a:latin typeface="+mj-lt"/>
                          <a:ea typeface="Gill Sans"/>
                          <a:cs typeface="Gill Sans"/>
                          <a:sym typeface="Gill Sans"/>
                        </a:endParaRPr>
                      </a:p>
                    </a:txBody>
                    <a:tcPr marL="4500" marR="4500" marT="4500" marB="0" anchor="b">
                      <a:lnL w="12700" cap="flat" cmpd="sng" algn="ctr">
                        <a:solidFill>
                          <a:schemeClr val="accent3"/>
                        </a:solidFill>
                        <a:prstDash val="solid"/>
                        <a:round/>
                        <a:headEnd type="none" w="med" len="med"/>
                        <a:tailEnd type="none" w="med" len="med"/>
                      </a:lnL>
                      <a:lnR w="12700" cap="flat" cmpd="sng">
                        <a:noFill/>
                        <a:prstDash val="solid"/>
                        <a:round/>
                        <a:headEnd type="none" w="sm" len="sm"/>
                        <a:tailEnd type="none" w="sm" len="sm"/>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4"/>
                    </a:ext>
                  </a:extLst>
                </a:tr>
                <a:tr h="103225">
                  <a:tc>
                    <a:txBody>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mj-lt"/>
                            <a:ea typeface="Gill Sans"/>
                            <a:cs typeface="Gill Sans"/>
                            <a:sym typeface="Gill Sans"/>
                          </a:rPr>
                          <a:t>5</a:t>
                        </a:r>
                        <a:endParaRPr sz="1400" u="none" strike="noStrike" cap="none">
                          <a:solidFill>
                            <a:srgbClr val="000000"/>
                          </a:solidFill>
                          <a:latin typeface="+mj-lt"/>
                        </a:endParaRPr>
                      </a:p>
                    </a:txBody>
                    <a:tcPr marL="4500" marR="4500" marT="4500" marB="0" anchor="b">
                      <a:lnL w="12700" cap="flat" cmpd="sng">
                        <a:noFill/>
                        <a:prstDash val="solid"/>
                        <a:round/>
                        <a:headEnd type="none" w="sm" len="sm"/>
                        <a:tailEnd type="none" w="sm" len="sm"/>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solidFill>
                              <a:srgbClr val="000000"/>
                            </a:solidFill>
                            <a:latin typeface="+mj-lt"/>
                            <a:ea typeface="Gill Sans"/>
                            <a:cs typeface="Gill Sans"/>
                            <a:sym typeface="Gill Sans"/>
                          </a:rPr>
                          <a:t>0.75</a:t>
                        </a:r>
                        <a:endParaRPr sz="1400" b="0" i="0" u="none" strike="noStrike" cap="none">
                          <a:solidFill>
                            <a:srgbClr val="000000"/>
                          </a:solidFill>
                          <a:latin typeface="+mj-lt"/>
                          <a:ea typeface="Gill Sans"/>
                          <a:cs typeface="Gill Sans"/>
                          <a:sym typeface="Gill Sans"/>
                        </a:endParaRPr>
                      </a:p>
                    </a:txBody>
                    <a:tcPr marL="4500" marR="4500" marT="4500" marB="0" anchor="b">
                      <a:lnL w="12700" cap="flat" cmpd="sng" algn="ctr">
                        <a:solidFill>
                          <a:schemeClr val="accent3"/>
                        </a:solidFill>
                        <a:prstDash val="solid"/>
                        <a:round/>
                        <a:headEnd type="none" w="med" len="med"/>
                        <a:tailEnd type="none" w="med" len="med"/>
                      </a:lnL>
                      <a:lnR w="12700" cap="flat" cmpd="sng">
                        <a:noFill/>
                        <a:prstDash val="solid"/>
                        <a:round/>
                        <a:headEnd type="none" w="sm" len="sm"/>
                        <a:tailEnd type="none" w="sm" len="sm"/>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5"/>
                    </a:ext>
                  </a:extLst>
                </a:tr>
                <a:tr h="103225">
                  <a:tc>
                    <a:txBody>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mj-lt"/>
                            <a:ea typeface="Gill Sans"/>
                            <a:cs typeface="Gill Sans"/>
                            <a:sym typeface="Gill Sans"/>
                          </a:rPr>
                          <a:t>6</a:t>
                        </a:r>
                        <a:endParaRPr sz="1400" u="none" strike="noStrike" cap="none">
                          <a:solidFill>
                            <a:srgbClr val="000000"/>
                          </a:solidFill>
                          <a:latin typeface="+mj-lt"/>
                        </a:endParaRPr>
                      </a:p>
                    </a:txBody>
                    <a:tcPr marL="4500" marR="4500" marT="4500" marB="0" anchor="b">
                      <a:lnL w="12700" cap="flat" cmpd="sng">
                        <a:noFill/>
                        <a:prstDash val="solid"/>
                        <a:round/>
                        <a:headEnd type="none" w="sm" len="sm"/>
                        <a:tailEnd type="none" w="sm" len="sm"/>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solidFill>
                              <a:srgbClr val="000000"/>
                            </a:solidFill>
                            <a:latin typeface="+mj-lt"/>
                            <a:ea typeface="Gill Sans"/>
                            <a:cs typeface="Gill Sans"/>
                            <a:sym typeface="Gill Sans"/>
                          </a:rPr>
                          <a:t>0.55</a:t>
                        </a:r>
                        <a:endParaRPr sz="1400" b="0" i="0" u="none" strike="noStrike" cap="none">
                          <a:solidFill>
                            <a:srgbClr val="000000"/>
                          </a:solidFill>
                          <a:latin typeface="+mj-lt"/>
                          <a:ea typeface="Gill Sans"/>
                          <a:cs typeface="Gill Sans"/>
                          <a:sym typeface="Gill Sans"/>
                        </a:endParaRPr>
                      </a:p>
                    </a:txBody>
                    <a:tcPr marL="4500" marR="4500" marT="4500" marB="0" anchor="b">
                      <a:lnL w="12700" cap="flat" cmpd="sng" algn="ctr">
                        <a:solidFill>
                          <a:schemeClr val="accent3"/>
                        </a:solidFill>
                        <a:prstDash val="solid"/>
                        <a:round/>
                        <a:headEnd type="none" w="med" len="med"/>
                        <a:tailEnd type="none" w="med" len="med"/>
                      </a:lnL>
                      <a:lnR w="12700" cap="flat" cmpd="sng">
                        <a:noFill/>
                        <a:prstDash val="solid"/>
                        <a:round/>
                        <a:headEnd type="none" w="sm" len="sm"/>
                        <a:tailEnd type="none" w="sm" len="sm"/>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6"/>
                    </a:ext>
                  </a:extLst>
                </a:tr>
                <a:tr h="103225">
                  <a:tc>
                    <a:txBody>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mj-lt"/>
                            <a:ea typeface="Gill Sans"/>
                            <a:cs typeface="Gill Sans"/>
                            <a:sym typeface="Gill Sans"/>
                          </a:rPr>
                          <a:t>7</a:t>
                        </a:r>
                        <a:endParaRPr sz="1400" u="none" strike="noStrike" cap="none">
                          <a:solidFill>
                            <a:srgbClr val="000000"/>
                          </a:solidFill>
                          <a:latin typeface="+mj-lt"/>
                        </a:endParaRPr>
                      </a:p>
                    </a:txBody>
                    <a:tcPr marL="4500" marR="4500" marT="4500" marB="0" anchor="b">
                      <a:lnL w="12700" cap="flat" cmpd="sng">
                        <a:noFill/>
                        <a:prstDash val="solid"/>
                        <a:round/>
                        <a:headEnd type="none" w="sm" len="sm"/>
                        <a:tailEnd type="none" w="sm" len="sm"/>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solidFill>
                              <a:srgbClr val="000000"/>
                            </a:solidFill>
                            <a:latin typeface="+mj-lt"/>
                            <a:ea typeface="Gill Sans"/>
                            <a:cs typeface="Gill Sans"/>
                            <a:sym typeface="Gill Sans"/>
                          </a:rPr>
                          <a:t>0.69</a:t>
                        </a:r>
                        <a:endParaRPr sz="1400" b="0" i="0" u="none" strike="noStrike" cap="none">
                          <a:solidFill>
                            <a:srgbClr val="000000"/>
                          </a:solidFill>
                          <a:latin typeface="+mj-lt"/>
                          <a:ea typeface="Gill Sans"/>
                          <a:cs typeface="Gill Sans"/>
                          <a:sym typeface="Gill Sans"/>
                        </a:endParaRPr>
                      </a:p>
                    </a:txBody>
                    <a:tcPr marL="4500" marR="4500" marT="4500" marB="0" anchor="b">
                      <a:lnL w="12700" cap="flat" cmpd="sng" algn="ctr">
                        <a:solidFill>
                          <a:schemeClr val="accent3"/>
                        </a:solidFill>
                        <a:prstDash val="solid"/>
                        <a:round/>
                        <a:headEnd type="none" w="med" len="med"/>
                        <a:tailEnd type="none" w="med" len="med"/>
                      </a:lnL>
                      <a:lnR w="12700" cap="flat" cmpd="sng">
                        <a:noFill/>
                        <a:prstDash val="solid"/>
                        <a:round/>
                        <a:headEnd type="none" w="sm" len="sm"/>
                        <a:tailEnd type="none" w="sm" len="sm"/>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7"/>
                    </a:ext>
                  </a:extLst>
                </a:tr>
                <a:tr h="103225">
                  <a:tc>
                    <a:txBody>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mj-lt"/>
                            <a:ea typeface="Gill Sans"/>
                            <a:cs typeface="Gill Sans"/>
                            <a:sym typeface="Gill Sans"/>
                          </a:rPr>
                          <a:t>8</a:t>
                        </a:r>
                        <a:endParaRPr sz="1400" u="none" strike="noStrike" cap="none">
                          <a:solidFill>
                            <a:srgbClr val="000000"/>
                          </a:solidFill>
                          <a:latin typeface="+mj-lt"/>
                        </a:endParaRPr>
                      </a:p>
                    </a:txBody>
                    <a:tcPr marL="4500" marR="4500" marT="4500" marB="0" anchor="b">
                      <a:lnL w="12700" cap="flat" cmpd="sng">
                        <a:noFill/>
                        <a:prstDash val="solid"/>
                        <a:round/>
                        <a:headEnd type="none" w="sm" len="sm"/>
                        <a:tailEnd type="none" w="sm" len="sm"/>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solidFill>
                              <a:srgbClr val="000000"/>
                            </a:solidFill>
                            <a:latin typeface="+mj-lt"/>
                            <a:ea typeface="Gill Sans"/>
                            <a:cs typeface="Gill Sans"/>
                            <a:sym typeface="Gill Sans"/>
                          </a:rPr>
                          <a:t>0.59</a:t>
                        </a:r>
                        <a:endParaRPr sz="1400" b="0" i="0" u="none" strike="noStrike" cap="none">
                          <a:solidFill>
                            <a:srgbClr val="000000"/>
                          </a:solidFill>
                          <a:latin typeface="+mj-lt"/>
                          <a:ea typeface="Gill Sans"/>
                          <a:cs typeface="Gill Sans"/>
                          <a:sym typeface="Gill Sans"/>
                        </a:endParaRPr>
                      </a:p>
                    </a:txBody>
                    <a:tcPr marL="4500" marR="4500" marT="4500" marB="0" anchor="b">
                      <a:lnL w="12700" cap="flat" cmpd="sng" algn="ctr">
                        <a:solidFill>
                          <a:schemeClr val="accent3"/>
                        </a:solidFill>
                        <a:prstDash val="solid"/>
                        <a:round/>
                        <a:headEnd type="none" w="med" len="med"/>
                        <a:tailEnd type="none" w="med" len="med"/>
                      </a:lnL>
                      <a:lnR w="12700" cap="flat" cmpd="sng">
                        <a:noFill/>
                        <a:prstDash val="solid"/>
                        <a:round/>
                        <a:headEnd type="none" w="sm" len="sm"/>
                        <a:tailEnd type="none" w="sm" len="sm"/>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8"/>
                    </a:ext>
                  </a:extLst>
                </a:tr>
                <a:tr h="103225">
                  <a:tc>
                    <a:txBody>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mj-lt"/>
                            <a:ea typeface="Gill Sans"/>
                            <a:cs typeface="Gill Sans"/>
                            <a:sym typeface="Gill Sans"/>
                          </a:rPr>
                          <a:t>9</a:t>
                        </a:r>
                        <a:endParaRPr sz="1400" u="none" strike="noStrike" cap="none">
                          <a:solidFill>
                            <a:srgbClr val="000000"/>
                          </a:solidFill>
                          <a:latin typeface="+mj-lt"/>
                        </a:endParaRPr>
                      </a:p>
                    </a:txBody>
                    <a:tcPr marL="4500" marR="4500" marT="4500" marB="0" anchor="b">
                      <a:lnL w="12700" cap="flat" cmpd="sng">
                        <a:noFill/>
                        <a:prstDash val="solid"/>
                        <a:round/>
                        <a:headEnd type="none" w="sm" len="sm"/>
                        <a:tailEnd type="none" w="sm" len="sm"/>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solidFill>
                              <a:srgbClr val="000000"/>
                            </a:solidFill>
                            <a:latin typeface="+mj-lt"/>
                            <a:ea typeface="Gill Sans"/>
                            <a:cs typeface="Gill Sans"/>
                            <a:sym typeface="Gill Sans"/>
                          </a:rPr>
                          <a:t>0.70</a:t>
                        </a:r>
                        <a:endParaRPr sz="1400" b="0" i="0" u="none" strike="noStrike" cap="none">
                          <a:solidFill>
                            <a:srgbClr val="000000"/>
                          </a:solidFill>
                          <a:latin typeface="+mj-lt"/>
                          <a:ea typeface="Gill Sans"/>
                          <a:cs typeface="Gill Sans"/>
                          <a:sym typeface="Gill Sans"/>
                        </a:endParaRPr>
                      </a:p>
                    </a:txBody>
                    <a:tcPr marL="4500" marR="4500" marT="4500" marB="0" anchor="b">
                      <a:lnL w="12700" cap="flat" cmpd="sng" algn="ctr">
                        <a:solidFill>
                          <a:schemeClr val="accent3"/>
                        </a:solidFill>
                        <a:prstDash val="solid"/>
                        <a:round/>
                        <a:headEnd type="none" w="med" len="med"/>
                        <a:tailEnd type="none" w="med" len="med"/>
                      </a:lnL>
                      <a:lnR w="12700" cap="flat" cmpd="sng">
                        <a:noFill/>
                        <a:prstDash val="solid"/>
                        <a:round/>
                        <a:headEnd type="none" w="sm" len="sm"/>
                        <a:tailEnd type="none" w="sm" len="sm"/>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9"/>
                    </a:ext>
                  </a:extLst>
                </a:tr>
                <a:tr h="103225">
                  <a:tc>
                    <a:txBody>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mj-lt"/>
                            <a:ea typeface="Gill Sans"/>
                            <a:cs typeface="Gill Sans"/>
                            <a:sym typeface="Gill Sans"/>
                          </a:rPr>
                          <a:t>10</a:t>
                        </a:r>
                        <a:endParaRPr sz="1400" u="none" strike="noStrike" cap="none">
                          <a:solidFill>
                            <a:srgbClr val="000000"/>
                          </a:solidFill>
                          <a:latin typeface="+mj-lt"/>
                        </a:endParaRPr>
                      </a:p>
                    </a:txBody>
                    <a:tcPr marL="4500" marR="4500" marT="4500" marB="0" anchor="b">
                      <a:lnL w="12700" cap="flat" cmpd="sng">
                        <a:noFill/>
                        <a:prstDash val="solid"/>
                        <a:round/>
                        <a:headEnd type="none" w="sm" len="sm"/>
                        <a:tailEnd type="none" w="sm" len="sm"/>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solidFill>
                              <a:srgbClr val="000000"/>
                            </a:solidFill>
                            <a:latin typeface="+mj-lt"/>
                            <a:ea typeface="Gill Sans"/>
                            <a:cs typeface="Gill Sans"/>
                            <a:sym typeface="Gill Sans"/>
                          </a:rPr>
                          <a:t>0.31</a:t>
                        </a:r>
                        <a:endParaRPr sz="1400" b="0" i="0" u="none" strike="noStrike" cap="none">
                          <a:solidFill>
                            <a:srgbClr val="000000"/>
                          </a:solidFill>
                          <a:latin typeface="+mj-lt"/>
                          <a:ea typeface="Gill Sans"/>
                          <a:cs typeface="Gill Sans"/>
                          <a:sym typeface="Gill Sans"/>
                        </a:endParaRPr>
                      </a:p>
                    </a:txBody>
                    <a:tcPr marL="4500" marR="4500" marT="4500" marB="0" anchor="b">
                      <a:lnL w="12700" cap="flat" cmpd="sng" algn="ctr">
                        <a:solidFill>
                          <a:schemeClr val="accent3"/>
                        </a:solidFill>
                        <a:prstDash val="solid"/>
                        <a:round/>
                        <a:headEnd type="none" w="med" len="med"/>
                        <a:tailEnd type="none" w="med" len="med"/>
                      </a:lnL>
                      <a:lnR w="12700" cap="flat" cmpd="sng">
                        <a:noFill/>
                        <a:prstDash val="solid"/>
                        <a:round/>
                        <a:headEnd type="none" w="sm" len="sm"/>
                        <a:tailEnd type="none" w="sm" len="sm"/>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10"/>
                    </a:ext>
                  </a:extLst>
                </a:tr>
                <a:tr h="103225">
                  <a:tc>
                    <a:txBody>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mj-lt"/>
                            <a:ea typeface="Gill Sans"/>
                            <a:cs typeface="Gill Sans"/>
                            <a:sym typeface="Gill Sans"/>
                          </a:rPr>
                          <a:t>11</a:t>
                        </a:r>
                        <a:endParaRPr sz="1400" u="none" strike="noStrike" cap="none">
                          <a:solidFill>
                            <a:srgbClr val="000000"/>
                          </a:solidFill>
                          <a:latin typeface="+mj-lt"/>
                        </a:endParaRPr>
                      </a:p>
                    </a:txBody>
                    <a:tcPr marL="4500" marR="4500" marT="4500" marB="0" anchor="b">
                      <a:lnL w="12700" cap="flat" cmpd="sng">
                        <a:noFill/>
                        <a:prstDash val="solid"/>
                        <a:round/>
                        <a:headEnd type="none" w="sm" len="sm"/>
                        <a:tailEnd type="none" w="sm" len="sm"/>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solidFill>
                              <a:srgbClr val="000000"/>
                            </a:solidFill>
                            <a:latin typeface="+mj-lt"/>
                            <a:ea typeface="Gill Sans"/>
                            <a:cs typeface="Gill Sans"/>
                            <a:sym typeface="Gill Sans"/>
                          </a:rPr>
                          <a:t>0.47</a:t>
                        </a:r>
                        <a:endParaRPr sz="1400" b="0" i="0" u="none" strike="noStrike" cap="none">
                          <a:solidFill>
                            <a:srgbClr val="000000"/>
                          </a:solidFill>
                          <a:latin typeface="+mj-lt"/>
                          <a:ea typeface="Gill Sans"/>
                          <a:cs typeface="Gill Sans"/>
                          <a:sym typeface="Gill Sans"/>
                        </a:endParaRPr>
                      </a:p>
                    </a:txBody>
                    <a:tcPr marL="4500" marR="4500" marT="4500" marB="0" anchor="b">
                      <a:lnL w="12700" cap="flat" cmpd="sng" algn="ctr">
                        <a:solidFill>
                          <a:schemeClr val="accent3"/>
                        </a:solidFill>
                        <a:prstDash val="solid"/>
                        <a:round/>
                        <a:headEnd type="none" w="med" len="med"/>
                        <a:tailEnd type="none" w="med" len="med"/>
                      </a:lnL>
                      <a:lnR w="12700" cap="flat" cmpd="sng">
                        <a:noFill/>
                        <a:prstDash val="solid"/>
                        <a:round/>
                        <a:headEnd type="none" w="sm" len="sm"/>
                        <a:tailEnd type="none" w="sm" len="sm"/>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11"/>
                    </a:ext>
                  </a:extLst>
                </a:tr>
                <a:tr h="103225">
                  <a:tc>
                    <a:txBody>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mj-lt"/>
                            <a:ea typeface="Gill Sans"/>
                            <a:cs typeface="Gill Sans"/>
                            <a:sym typeface="Gill Sans"/>
                          </a:rPr>
                          <a:t>12</a:t>
                        </a:r>
                        <a:endParaRPr sz="1400" u="none" strike="noStrike" cap="none">
                          <a:solidFill>
                            <a:srgbClr val="000000"/>
                          </a:solidFill>
                          <a:latin typeface="+mj-lt"/>
                        </a:endParaRPr>
                      </a:p>
                    </a:txBody>
                    <a:tcPr marL="4500" marR="4500" marT="4500" marB="0" anchor="b">
                      <a:lnL w="12700" cap="flat" cmpd="sng">
                        <a:noFill/>
                        <a:prstDash val="solid"/>
                        <a:round/>
                        <a:headEnd type="none" w="sm" len="sm"/>
                        <a:tailEnd type="none" w="sm" len="sm"/>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solidFill>
                              <a:srgbClr val="000000"/>
                            </a:solidFill>
                            <a:latin typeface="+mj-lt"/>
                            <a:ea typeface="Gill Sans"/>
                            <a:cs typeface="Gill Sans"/>
                            <a:sym typeface="Gill Sans"/>
                          </a:rPr>
                          <a:t>0.36</a:t>
                        </a:r>
                        <a:endParaRPr sz="1400" b="0" i="0" u="none" strike="noStrike" cap="none">
                          <a:solidFill>
                            <a:srgbClr val="000000"/>
                          </a:solidFill>
                          <a:latin typeface="+mj-lt"/>
                          <a:ea typeface="Gill Sans"/>
                          <a:cs typeface="Gill Sans"/>
                          <a:sym typeface="Gill Sans"/>
                        </a:endParaRPr>
                      </a:p>
                    </a:txBody>
                    <a:tcPr marL="4500" marR="4500" marT="4500" marB="0" anchor="b">
                      <a:lnL w="12700" cap="flat" cmpd="sng" algn="ctr">
                        <a:solidFill>
                          <a:schemeClr val="accent3"/>
                        </a:solidFill>
                        <a:prstDash val="solid"/>
                        <a:round/>
                        <a:headEnd type="none" w="med" len="med"/>
                        <a:tailEnd type="none" w="med" len="med"/>
                      </a:lnL>
                      <a:lnR w="12700" cap="flat" cmpd="sng">
                        <a:noFill/>
                        <a:prstDash val="solid"/>
                        <a:round/>
                        <a:headEnd type="none" w="sm" len="sm"/>
                        <a:tailEnd type="none" w="sm" len="sm"/>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12"/>
                    </a:ext>
                  </a:extLst>
                </a:tr>
                <a:tr h="103225">
                  <a:tc>
                    <a:txBody>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mj-lt"/>
                            <a:ea typeface="Gill Sans"/>
                            <a:cs typeface="Gill Sans"/>
                            <a:sym typeface="Gill Sans"/>
                          </a:rPr>
                          <a:t>13</a:t>
                        </a:r>
                        <a:endParaRPr sz="1400" u="none" strike="noStrike" cap="none">
                          <a:solidFill>
                            <a:srgbClr val="000000"/>
                          </a:solidFill>
                          <a:latin typeface="+mj-lt"/>
                        </a:endParaRPr>
                      </a:p>
                    </a:txBody>
                    <a:tcPr marL="4500" marR="4500" marT="4500" marB="0" anchor="b">
                      <a:lnL w="12700" cap="flat" cmpd="sng">
                        <a:noFill/>
                        <a:prstDash val="solid"/>
                        <a:round/>
                        <a:headEnd type="none" w="sm" len="sm"/>
                        <a:tailEnd type="none" w="sm" len="sm"/>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solidFill>
                              <a:srgbClr val="000000"/>
                            </a:solidFill>
                            <a:latin typeface="+mj-lt"/>
                            <a:ea typeface="Gill Sans"/>
                            <a:cs typeface="Gill Sans"/>
                            <a:sym typeface="Gill Sans"/>
                          </a:rPr>
                          <a:t>0.47</a:t>
                        </a:r>
                        <a:endParaRPr sz="1400" b="0" i="0" u="none" strike="noStrike" cap="none">
                          <a:solidFill>
                            <a:srgbClr val="000000"/>
                          </a:solidFill>
                          <a:latin typeface="+mj-lt"/>
                          <a:ea typeface="Gill Sans"/>
                          <a:cs typeface="Gill Sans"/>
                          <a:sym typeface="Gill Sans"/>
                        </a:endParaRPr>
                      </a:p>
                    </a:txBody>
                    <a:tcPr marL="4500" marR="4500" marT="4500" marB="0" anchor="b">
                      <a:lnL w="12700" cap="flat" cmpd="sng" algn="ctr">
                        <a:solidFill>
                          <a:schemeClr val="accent3"/>
                        </a:solidFill>
                        <a:prstDash val="solid"/>
                        <a:round/>
                        <a:headEnd type="none" w="med" len="med"/>
                        <a:tailEnd type="none" w="med" len="med"/>
                      </a:lnL>
                      <a:lnR w="12700" cap="flat" cmpd="sng">
                        <a:noFill/>
                        <a:prstDash val="solid"/>
                        <a:round/>
                        <a:headEnd type="none" w="sm" len="sm"/>
                        <a:tailEnd type="none" w="sm" len="sm"/>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13"/>
                    </a:ext>
                  </a:extLst>
                </a:tr>
                <a:tr h="103225">
                  <a:tc>
                    <a:txBody>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mj-lt"/>
                            <a:ea typeface="Gill Sans"/>
                            <a:cs typeface="Gill Sans"/>
                            <a:sym typeface="Gill Sans"/>
                          </a:rPr>
                          <a:t>14</a:t>
                        </a:r>
                        <a:endParaRPr sz="1400" u="none" strike="noStrike" cap="none">
                          <a:solidFill>
                            <a:srgbClr val="000000"/>
                          </a:solidFill>
                          <a:latin typeface="+mj-lt"/>
                        </a:endParaRPr>
                      </a:p>
                    </a:txBody>
                    <a:tcPr marL="4500" marR="4500" marT="4500" marB="0" anchor="b">
                      <a:lnL w="12700" cap="flat" cmpd="sng">
                        <a:noFill/>
                        <a:prstDash val="solid"/>
                        <a:round/>
                        <a:headEnd type="none" w="sm" len="sm"/>
                        <a:tailEnd type="none" w="sm" len="sm"/>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solidFill>
                              <a:srgbClr val="000000"/>
                            </a:solidFill>
                            <a:latin typeface="+mj-lt"/>
                            <a:ea typeface="Gill Sans"/>
                            <a:cs typeface="Gill Sans"/>
                            <a:sym typeface="Gill Sans"/>
                          </a:rPr>
                          <a:t>0.71</a:t>
                        </a:r>
                        <a:endParaRPr sz="1400" b="0" i="0" u="none" strike="noStrike" cap="none">
                          <a:solidFill>
                            <a:srgbClr val="000000"/>
                          </a:solidFill>
                          <a:latin typeface="+mj-lt"/>
                          <a:ea typeface="Gill Sans"/>
                          <a:cs typeface="Gill Sans"/>
                          <a:sym typeface="Gill Sans"/>
                        </a:endParaRPr>
                      </a:p>
                    </a:txBody>
                    <a:tcPr marL="4500" marR="4500" marT="4500" marB="0" anchor="b">
                      <a:lnL w="12700" cap="flat" cmpd="sng" algn="ctr">
                        <a:solidFill>
                          <a:schemeClr val="accent3"/>
                        </a:solidFill>
                        <a:prstDash val="solid"/>
                        <a:round/>
                        <a:headEnd type="none" w="med" len="med"/>
                        <a:tailEnd type="none" w="med" len="med"/>
                      </a:lnL>
                      <a:lnR w="12700" cap="flat" cmpd="sng">
                        <a:noFill/>
                        <a:prstDash val="solid"/>
                        <a:round/>
                        <a:headEnd type="none" w="sm" len="sm"/>
                        <a:tailEnd type="none" w="sm" len="sm"/>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14"/>
                    </a:ext>
                  </a:extLst>
                </a:tr>
                <a:tr h="103225">
                  <a:tc>
                    <a:txBody>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mj-lt"/>
                            <a:ea typeface="Gill Sans"/>
                            <a:cs typeface="Gill Sans"/>
                            <a:sym typeface="Gill Sans"/>
                          </a:rPr>
                          <a:t>15</a:t>
                        </a:r>
                        <a:endParaRPr sz="1400" u="none" strike="noStrike" cap="none">
                          <a:solidFill>
                            <a:srgbClr val="000000"/>
                          </a:solidFill>
                          <a:latin typeface="+mj-lt"/>
                        </a:endParaRPr>
                      </a:p>
                    </a:txBody>
                    <a:tcPr marL="4500" marR="4500" marT="4500" marB="0" anchor="b">
                      <a:lnL w="12700" cap="flat" cmpd="sng">
                        <a:noFill/>
                        <a:prstDash val="solid"/>
                        <a:round/>
                        <a:headEnd type="none" w="sm" len="sm"/>
                        <a:tailEnd type="none" w="sm" len="sm"/>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solidFill>
                              <a:srgbClr val="000000"/>
                            </a:solidFill>
                            <a:latin typeface="+mj-lt"/>
                            <a:ea typeface="Gill Sans"/>
                            <a:cs typeface="Gill Sans"/>
                            <a:sym typeface="Gill Sans"/>
                          </a:rPr>
                          <a:t>0.40</a:t>
                        </a:r>
                        <a:endParaRPr sz="1400" b="0" i="0" u="none" strike="noStrike" cap="none">
                          <a:solidFill>
                            <a:srgbClr val="000000"/>
                          </a:solidFill>
                          <a:latin typeface="+mj-lt"/>
                          <a:ea typeface="Gill Sans"/>
                          <a:cs typeface="Gill Sans"/>
                          <a:sym typeface="Gill Sans"/>
                        </a:endParaRPr>
                      </a:p>
                    </a:txBody>
                    <a:tcPr marL="4500" marR="4500" marT="4500" marB="0" anchor="b">
                      <a:lnL w="12700" cap="flat" cmpd="sng" algn="ctr">
                        <a:solidFill>
                          <a:schemeClr val="accent3"/>
                        </a:solidFill>
                        <a:prstDash val="solid"/>
                        <a:round/>
                        <a:headEnd type="none" w="med" len="med"/>
                        <a:tailEnd type="none" w="med" len="med"/>
                      </a:lnL>
                      <a:lnR w="12700" cap="flat" cmpd="sng">
                        <a:noFill/>
                        <a:prstDash val="solid"/>
                        <a:round/>
                        <a:headEnd type="none" w="sm" len="sm"/>
                        <a:tailEnd type="none" w="sm" len="sm"/>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15"/>
                    </a:ext>
                  </a:extLst>
                </a:tr>
                <a:tr h="103225">
                  <a:tc>
                    <a:txBody>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mj-lt"/>
                            <a:ea typeface="Gill Sans"/>
                            <a:cs typeface="Gill Sans"/>
                            <a:sym typeface="Gill Sans"/>
                          </a:rPr>
                          <a:t>16</a:t>
                        </a:r>
                        <a:endParaRPr sz="1400" u="none" strike="noStrike" cap="none">
                          <a:solidFill>
                            <a:srgbClr val="000000"/>
                          </a:solidFill>
                          <a:latin typeface="+mj-lt"/>
                        </a:endParaRPr>
                      </a:p>
                    </a:txBody>
                    <a:tcPr marL="4500" marR="4500" marT="4500" marB="0" anchor="b">
                      <a:lnL w="12700" cap="flat" cmpd="sng">
                        <a:noFill/>
                        <a:prstDash val="solid"/>
                        <a:round/>
                        <a:headEnd type="none" w="sm" len="sm"/>
                        <a:tailEnd type="none" w="sm" len="sm"/>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solidFill>
                              <a:srgbClr val="000000"/>
                            </a:solidFill>
                            <a:latin typeface="+mj-lt"/>
                            <a:ea typeface="Gill Sans"/>
                            <a:cs typeface="Gill Sans"/>
                            <a:sym typeface="Gill Sans"/>
                          </a:rPr>
                          <a:t>0.42</a:t>
                        </a:r>
                        <a:endParaRPr sz="1400" b="0" i="0" u="none" strike="noStrike" cap="none">
                          <a:solidFill>
                            <a:srgbClr val="000000"/>
                          </a:solidFill>
                          <a:latin typeface="+mj-lt"/>
                          <a:ea typeface="Gill Sans"/>
                          <a:cs typeface="Gill Sans"/>
                          <a:sym typeface="Gill Sans"/>
                        </a:endParaRPr>
                      </a:p>
                    </a:txBody>
                    <a:tcPr marL="4500" marR="4500" marT="4500" marB="0" anchor="b">
                      <a:lnL w="12700" cap="flat" cmpd="sng" algn="ctr">
                        <a:solidFill>
                          <a:schemeClr val="accent3"/>
                        </a:solidFill>
                        <a:prstDash val="solid"/>
                        <a:round/>
                        <a:headEnd type="none" w="med" len="med"/>
                        <a:tailEnd type="none" w="med" len="med"/>
                      </a:lnL>
                      <a:lnR w="12700" cap="flat" cmpd="sng">
                        <a:noFill/>
                        <a:prstDash val="solid"/>
                        <a:round/>
                        <a:headEnd type="none" w="sm" len="sm"/>
                        <a:tailEnd type="none" w="sm" len="sm"/>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16"/>
                    </a:ext>
                  </a:extLst>
                </a:tr>
                <a:tr h="103225">
                  <a:tc>
                    <a:txBody>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mj-lt"/>
                            <a:ea typeface="Gill Sans"/>
                            <a:cs typeface="Gill Sans"/>
                            <a:sym typeface="Gill Sans"/>
                          </a:rPr>
                          <a:t>17</a:t>
                        </a:r>
                        <a:endParaRPr sz="1400" u="none" strike="noStrike" cap="none">
                          <a:solidFill>
                            <a:srgbClr val="000000"/>
                          </a:solidFill>
                          <a:latin typeface="+mj-lt"/>
                        </a:endParaRPr>
                      </a:p>
                    </a:txBody>
                    <a:tcPr marL="4500" marR="4500" marT="4500" marB="0" anchor="b">
                      <a:lnL w="12700" cap="flat" cmpd="sng">
                        <a:noFill/>
                        <a:prstDash val="solid"/>
                        <a:round/>
                        <a:headEnd type="none" w="sm" len="sm"/>
                        <a:tailEnd type="none" w="sm" len="sm"/>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solidFill>
                              <a:srgbClr val="000000"/>
                            </a:solidFill>
                            <a:latin typeface="+mj-lt"/>
                            <a:ea typeface="Gill Sans"/>
                            <a:cs typeface="Gill Sans"/>
                            <a:sym typeface="Gill Sans"/>
                          </a:rPr>
                          <a:t>0.34</a:t>
                        </a:r>
                        <a:endParaRPr sz="1400" b="0" i="0" u="none" strike="noStrike" cap="none">
                          <a:solidFill>
                            <a:srgbClr val="000000"/>
                          </a:solidFill>
                          <a:latin typeface="+mj-lt"/>
                          <a:ea typeface="Gill Sans"/>
                          <a:cs typeface="Gill Sans"/>
                          <a:sym typeface="Gill Sans"/>
                        </a:endParaRPr>
                      </a:p>
                    </a:txBody>
                    <a:tcPr marL="4500" marR="4500" marT="4500" marB="0" anchor="b">
                      <a:lnL w="12700" cap="flat" cmpd="sng" algn="ctr">
                        <a:solidFill>
                          <a:schemeClr val="accent3"/>
                        </a:solidFill>
                        <a:prstDash val="solid"/>
                        <a:round/>
                        <a:headEnd type="none" w="med" len="med"/>
                        <a:tailEnd type="none" w="med" len="med"/>
                      </a:lnL>
                      <a:lnR w="12700" cap="flat" cmpd="sng">
                        <a:noFill/>
                        <a:prstDash val="solid"/>
                        <a:round/>
                        <a:headEnd type="none" w="sm" len="sm"/>
                        <a:tailEnd type="none" w="sm" len="sm"/>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17"/>
                    </a:ext>
                  </a:extLst>
                </a:tr>
                <a:tr h="103225">
                  <a:tc>
                    <a:txBody>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mj-lt"/>
                            <a:ea typeface="Gill Sans"/>
                            <a:cs typeface="Gill Sans"/>
                            <a:sym typeface="Gill Sans"/>
                          </a:rPr>
                          <a:t>18</a:t>
                        </a:r>
                        <a:endParaRPr sz="1400" u="none" strike="noStrike" cap="none">
                          <a:solidFill>
                            <a:srgbClr val="000000"/>
                          </a:solidFill>
                          <a:latin typeface="+mj-lt"/>
                        </a:endParaRPr>
                      </a:p>
                    </a:txBody>
                    <a:tcPr marL="4500" marR="4500" marT="4500" marB="0" anchor="b">
                      <a:lnL w="12700" cap="flat" cmpd="sng">
                        <a:noFill/>
                        <a:prstDash val="solid"/>
                        <a:round/>
                        <a:headEnd type="none" w="sm" len="sm"/>
                        <a:tailEnd type="none" w="sm" len="sm"/>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solidFill>
                              <a:srgbClr val="000000"/>
                            </a:solidFill>
                            <a:latin typeface="+mj-lt"/>
                            <a:ea typeface="Gill Sans"/>
                            <a:cs typeface="Gill Sans"/>
                            <a:sym typeface="Gill Sans"/>
                          </a:rPr>
                          <a:t>0.71</a:t>
                        </a:r>
                        <a:endParaRPr sz="1400" b="0" i="0" u="none" strike="noStrike" cap="none">
                          <a:solidFill>
                            <a:srgbClr val="000000"/>
                          </a:solidFill>
                          <a:latin typeface="+mj-lt"/>
                          <a:ea typeface="Gill Sans"/>
                          <a:cs typeface="Gill Sans"/>
                          <a:sym typeface="Gill Sans"/>
                        </a:endParaRPr>
                      </a:p>
                    </a:txBody>
                    <a:tcPr marL="4500" marR="4500" marT="4500" marB="0" anchor="b">
                      <a:lnL w="12700" cap="flat" cmpd="sng" algn="ctr">
                        <a:solidFill>
                          <a:schemeClr val="accent3"/>
                        </a:solidFill>
                        <a:prstDash val="solid"/>
                        <a:round/>
                        <a:headEnd type="none" w="med" len="med"/>
                        <a:tailEnd type="none" w="med" len="med"/>
                      </a:lnL>
                      <a:lnR w="12700" cap="flat" cmpd="sng">
                        <a:noFill/>
                        <a:prstDash val="solid"/>
                        <a:round/>
                        <a:headEnd type="none" w="sm" len="sm"/>
                        <a:tailEnd type="none" w="sm" len="sm"/>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18"/>
                    </a:ext>
                  </a:extLst>
                </a:tr>
                <a:tr h="103225">
                  <a:tc>
                    <a:txBody>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mj-lt"/>
                            <a:ea typeface="Gill Sans"/>
                            <a:cs typeface="Gill Sans"/>
                            <a:sym typeface="Gill Sans"/>
                          </a:rPr>
                          <a:t>19</a:t>
                        </a:r>
                        <a:endParaRPr sz="1400" u="none" strike="noStrike" cap="none">
                          <a:solidFill>
                            <a:srgbClr val="000000"/>
                          </a:solidFill>
                          <a:latin typeface="+mj-lt"/>
                        </a:endParaRPr>
                      </a:p>
                    </a:txBody>
                    <a:tcPr marL="4500" marR="4500" marT="4500" marB="0" anchor="b">
                      <a:lnL w="12700" cap="flat" cmpd="sng">
                        <a:noFill/>
                        <a:prstDash val="solid"/>
                        <a:round/>
                        <a:headEnd type="none" w="sm" len="sm"/>
                        <a:tailEnd type="none" w="sm" len="sm"/>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solidFill>
                              <a:srgbClr val="000000"/>
                            </a:solidFill>
                            <a:latin typeface="+mj-lt"/>
                            <a:ea typeface="Gill Sans"/>
                            <a:cs typeface="Gill Sans"/>
                            <a:sym typeface="Gill Sans"/>
                          </a:rPr>
                          <a:t>0.49</a:t>
                        </a:r>
                        <a:endParaRPr sz="1400" b="0" i="0" u="none" strike="noStrike" cap="none">
                          <a:solidFill>
                            <a:srgbClr val="000000"/>
                          </a:solidFill>
                          <a:latin typeface="+mj-lt"/>
                          <a:ea typeface="Gill Sans"/>
                          <a:cs typeface="Gill Sans"/>
                          <a:sym typeface="Gill Sans"/>
                        </a:endParaRPr>
                      </a:p>
                    </a:txBody>
                    <a:tcPr marL="4500" marR="4500" marT="4500" marB="0" anchor="b">
                      <a:lnL w="12700" cap="flat" cmpd="sng" algn="ctr">
                        <a:solidFill>
                          <a:schemeClr val="accent3"/>
                        </a:solidFill>
                        <a:prstDash val="solid"/>
                        <a:round/>
                        <a:headEnd type="none" w="med" len="med"/>
                        <a:tailEnd type="none" w="med" len="med"/>
                      </a:lnL>
                      <a:lnR w="12700" cap="flat" cmpd="sng">
                        <a:noFill/>
                        <a:prstDash val="solid"/>
                        <a:round/>
                        <a:headEnd type="none" w="sm" len="sm"/>
                        <a:tailEnd type="none" w="sm" len="sm"/>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19"/>
                    </a:ext>
                  </a:extLst>
                </a:tr>
                <a:tr h="103225">
                  <a:tc>
                    <a:txBody>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mj-lt"/>
                            <a:ea typeface="Gill Sans"/>
                            <a:cs typeface="Gill Sans"/>
                            <a:sym typeface="Gill Sans"/>
                          </a:rPr>
                          <a:t>20</a:t>
                        </a:r>
                        <a:endParaRPr sz="1400" u="none" strike="noStrike" cap="none">
                          <a:solidFill>
                            <a:srgbClr val="000000"/>
                          </a:solidFill>
                          <a:latin typeface="+mj-lt"/>
                        </a:endParaRPr>
                      </a:p>
                    </a:txBody>
                    <a:tcPr marL="4500" marR="4500" marT="4500" marB="0" anchor="b">
                      <a:lnL w="12700" cap="flat" cmpd="sng">
                        <a:noFill/>
                        <a:prstDash val="solid"/>
                        <a:round/>
                        <a:headEnd type="none" w="sm" len="sm"/>
                        <a:tailEnd type="none" w="sm" len="sm"/>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noFill/>
                        <a:prstDash val="solid"/>
                        <a:round/>
                        <a:headEnd type="none" w="sm" len="sm"/>
                        <a:tailEnd type="none" w="sm" len="sm"/>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dirty="0">
                            <a:solidFill>
                              <a:srgbClr val="000000"/>
                            </a:solidFill>
                            <a:latin typeface="+mj-lt"/>
                            <a:ea typeface="Gill Sans"/>
                            <a:cs typeface="Gill Sans"/>
                            <a:sym typeface="Gill Sans"/>
                          </a:rPr>
                          <a:t>0.43</a:t>
                        </a:r>
                        <a:endParaRPr sz="1400" b="0" i="0" u="none" strike="noStrike" cap="none" dirty="0">
                          <a:solidFill>
                            <a:srgbClr val="000000"/>
                          </a:solidFill>
                          <a:latin typeface="+mj-lt"/>
                          <a:ea typeface="Gill Sans"/>
                          <a:cs typeface="Gill Sans"/>
                          <a:sym typeface="Gill Sans"/>
                        </a:endParaRPr>
                      </a:p>
                    </a:txBody>
                    <a:tcPr marL="4500" marR="4500" marT="4500" marB="0" anchor="b">
                      <a:lnL w="12700" cap="flat" cmpd="sng" algn="ctr">
                        <a:solidFill>
                          <a:schemeClr val="accent3"/>
                        </a:solidFill>
                        <a:prstDash val="solid"/>
                        <a:round/>
                        <a:headEnd type="none" w="med" len="med"/>
                        <a:tailEnd type="none" w="med" len="med"/>
                      </a:lnL>
                      <a:lnR w="12700" cap="flat" cmpd="sng">
                        <a:noFill/>
                        <a:prstDash val="solid"/>
                        <a:round/>
                        <a:headEnd type="none" w="sm" len="sm"/>
                        <a:tailEnd type="none" w="sm" len="sm"/>
                      </a:lnR>
                      <a:lnT w="12700" cap="flat" cmpd="sng" algn="ctr">
                        <a:solidFill>
                          <a:schemeClr val="accent3"/>
                        </a:solidFill>
                        <a:prstDash val="solid"/>
                        <a:round/>
                        <a:headEnd type="none" w="med" len="med"/>
                        <a:tailEnd type="none" w="med" len="med"/>
                      </a:lnT>
                      <a:lnB w="12700" cap="flat" cmpd="sng">
                        <a:noFill/>
                        <a:prstDash val="solid"/>
                        <a:round/>
                        <a:headEnd type="none" w="sm" len="sm"/>
                        <a:tailEnd type="none" w="sm" len="sm"/>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20"/>
                    </a:ext>
                  </a:extLst>
                </a:tr>
              </a:tbl>
            </a:graphicData>
          </a:graphic>
        </p:graphicFrame>
        <p:graphicFrame>
          <p:nvGraphicFramePr>
            <p:cNvPr id="1938" name="Google Shape;1938;p83"/>
            <p:cNvGraphicFramePr/>
            <p:nvPr>
              <p:extLst>
                <p:ext uri="{D42A27DB-BD31-4B8C-83A1-F6EECF244321}">
                  <p14:modId xmlns:p14="http://schemas.microsoft.com/office/powerpoint/2010/main" val="2449647324"/>
                </p:ext>
              </p:extLst>
            </p:nvPr>
          </p:nvGraphicFramePr>
          <p:xfrm>
            <a:off x="5869765" y="1864801"/>
            <a:ext cx="2976450" cy="4575060"/>
          </p:xfrm>
          <a:graphic>
            <a:graphicData uri="http://schemas.openxmlformats.org/drawingml/2006/table">
              <a:tbl>
                <a:tblPr rtl="1">
                  <a:noFill/>
                  <a:tableStyleId>{AF71F6A6-84FC-4517-B84F-205E2E999F06}</a:tableStyleId>
                </a:tblPr>
                <a:tblGrid>
                  <a:gridCol w="1517775">
                    <a:extLst>
                      <a:ext uri="{9D8B030D-6E8A-4147-A177-3AD203B41FA5}">
                        <a16:colId xmlns:a16="http://schemas.microsoft.com/office/drawing/2014/main" xmlns="" val="20000"/>
                      </a:ext>
                    </a:extLst>
                  </a:gridCol>
                  <a:gridCol w="1458675">
                    <a:extLst>
                      <a:ext uri="{9D8B030D-6E8A-4147-A177-3AD203B41FA5}">
                        <a16:colId xmlns:a16="http://schemas.microsoft.com/office/drawing/2014/main" xmlns="" val="20001"/>
                      </a:ext>
                    </a:extLst>
                  </a:gridCol>
                </a:tblGrid>
                <a:tr h="123908">
                  <a:tc>
                    <a:txBody>
                      <a:bodyPr/>
                      <a:lstStyle/>
                      <a:p>
                        <a:pPr marL="0" marR="0" lvl="0" indent="0" algn="ctr" rtl="0">
                          <a:lnSpc>
                            <a:spcPct val="100000"/>
                          </a:lnSpc>
                          <a:spcBef>
                            <a:spcPts val="0"/>
                          </a:spcBef>
                          <a:spcAft>
                            <a:spcPts val="0"/>
                          </a:spcAft>
                          <a:buClr>
                            <a:srgbClr val="000000"/>
                          </a:buClr>
                          <a:buSzPts val="1400"/>
                          <a:buFont typeface="Arial"/>
                          <a:buNone/>
                        </a:pPr>
                        <a:r>
                          <a:rPr lang="ar-LB" sz="1400" b="1" i="0" u="none" strike="noStrike" cap="none" dirty="0" smtClean="0">
                            <a:solidFill>
                              <a:schemeClr val="bg1"/>
                            </a:solidFill>
                            <a:latin typeface="+mj-lt"/>
                            <a:ea typeface="Gill Sans"/>
                            <a:cs typeface="Gill Sans"/>
                            <a:sym typeface="Gill Sans"/>
                          </a:rPr>
                          <a:t>رقم البند</a:t>
                        </a:r>
                        <a:endParaRPr sz="1400" b="1" i="0" u="none" strike="noStrike" cap="none" dirty="0">
                          <a:solidFill>
                            <a:schemeClr val="bg1"/>
                          </a:solidFill>
                          <a:latin typeface="+mj-lt"/>
                          <a:ea typeface="Gill Sans"/>
                          <a:cs typeface="Gill Sans"/>
                          <a:sym typeface="Gill Sans"/>
                        </a:endParaRPr>
                      </a:p>
                    </a:txBody>
                    <a:tcPr marL="4500" marR="4500" marT="4500" marB="0" anchor="b">
                      <a:lnL w="12700" cap="flat" cmpd="sng">
                        <a:noFill/>
                        <a:prstDash val="solid"/>
                        <a:round/>
                        <a:headEnd type="none" w="sm" len="sm"/>
                        <a:tailEnd type="none" w="sm" len="sm"/>
                      </a:lnL>
                      <a:lnR w="12700" cap="flat" cmpd="sng" algn="ctr">
                        <a:solidFill>
                          <a:schemeClr val="accent3"/>
                        </a:solidFill>
                        <a:prstDash val="solid"/>
                        <a:round/>
                        <a:headEnd type="none" w="med" len="med"/>
                        <a:tailEnd type="none" w="med" len="med"/>
                      </a:lnR>
                      <a:lnT w="12700" cap="flat" cmpd="sng">
                        <a:noFill/>
                        <a:prstDash val="solid"/>
                        <a:round/>
                        <a:headEnd type="none" w="sm" len="sm"/>
                        <a:tailEnd type="none" w="sm" len="sm"/>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651D32"/>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ar-LB" sz="1400" b="1" i="0" u="none" strike="noStrike" cap="none" dirty="0" smtClean="0">
                            <a:solidFill>
                              <a:schemeClr val="bg1"/>
                            </a:solidFill>
                            <a:latin typeface="Gill Sans MT"/>
                            <a:ea typeface="Gill Sans"/>
                            <a:cs typeface="Gill Sans"/>
                            <a:sym typeface="Gill Sans"/>
                          </a:rPr>
                          <a:t>قيمة الصعوبة</a:t>
                        </a:r>
                        <a:endParaRPr sz="1400" u="none" strike="noStrike" cap="none" dirty="0">
                          <a:solidFill>
                            <a:schemeClr val="bg1"/>
                          </a:solidFill>
                          <a:latin typeface="+mj-lt"/>
                        </a:endParaRPr>
                      </a:p>
                    </a:txBody>
                    <a:tcPr marL="4500" marR="4500" marT="4500" marB="0" anchor="b">
                      <a:lnL w="12700" cap="flat" cmpd="sng" algn="ctr">
                        <a:solidFill>
                          <a:schemeClr val="accent3"/>
                        </a:solidFill>
                        <a:prstDash val="solid"/>
                        <a:round/>
                        <a:headEnd type="none" w="med" len="med"/>
                        <a:tailEnd type="none" w="med" len="med"/>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651D32"/>
                      </a:solidFill>
                    </a:tcPr>
                  </a:tc>
                  <a:extLst>
                    <a:ext uri="{0D108BD9-81ED-4DB2-BD59-A6C34878D82A}">
                      <a16:rowId xmlns:a16="http://schemas.microsoft.com/office/drawing/2014/main" xmlns="" val="10000"/>
                    </a:ext>
                  </a:extLst>
                </a:tr>
                <a:tr h="103225">
                  <a:tc>
                    <a:txBody>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mj-lt"/>
                            <a:ea typeface="Gill Sans"/>
                            <a:cs typeface="Gill Sans"/>
                            <a:sym typeface="Gill Sans"/>
                          </a:rPr>
                          <a:t>21</a:t>
                        </a:r>
                        <a:endParaRPr sz="1400" u="none" strike="noStrike" cap="none">
                          <a:solidFill>
                            <a:srgbClr val="000000"/>
                          </a:solidFill>
                          <a:latin typeface="+mj-lt"/>
                        </a:endParaRPr>
                      </a:p>
                    </a:txBody>
                    <a:tcPr marL="4500" marR="4500" marT="4500" marB="0" anchor="b">
                      <a:lnL w="12700" cap="flat" cmpd="sng">
                        <a:noFill/>
                        <a:prstDash val="solid"/>
                        <a:round/>
                        <a:headEnd type="none" w="sm" len="sm"/>
                        <a:tailEnd type="none" w="sm" len="sm"/>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dirty="0">
                            <a:solidFill>
                              <a:srgbClr val="000000"/>
                            </a:solidFill>
                            <a:latin typeface="+mj-lt"/>
                            <a:ea typeface="Gill Sans"/>
                            <a:cs typeface="Gill Sans"/>
                            <a:sym typeface="Gill Sans"/>
                          </a:rPr>
                          <a:t>0.40</a:t>
                        </a:r>
                        <a:endParaRPr sz="1400" b="0" i="0" u="none" strike="noStrike" cap="none" dirty="0">
                          <a:solidFill>
                            <a:srgbClr val="000000"/>
                          </a:solidFill>
                          <a:latin typeface="+mj-lt"/>
                          <a:ea typeface="Gill Sans"/>
                          <a:cs typeface="Gill Sans"/>
                          <a:sym typeface="Gill Sans"/>
                        </a:endParaRPr>
                      </a:p>
                    </a:txBody>
                    <a:tcPr marL="4500" marR="4500" marT="4500" marB="0" anchor="b">
                      <a:lnL w="12700" cap="flat" cmpd="sng" algn="ctr">
                        <a:solidFill>
                          <a:schemeClr val="accent3"/>
                        </a:solidFill>
                        <a:prstDash val="solid"/>
                        <a:round/>
                        <a:headEnd type="none" w="med" len="med"/>
                        <a:tailEnd type="none" w="med" len="med"/>
                      </a:lnL>
                      <a:lnR w="12700" cap="flat" cmpd="sng">
                        <a:noFill/>
                        <a:prstDash val="solid"/>
                        <a:round/>
                        <a:headEnd type="none" w="sm" len="sm"/>
                        <a:tailEnd type="none" w="sm" len="sm"/>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1"/>
                    </a:ext>
                  </a:extLst>
                </a:tr>
                <a:tr h="103225">
                  <a:tc>
                    <a:txBody>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mj-lt"/>
                            <a:ea typeface="Gill Sans"/>
                            <a:cs typeface="Gill Sans"/>
                            <a:sym typeface="Gill Sans"/>
                          </a:rPr>
                          <a:t>22</a:t>
                        </a:r>
                        <a:endParaRPr sz="1400" u="none" strike="noStrike" cap="none">
                          <a:solidFill>
                            <a:srgbClr val="000000"/>
                          </a:solidFill>
                          <a:latin typeface="+mj-lt"/>
                        </a:endParaRPr>
                      </a:p>
                    </a:txBody>
                    <a:tcPr marL="4500" marR="4500" marT="4500" marB="0" anchor="b">
                      <a:lnL w="12700" cap="flat" cmpd="sng">
                        <a:noFill/>
                        <a:prstDash val="solid"/>
                        <a:round/>
                        <a:headEnd type="none" w="sm" len="sm"/>
                        <a:tailEnd type="none" w="sm" len="sm"/>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mj-lt"/>
                            <a:ea typeface="Gill Sans"/>
                            <a:cs typeface="Gill Sans"/>
                            <a:sym typeface="Gill Sans"/>
                          </a:rPr>
                          <a:t>0.38</a:t>
                        </a:r>
                        <a:endParaRPr sz="1400" u="none" strike="noStrike" cap="none">
                          <a:solidFill>
                            <a:srgbClr val="000000"/>
                          </a:solidFill>
                          <a:latin typeface="+mj-lt"/>
                        </a:endParaRPr>
                      </a:p>
                    </a:txBody>
                    <a:tcPr marL="4500" marR="4500" marT="4500" marB="0" anchor="b">
                      <a:lnL w="12700" cap="flat" cmpd="sng" algn="ctr">
                        <a:solidFill>
                          <a:schemeClr val="accent3"/>
                        </a:solidFill>
                        <a:prstDash val="solid"/>
                        <a:round/>
                        <a:headEnd type="none" w="med" len="med"/>
                        <a:tailEnd type="none" w="med" len="med"/>
                      </a:lnL>
                      <a:lnR w="12700" cap="flat" cmpd="sng">
                        <a:noFill/>
                        <a:prstDash val="solid"/>
                        <a:round/>
                        <a:headEnd type="none" w="sm" len="sm"/>
                        <a:tailEnd type="none" w="sm" len="sm"/>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2"/>
                    </a:ext>
                  </a:extLst>
                </a:tr>
                <a:tr h="103225">
                  <a:tc>
                    <a:txBody>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mj-lt"/>
                            <a:ea typeface="Gill Sans"/>
                            <a:cs typeface="Gill Sans"/>
                            <a:sym typeface="Gill Sans"/>
                          </a:rPr>
                          <a:t>23</a:t>
                        </a:r>
                        <a:endParaRPr sz="1400" u="none" strike="noStrike" cap="none">
                          <a:solidFill>
                            <a:srgbClr val="000000"/>
                          </a:solidFill>
                          <a:latin typeface="+mj-lt"/>
                        </a:endParaRPr>
                      </a:p>
                    </a:txBody>
                    <a:tcPr marL="4500" marR="4500" marT="4500" marB="0" anchor="b">
                      <a:lnL w="12700" cap="flat" cmpd="sng">
                        <a:noFill/>
                        <a:prstDash val="solid"/>
                        <a:round/>
                        <a:headEnd type="none" w="sm" len="sm"/>
                        <a:tailEnd type="none" w="sm" len="sm"/>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solidFill>
                              <a:srgbClr val="000000"/>
                            </a:solidFill>
                            <a:latin typeface="+mj-lt"/>
                            <a:ea typeface="Gill Sans"/>
                            <a:cs typeface="Gill Sans"/>
                            <a:sym typeface="Gill Sans"/>
                          </a:rPr>
                          <a:t>0.35</a:t>
                        </a:r>
                        <a:endParaRPr sz="1400" b="0" i="0" u="none" strike="noStrike" cap="none">
                          <a:solidFill>
                            <a:srgbClr val="000000"/>
                          </a:solidFill>
                          <a:latin typeface="+mj-lt"/>
                          <a:ea typeface="Gill Sans"/>
                          <a:cs typeface="Gill Sans"/>
                          <a:sym typeface="Gill Sans"/>
                        </a:endParaRPr>
                      </a:p>
                    </a:txBody>
                    <a:tcPr marL="4500" marR="4500" marT="4500" marB="0" anchor="b">
                      <a:lnL w="12700" cap="flat" cmpd="sng" algn="ctr">
                        <a:solidFill>
                          <a:schemeClr val="accent3"/>
                        </a:solidFill>
                        <a:prstDash val="solid"/>
                        <a:round/>
                        <a:headEnd type="none" w="med" len="med"/>
                        <a:tailEnd type="none" w="med" len="med"/>
                      </a:lnL>
                      <a:lnR w="12700" cap="flat" cmpd="sng">
                        <a:noFill/>
                        <a:prstDash val="solid"/>
                        <a:round/>
                        <a:headEnd type="none" w="sm" len="sm"/>
                        <a:tailEnd type="none" w="sm" len="sm"/>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3"/>
                    </a:ext>
                  </a:extLst>
                </a:tr>
                <a:tr h="103225">
                  <a:tc>
                    <a:txBody>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mj-lt"/>
                            <a:ea typeface="Gill Sans"/>
                            <a:cs typeface="Gill Sans"/>
                            <a:sym typeface="Gill Sans"/>
                          </a:rPr>
                          <a:t>24</a:t>
                        </a:r>
                        <a:endParaRPr sz="1400" u="none" strike="noStrike" cap="none">
                          <a:solidFill>
                            <a:srgbClr val="000000"/>
                          </a:solidFill>
                          <a:latin typeface="+mj-lt"/>
                        </a:endParaRPr>
                      </a:p>
                    </a:txBody>
                    <a:tcPr marL="4500" marR="4500" marT="4500" marB="0" anchor="b">
                      <a:lnL w="12700" cap="flat" cmpd="sng">
                        <a:noFill/>
                        <a:prstDash val="solid"/>
                        <a:round/>
                        <a:headEnd type="none" w="sm" len="sm"/>
                        <a:tailEnd type="none" w="sm" len="sm"/>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solidFill>
                              <a:srgbClr val="000000"/>
                            </a:solidFill>
                            <a:latin typeface="+mj-lt"/>
                            <a:ea typeface="Gill Sans"/>
                            <a:cs typeface="Gill Sans"/>
                            <a:sym typeface="Gill Sans"/>
                          </a:rPr>
                          <a:t>0.36</a:t>
                        </a:r>
                        <a:endParaRPr sz="1400" b="0" i="0" u="none" strike="noStrike" cap="none">
                          <a:solidFill>
                            <a:srgbClr val="000000"/>
                          </a:solidFill>
                          <a:latin typeface="+mj-lt"/>
                          <a:ea typeface="Gill Sans"/>
                          <a:cs typeface="Gill Sans"/>
                          <a:sym typeface="Gill Sans"/>
                        </a:endParaRPr>
                      </a:p>
                    </a:txBody>
                    <a:tcPr marL="4500" marR="4500" marT="4500" marB="0" anchor="b">
                      <a:lnL w="12700" cap="flat" cmpd="sng" algn="ctr">
                        <a:solidFill>
                          <a:schemeClr val="accent3"/>
                        </a:solidFill>
                        <a:prstDash val="solid"/>
                        <a:round/>
                        <a:headEnd type="none" w="med" len="med"/>
                        <a:tailEnd type="none" w="med" len="med"/>
                      </a:lnL>
                      <a:lnR w="12700" cap="flat" cmpd="sng">
                        <a:noFill/>
                        <a:prstDash val="solid"/>
                        <a:round/>
                        <a:headEnd type="none" w="sm" len="sm"/>
                        <a:tailEnd type="none" w="sm" len="sm"/>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4"/>
                    </a:ext>
                  </a:extLst>
                </a:tr>
                <a:tr h="103225">
                  <a:tc>
                    <a:txBody>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mj-lt"/>
                            <a:ea typeface="Gill Sans"/>
                            <a:cs typeface="Gill Sans"/>
                            <a:sym typeface="Gill Sans"/>
                          </a:rPr>
                          <a:t>25</a:t>
                        </a:r>
                        <a:endParaRPr sz="1400" u="none" strike="noStrike" cap="none">
                          <a:solidFill>
                            <a:srgbClr val="000000"/>
                          </a:solidFill>
                          <a:latin typeface="+mj-lt"/>
                        </a:endParaRPr>
                      </a:p>
                    </a:txBody>
                    <a:tcPr marL="4500" marR="4500" marT="4500" marB="0" anchor="b">
                      <a:lnL w="12700" cap="flat" cmpd="sng">
                        <a:noFill/>
                        <a:prstDash val="solid"/>
                        <a:round/>
                        <a:headEnd type="none" w="sm" len="sm"/>
                        <a:tailEnd type="none" w="sm" len="sm"/>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solidFill>
                              <a:srgbClr val="000000"/>
                            </a:solidFill>
                            <a:latin typeface="+mj-lt"/>
                            <a:ea typeface="Gill Sans"/>
                            <a:cs typeface="Gill Sans"/>
                            <a:sym typeface="Gill Sans"/>
                          </a:rPr>
                          <a:t>0.57</a:t>
                        </a:r>
                        <a:endParaRPr sz="1400" b="0" i="0" u="none" strike="noStrike" cap="none">
                          <a:solidFill>
                            <a:srgbClr val="000000"/>
                          </a:solidFill>
                          <a:latin typeface="+mj-lt"/>
                          <a:ea typeface="Gill Sans"/>
                          <a:cs typeface="Gill Sans"/>
                          <a:sym typeface="Gill Sans"/>
                        </a:endParaRPr>
                      </a:p>
                    </a:txBody>
                    <a:tcPr marL="4500" marR="4500" marT="4500" marB="0" anchor="b">
                      <a:lnL w="12700" cap="flat" cmpd="sng" algn="ctr">
                        <a:solidFill>
                          <a:schemeClr val="accent3"/>
                        </a:solidFill>
                        <a:prstDash val="solid"/>
                        <a:round/>
                        <a:headEnd type="none" w="med" len="med"/>
                        <a:tailEnd type="none" w="med" len="med"/>
                      </a:lnL>
                      <a:lnR w="12700" cap="flat" cmpd="sng">
                        <a:noFill/>
                        <a:prstDash val="solid"/>
                        <a:round/>
                        <a:headEnd type="none" w="sm" len="sm"/>
                        <a:tailEnd type="none" w="sm" len="sm"/>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5"/>
                    </a:ext>
                  </a:extLst>
                </a:tr>
                <a:tr h="103225">
                  <a:tc>
                    <a:txBody>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mj-lt"/>
                            <a:ea typeface="Gill Sans"/>
                            <a:cs typeface="Gill Sans"/>
                            <a:sym typeface="Gill Sans"/>
                          </a:rPr>
                          <a:t>26</a:t>
                        </a:r>
                        <a:endParaRPr sz="1400" u="none" strike="noStrike" cap="none">
                          <a:solidFill>
                            <a:srgbClr val="000000"/>
                          </a:solidFill>
                          <a:latin typeface="+mj-lt"/>
                        </a:endParaRPr>
                      </a:p>
                    </a:txBody>
                    <a:tcPr marL="4500" marR="4500" marT="4500" marB="0" anchor="b">
                      <a:lnL w="12700" cap="flat" cmpd="sng">
                        <a:noFill/>
                        <a:prstDash val="solid"/>
                        <a:round/>
                        <a:headEnd type="none" w="sm" len="sm"/>
                        <a:tailEnd type="none" w="sm" len="sm"/>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solidFill>
                              <a:srgbClr val="000000"/>
                            </a:solidFill>
                            <a:latin typeface="+mj-lt"/>
                            <a:ea typeface="Gill Sans"/>
                            <a:cs typeface="Gill Sans"/>
                            <a:sym typeface="Gill Sans"/>
                          </a:rPr>
                          <a:t>0.54</a:t>
                        </a:r>
                        <a:endParaRPr sz="1400" b="0" i="0" u="none" strike="noStrike" cap="none">
                          <a:solidFill>
                            <a:srgbClr val="000000"/>
                          </a:solidFill>
                          <a:latin typeface="+mj-lt"/>
                          <a:ea typeface="Gill Sans"/>
                          <a:cs typeface="Gill Sans"/>
                          <a:sym typeface="Gill Sans"/>
                        </a:endParaRPr>
                      </a:p>
                    </a:txBody>
                    <a:tcPr marL="4500" marR="4500" marT="4500" marB="0" anchor="b">
                      <a:lnL w="12700" cap="flat" cmpd="sng" algn="ctr">
                        <a:solidFill>
                          <a:schemeClr val="accent3"/>
                        </a:solidFill>
                        <a:prstDash val="solid"/>
                        <a:round/>
                        <a:headEnd type="none" w="med" len="med"/>
                        <a:tailEnd type="none" w="med" len="med"/>
                      </a:lnL>
                      <a:lnR w="12700" cap="flat" cmpd="sng">
                        <a:noFill/>
                        <a:prstDash val="solid"/>
                        <a:round/>
                        <a:headEnd type="none" w="sm" len="sm"/>
                        <a:tailEnd type="none" w="sm" len="sm"/>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6"/>
                    </a:ext>
                  </a:extLst>
                </a:tr>
                <a:tr h="103225">
                  <a:tc>
                    <a:txBody>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mj-lt"/>
                            <a:ea typeface="Gill Sans"/>
                            <a:cs typeface="Gill Sans"/>
                            <a:sym typeface="Gill Sans"/>
                          </a:rPr>
                          <a:t>27</a:t>
                        </a:r>
                        <a:endParaRPr sz="1400" u="none" strike="noStrike" cap="none">
                          <a:solidFill>
                            <a:srgbClr val="000000"/>
                          </a:solidFill>
                          <a:latin typeface="+mj-lt"/>
                        </a:endParaRPr>
                      </a:p>
                    </a:txBody>
                    <a:tcPr marL="4500" marR="4500" marT="4500" marB="0" anchor="b">
                      <a:lnL w="12700" cap="flat" cmpd="sng">
                        <a:noFill/>
                        <a:prstDash val="solid"/>
                        <a:round/>
                        <a:headEnd type="none" w="sm" len="sm"/>
                        <a:tailEnd type="none" w="sm" len="sm"/>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solidFill>
                              <a:srgbClr val="000000"/>
                            </a:solidFill>
                            <a:latin typeface="+mj-lt"/>
                            <a:ea typeface="Gill Sans"/>
                            <a:cs typeface="Gill Sans"/>
                            <a:sym typeface="Gill Sans"/>
                          </a:rPr>
                          <a:t>0.69</a:t>
                        </a:r>
                        <a:endParaRPr sz="1400" b="0" i="0" u="none" strike="noStrike" cap="none">
                          <a:solidFill>
                            <a:srgbClr val="000000"/>
                          </a:solidFill>
                          <a:latin typeface="+mj-lt"/>
                          <a:ea typeface="Gill Sans"/>
                          <a:cs typeface="Gill Sans"/>
                          <a:sym typeface="Gill Sans"/>
                        </a:endParaRPr>
                      </a:p>
                    </a:txBody>
                    <a:tcPr marL="4500" marR="4500" marT="4500" marB="0" anchor="b">
                      <a:lnL w="12700" cap="flat" cmpd="sng" algn="ctr">
                        <a:solidFill>
                          <a:schemeClr val="accent3"/>
                        </a:solidFill>
                        <a:prstDash val="solid"/>
                        <a:round/>
                        <a:headEnd type="none" w="med" len="med"/>
                        <a:tailEnd type="none" w="med" len="med"/>
                      </a:lnL>
                      <a:lnR w="12700" cap="flat" cmpd="sng">
                        <a:noFill/>
                        <a:prstDash val="solid"/>
                        <a:round/>
                        <a:headEnd type="none" w="sm" len="sm"/>
                        <a:tailEnd type="none" w="sm" len="sm"/>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7"/>
                    </a:ext>
                  </a:extLst>
                </a:tr>
                <a:tr h="103225">
                  <a:tc>
                    <a:txBody>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mj-lt"/>
                            <a:ea typeface="Gill Sans"/>
                            <a:cs typeface="Gill Sans"/>
                            <a:sym typeface="Gill Sans"/>
                          </a:rPr>
                          <a:t>28</a:t>
                        </a:r>
                        <a:endParaRPr sz="1400" u="none" strike="noStrike" cap="none">
                          <a:solidFill>
                            <a:srgbClr val="000000"/>
                          </a:solidFill>
                          <a:latin typeface="+mj-lt"/>
                        </a:endParaRPr>
                      </a:p>
                    </a:txBody>
                    <a:tcPr marL="4500" marR="4500" marT="4500" marB="0" anchor="b">
                      <a:lnL w="12700" cap="flat" cmpd="sng">
                        <a:noFill/>
                        <a:prstDash val="solid"/>
                        <a:round/>
                        <a:headEnd type="none" w="sm" len="sm"/>
                        <a:tailEnd type="none" w="sm" len="sm"/>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solidFill>
                              <a:srgbClr val="000000"/>
                            </a:solidFill>
                            <a:latin typeface="+mj-lt"/>
                            <a:ea typeface="Gill Sans"/>
                            <a:cs typeface="Gill Sans"/>
                            <a:sym typeface="Gill Sans"/>
                          </a:rPr>
                          <a:t>0.17</a:t>
                        </a:r>
                        <a:endParaRPr sz="1400" b="0" i="0" u="none" strike="noStrike" cap="none">
                          <a:solidFill>
                            <a:srgbClr val="000000"/>
                          </a:solidFill>
                          <a:latin typeface="+mj-lt"/>
                          <a:ea typeface="Gill Sans"/>
                          <a:cs typeface="Gill Sans"/>
                          <a:sym typeface="Gill Sans"/>
                        </a:endParaRPr>
                      </a:p>
                    </a:txBody>
                    <a:tcPr marL="4500" marR="4500" marT="4500" marB="0" anchor="b">
                      <a:lnL w="12700" cap="flat" cmpd="sng" algn="ctr">
                        <a:solidFill>
                          <a:schemeClr val="accent3"/>
                        </a:solidFill>
                        <a:prstDash val="solid"/>
                        <a:round/>
                        <a:headEnd type="none" w="med" len="med"/>
                        <a:tailEnd type="none" w="med" len="med"/>
                      </a:lnL>
                      <a:lnR w="12700" cap="flat" cmpd="sng">
                        <a:noFill/>
                        <a:prstDash val="solid"/>
                        <a:round/>
                        <a:headEnd type="none" w="sm" len="sm"/>
                        <a:tailEnd type="none" w="sm" len="sm"/>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8"/>
                    </a:ext>
                  </a:extLst>
                </a:tr>
                <a:tr h="103225">
                  <a:tc>
                    <a:txBody>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mj-lt"/>
                            <a:ea typeface="Gill Sans"/>
                            <a:cs typeface="Gill Sans"/>
                            <a:sym typeface="Gill Sans"/>
                          </a:rPr>
                          <a:t>29</a:t>
                        </a:r>
                        <a:endParaRPr sz="1400" u="none" strike="noStrike" cap="none">
                          <a:solidFill>
                            <a:srgbClr val="000000"/>
                          </a:solidFill>
                          <a:latin typeface="+mj-lt"/>
                        </a:endParaRPr>
                      </a:p>
                    </a:txBody>
                    <a:tcPr marL="4500" marR="4500" marT="4500" marB="0" anchor="b">
                      <a:lnL w="12700" cap="flat" cmpd="sng">
                        <a:noFill/>
                        <a:prstDash val="solid"/>
                        <a:round/>
                        <a:headEnd type="none" w="sm" len="sm"/>
                        <a:tailEnd type="none" w="sm" len="sm"/>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solidFill>
                              <a:srgbClr val="000000"/>
                            </a:solidFill>
                            <a:latin typeface="+mj-lt"/>
                            <a:ea typeface="Gill Sans"/>
                            <a:cs typeface="Gill Sans"/>
                            <a:sym typeface="Gill Sans"/>
                          </a:rPr>
                          <a:t>0.56</a:t>
                        </a:r>
                        <a:endParaRPr sz="1400" b="0" i="0" u="none" strike="noStrike" cap="none">
                          <a:solidFill>
                            <a:srgbClr val="000000"/>
                          </a:solidFill>
                          <a:latin typeface="+mj-lt"/>
                          <a:ea typeface="Gill Sans"/>
                          <a:cs typeface="Gill Sans"/>
                          <a:sym typeface="Gill Sans"/>
                        </a:endParaRPr>
                      </a:p>
                    </a:txBody>
                    <a:tcPr marL="4500" marR="4500" marT="4500" marB="0" anchor="b">
                      <a:lnL w="12700" cap="flat" cmpd="sng" algn="ctr">
                        <a:solidFill>
                          <a:schemeClr val="accent3"/>
                        </a:solidFill>
                        <a:prstDash val="solid"/>
                        <a:round/>
                        <a:headEnd type="none" w="med" len="med"/>
                        <a:tailEnd type="none" w="med" len="med"/>
                      </a:lnL>
                      <a:lnR w="12700" cap="flat" cmpd="sng">
                        <a:noFill/>
                        <a:prstDash val="solid"/>
                        <a:round/>
                        <a:headEnd type="none" w="sm" len="sm"/>
                        <a:tailEnd type="none" w="sm" len="sm"/>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9"/>
                    </a:ext>
                  </a:extLst>
                </a:tr>
                <a:tr h="103225">
                  <a:tc>
                    <a:txBody>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mj-lt"/>
                            <a:ea typeface="Gill Sans"/>
                            <a:cs typeface="Gill Sans"/>
                            <a:sym typeface="Gill Sans"/>
                          </a:rPr>
                          <a:t>30</a:t>
                        </a:r>
                        <a:endParaRPr sz="1400" u="none" strike="noStrike" cap="none">
                          <a:solidFill>
                            <a:srgbClr val="000000"/>
                          </a:solidFill>
                          <a:latin typeface="+mj-lt"/>
                        </a:endParaRPr>
                      </a:p>
                    </a:txBody>
                    <a:tcPr marL="4500" marR="4500" marT="4500" marB="0" anchor="b">
                      <a:lnL w="12700" cap="flat" cmpd="sng">
                        <a:noFill/>
                        <a:prstDash val="solid"/>
                        <a:round/>
                        <a:headEnd type="none" w="sm" len="sm"/>
                        <a:tailEnd type="none" w="sm" len="sm"/>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solidFill>
                              <a:srgbClr val="000000"/>
                            </a:solidFill>
                            <a:latin typeface="+mj-lt"/>
                            <a:ea typeface="Gill Sans"/>
                            <a:cs typeface="Gill Sans"/>
                            <a:sym typeface="Gill Sans"/>
                          </a:rPr>
                          <a:t>0.44</a:t>
                        </a:r>
                        <a:endParaRPr sz="1400" b="0" i="0" u="none" strike="noStrike" cap="none">
                          <a:solidFill>
                            <a:srgbClr val="000000"/>
                          </a:solidFill>
                          <a:latin typeface="+mj-lt"/>
                          <a:ea typeface="Gill Sans"/>
                          <a:cs typeface="Gill Sans"/>
                          <a:sym typeface="Gill Sans"/>
                        </a:endParaRPr>
                      </a:p>
                    </a:txBody>
                    <a:tcPr marL="4500" marR="4500" marT="4500" marB="0" anchor="b">
                      <a:lnL w="12700" cap="flat" cmpd="sng" algn="ctr">
                        <a:solidFill>
                          <a:schemeClr val="accent3"/>
                        </a:solidFill>
                        <a:prstDash val="solid"/>
                        <a:round/>
                        <a:headEnd type="none" w="med" len="med"/>
                        <a:tailEnd type="none" w="med" len="med"/>
                      </a:lnL>
                      <a:lnR w="12700" cap="flat" cmpd="sng">
                        <a:noFill/>
                        <a:prstDash val="solid"/>
                        <a:round/>
                        <a:headEnd type="none" w="sm" len="sm"/>
                        <a:tailEnd type="none" w="sm" len="sm"/>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10"/>
                    </a:ext>
                  </a:extLst>
                </a:tr>
                <a:tr h="103225">
                  <a:tc>
                    <a:txBody>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mj-lt"/>
                            <a:ea typeface="Gill Sans"/>
                            <a:cs typeface="Gill Sans"/>
                            <a:sym typeface="Gill Sans"/>
                          </a:rPr>
                          <a:t>31</a:t>
                        </a:r>
                        <a:endParaRPr sz="1400" u="none" strike="noStrike" cap="none">
                          <a:solidFill>
                            <a:srgbClr val="000000"/>
                          </a:solidFill>
                          <a:latin typeface="+mj-lt"/>
                        </a:endParaRPr>
                      </a:p>
                    </a:txBody>
                    <a:tcPr marL="4500" marR="4500" marT="4500" marB="0" anchor="b">
                      <a:lnL w="12700" cap="flat" cmpd="sng">
                        <a:noFill/>
                        <a:prstDash val="solid"/>
                        <a:round/>
                        <a:headEnd type="none" w="sm" len="sm"/>
                        <a:tailEnd type="none" w="sm" len="sm"/>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solidFill>
                              <a:srgbClr val="000000"/>
                            </a:solidFill>
                            <a:latin typeface="+mj-lt"/>
                            <a:ea typeface="Gill Sans"/>
                            <a:cs typeface="Gill Sans"/>
                            <a:sym typeface="Gill Sans"/>
                          </a:rPr>
                          <a:t>0.71</a:t>
                        </a:r>
                        <a:endParaRPr sz="1400" b="0" i="0" u="none" strike="noStrike" cap="none">
                          <a:solidFill>
                            <a:srgbClr val="000000"/>
                          </a:solidFill>
                          <a:latin typeface="+mj-lt"/>
                          <a:ea typeface="Gill Sans"/>
                          <a:cs typeface="Gill Sans"/>
                          <a:sym typeface="Gill Sans"/>
                        </a:endParaRPr>
                      </a:p>
                    </a:txBody>
                    <a:tcPr marL="4500" marR="4500" marT="4500" marB="0" anchor="b">
                      <a:lnL w="12700" cap="flat" cmpd="sng" algn="ctr">
                        <a:solidFill>
                          <a:schemeClr val="accent3"/>
                        </a:solidFill>
                        <a:prstDash val="solid"/>
                        <a:round/>
                        <a:headEnd type="none" w="med" len="med"/>
                        <a:tailEnd type="none" w="med" len="med"/>
                      </a:lnL>
                      <a:lnR w="12700" cap="flat" cmpd="sng">
                        <a:noFill/>
                        <a:prstDash val="solid"/>
                        <a:round/>
                        <a:headEnd type="none" w="sm" len="sm"/>
                        <a:tailEnd type="none" w="sm" len="sm"/>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11"/>
                    </a:ext>
                  </a:extLst>
                </a:tr>
                <a:tr h="103225">
                  <a:tc>
                    <a:txBody>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mj-lt"/>
                            <a:ea typeface="Gill Sans"/>
                            <a:cs typeface="Gill Sans"/>
                            <a:sym typeface="Gill Sans"/>
                          </a:rPr>
                          <a:t>32</a:t>
                        </a:r>
                        <a:endParaRPr sz="1400" u="none" strike="noStrike" cap="none">
                          <a:solidFill>
                            <a:srgbClr val="000000"/>
                          </a:solidFill>
                          <a:latin typeface="+mj-lt"/>
                        </a:endParaRPr>
                      </a:p>
                    </a:txBody>
                    <a:tcPr marL="4500" marR="4500" marT="4500" marB="0" anchor="b">
                      <a:lnL w="12700" cap="flat" cmpd="sng">
                        <a:noFill/>
                        <a:prstDash val="solid"/>
                        <a:round/>
                        <a:headEnd type="none" w="sm" len="sm"/>
                        <a:tailEnd type="none" w="sm" len="sm"/>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solidFill>
                              <a:srgbClr val="000000"/>
                            </a:solidFill>
                            <a:latin typeface="+mj-lt"/>
                            <a:ea typeface="Gill Sans"/>
                            <a:cs typeface="Gill Sans"/>
                            <a:sym typeface="Gill Sans"/>
                          </a:rPr>
                          <a:t>0.41</a:t>
                        </a:r>
                        <a:endParaRPr sz="1400" b="0" i="0" u="none" strike="noStrike" cap="none">
                          <a:solidFill>
                            <a:srgbClr val="000000"/>
                          </a:solidFill>
                          <a:latin typeface="+mj-lt"/>
                          <a:ea typeface="Gill Sans"/>
                          <a:cs typeface="Gill Sans"/>
                          <a:sym typeface="Gill Sans"/>
                        </a:endParaRPr>
                      </a:p>
                    </a:txBody>
                    <a:tcPr marL="4500" marR="4500" marT="4500" marB="0" anchor="b">
                      <a:lnL w="12700" cap="flat" cmpd="sng" algn="ctr">
                        <a:solidFill>
                          <a:schemeClr val="accent3"/>
                        </a:solidFill>
                        <a:prstDash val="solid"/>
                        <a:round/>
                        <a:headEnd type="none" w="med" len="med"/>
                        <a:tailEnd type="none" w="med" len="med"/>
                      </a:lnL>
                      <a:lnR w="12700" cap="flat" cmpd="sng">
                        <a:noFill/>
                        <a:prstDash val="solid"/>
                        <a:round/>
                        <a:headEnd type="none" w="sm" len="sm"/>
                        <a:tailEnd type="none" w="sm" len="sm"/>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12"/>
                    </a:ext>
                  </a:extLst>
                </a:tr>
                <a:tr h="103225">
                  <a:tc>
                    <a:txBody>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mj-lt"/>
                            <a:ea typeface="Gill Sans"/>
                            <a:cs typeface="Gill Sans"/>
                            <a:sym typeface="Gill Sans"/>
                          </a:rPr>
                          <a:t>33</a:t>
                        </a:r>
                        <a:endParaRPr sz="1400" u="none" strike="noStrike" cap="none">
                          <a:solidFill>
                            <a:srgbClr val="000000"/>
                          </a:solidFill>
                          <a:latin typeface="+mj-lt"/>
                        </a:endParaRPr>
                      </a:p>
                    </a:txBody>
                    <a:tcPr marL="4500" marR="4500" marT="4500" marB="0" anchor="b">
                      <a:lnL w="12700" cap="flat" cmpd="sng">
                        <a:noFill/>
                        <a:prstDash val="solid"/>
                        <a:round/>
                        <a:headEnd type="none" w="sm" len="sm"/>
                        <a:tailEnd type="none" w="sm" len="sm"/>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solidFill>
                              <a:srgbClr val="000000"/>
                            </a:solidFill>
                            <a:latin typeface="+mj-lt"/>
                            <a:ea typeface="Gill Sans"/>
                            <a:cs typeface="Gill Sans"/>
                            <a:sym typeface="Gill Sans"/>
                          </a:rPr>
                          <a:t>0.58</a:t>
                        </a:r>
                        <a:endParaRPr sz="1400" b="0" i="0" u="none" strike="noStrike" cap="none">
                          <a:solidFill>
                            <a:srgbClr val="000000"/>
                          </a:solidFill>
                          <a:latin typeface="+mj-lt"/>
                          <a:ea typeface="Gill Sans"/>
                          <a:cs typeface="Gill Sans"/>
                          <a:sym typeface="Gill Sans"/>
                        </a:endParaRPr>
                      </a:p>
                    </a:txBody>
                    <a:tcPr marL="4500" marR="4500" marT="4500" marB="0" anchor="b">
                      <a:lnL w="12700" cap="flat" cmpd="sng" algn="ctr">
                        <a:solidFill>
                          <a:schemeClr val="accent3"/>
                        </a:solidFill>
                        <a:prstDash val="solid"/>
                        <a:round/>
                        <a:headEnd type="none" w="med" len="med"/>
                        <a:tailEnd type="none" w="med" len="med"/>
                      </a:lnL>
                      <a:lnR w="12700" cap="flat" cmpd="sng">
                        <a:noFill/>
                        <a:prstDash val="solid"/>
                        <a:round/>
                        <a:headEnd type="none" w="sm" len="sm"/>
                        <a:tailEnd type="none" w="sm" len="sm"/>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13"/>
                    </a:ext>
                  </a:extLst>
                </a:tr>
                <a:tr h="103225">
                  <a:tc>
                    <a:txBody>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mj-lt"/>
                            <a:ea typeface="Gill Sans"/>
                            <a:cs typeface="Gill Sans"/>
                            <a:sym typeface="Gill Sans"/>
                          </a:rPr>
                          <a:t>34</a:t>
                        </a:r>
                        <a:endParaRPr sz="1400" u="none" strike="noStrike" cap="none">
                          <a:solidFill>
                            <a:srgbClr val="000000"/>
                          </a:solidFill>
                          <a:latin typeface="+mj-lt"/>
                        </a:endParaRPr>
                      </a:p>
                    </a:txBody>
                    <a:tcPr marL="4500" marR="4500" marT="4500" marB="0" anchor="b">
                      <a:lnL w="12700" cap="flat" cmpd="sng">
                        <a:noFill/>
                        <a:prstDash val="solid"/>
                        <a:round/>
                        <a:headEnd type="none" w="sm" len="sm"/>
                        <a:tailEnd type="none" w="sm" len="sm"/>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solidFill>
                              <a:srgbClr val="000000"/>
                            </a:solidFill>
                            <a:latin typeface="+mj-lt"/>
                            <a:ea typeface="Gill Sans"/>
                            <a:cs typeface="Gill Sans"/>
                            <a:sym typeface="Gill Sans"/>
                          </a:rPr>
                          <a:t>0.35</a:t>
                        </a:r>
                        <a:endParaRPr sz="1400" b="0" i="0" u="none" strike="noStrike" cap="none">
                          <a:solidFill>
                            <a:srgbClr val="000000"/>
                          </a:solidFill>
                          <a:latin typeface="+mj-lt"/>
                          <a:ea typeface="Gill Sans"/>
                          <a:cs typeface="Gill Sans"/>
                          <a:sym typeface="Gill Sans"/>
                        </a:endParaRPr>
                      </a:p>
                    </a:txBody>
                    <a:tcPr marL="4500" marR="4500" marT="4500" marB="0" anchor="b">
                      <a:lnL w="12700" cap="flat" cmpd="sng" algn="ctr">
                        <a:solidFill>
                          <a:schemeClr val="accent3"/>
                        </a:solidFill>
                        <a:prstDash val="solid"/>
                        <a:round/>
                        <a:headEnd type="none" w="med" len="med"/>
                        <a:tailEnd type="none" w="med" len="med"/>
                      </a:lnL>
                      <a:lnR w="12700" cap="flat" cmpd="sng">
                        <a:noFill/>
                        <a:prstDash val="solid"/>
                        <a:round/>
                        <a:headEnd type="none" w="sm" len="sm"/>
                        <a:tailEnd type="none" w="sm" len="sm"/>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14"/>
                    </a:ext>
                  </a:extLst>
                </a:tr>
                <a:tr h="103225">
                  <a:tc>
                    <a:txBody>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mj-lt"/>
                            <a:ea typeface="Gill Sans"/>
                            <a:cs typeface="Gill Sans"/>
                            <a:sym typeface="Gill Sans"/>
                          </a:rPr>
                          <a:t>35</a:t>
                        </a:r>
                        <a:endParaRPr sz="1400" u="none" strike="noStrike" cap="none">
                          <a:solidFill>
                            <a:srgbClr val="000000"/>
                          </a:solidFill>
                          <a:latin typeface="+mj-lt"/>
                        </a:endParaRPr>
                      </a:p>
                    </a:txBody>
                    <a:tcPr marL="4500" marR="4500" marT="4500" marB="0" anchor="b">
                      <a:lnL w="12700" cap="flat" cmpd="sng">
                        <a:noFill/>
                        <a:prstDash val="solid"/>
                        <a:round/>
                        <a:headEnd type="none" w="sm" len="sm"/>
                        <a:tailEnd type="none" w="sm" len="sm"/>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solidFill>
                              <a:srgbClr val="000000"/>
                            </a:solidFill>
                            <a:latin typeface="+mj-lt"/>
                            <a:ea typeface="Gill Sans"/>
                            <a:cs typeface="Gill Sans"/>
                            <a:sym typeface="Gill Sans"/>
                          </a:rPr>
                          <a:t>0.39</a:t>
                        </a:r>
                        <a:endParaRPr sz="1400" b="0" i="0" u="none" strike="noStrike" cap="none">
                          <a:solidFill>
                            <a:srgbClr val="000000"/>
                          </a:solidFill>
                          <a:latin typeface="+mj-lt"/>
                          <a:ea typeface="Gill Sans"/>
                          <a:cs typeface="Gill Sans"/>
                          <a:sym typeface="Gill Sans"/>
                        </a:endParaRPr>
                      </a:p>
                    </a:txBody>
                    <a:tcPr marL="4500" marR="4500" marT="4500" marB="0" anchor="b">
                      <a:lnL w="12700" cap="flat" cmpd="sng" algn="ctr">
                        <a:solidFill>
                          <a:schemeClr val="accent3"/>
                        </a:solidFill>
                        <a:prstDash val="solid"/>
                        <a:round/>
                        <a:headEnd type="none" w="med" len="med"/>
                        <a:tailEnd type="none" w="med" len="med"/>
                      </a:lnL>
                      <a:lnR w="12700" cap="flat" cmpd="sng">
                        <a:noFill/>
                        <a:prstDash val="solid"/>
                        <a:round/>
                        <a:headEnd type="none" w="sm" len="sm"/>
                        <a:tailEnd type="none" w="sm" len="sm"/>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15"/>
                    </a:ext>
                  </a:extLst>
                </a:tr>
                <a:tr h="103225">
                  <a:tc>
                    <a:txBody>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mj-lt"/>
                            <a:ea typeface="Gill Sans"/>
                            <a:cs typeface="Gill Sans"/>
                            <a:sym typeface="Gill Sans"/>
                          </a:rPr>
                          <a:t>36</a:t>
                        </a:r>
                        <a:endParaRPr sz="1400" u="none" strike="noStrike" cap="none">
                          <a:solidFill>
                            <a:srgbClr val="000000"/>
                          </a:solidFill>
                          <a:latin typeface="+mj-lt"/>
                        </a:endParaRPr>
                      </a:p>
                    </a:txBody>
                    <a:tcPr marL="4500" marR="4500" marT="4500" marB="0" anchor="b">
                      <a:lnL w="12700" cap="flat" cmpd="sng">
                        <a:noFill/>
                        <a:prstDash val="solid"/>
                        <a:round/>
                        <a:headEnd type="none" w="sm" len="sm"/>
                        <a:tailEnd type="none" w="sm" len="sm"/>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solidFill>
                              <a:srgbClr val="000000"/>
                            </a:solidFill>
                            <a:latin typeface="+mj-lt"/>
                            <a:ea typeface="Gill Sans"/>
                            <a:cs typeface="Gill Sans"/>
                            <a:sym typeface="Gill Sans"/>
                          </a:rPr>
                          <a:t>0.44</a:t>
                        </a:r>
                        <a:endParaRPr sz="1400" b="0" i="0" u="none" strike="noStrike" cap="none">
                          <a:solidFill>
                            <a:srgbClr val="000000"/>
                          </a:solidFill>
                          <a:latin typeface="+mj-lt"/>
                          <a:ea typeface="Gill Sans"/>
                          <a:cs typeface="Gill Sans"/>
                          <a:sym typeface="Gill Sans"/>
                        </a:endParaRPr>
                      </a:p>
                    </a:txBody>
                    <a:tcPr marL="4500" marR="4500" marT="4500" marB="0" anchor="b">
                      <a:lnL w="12700" cap="flat" cmpd="sng" algn="ctr">
                        <a:solidFill>
                          <a:schemeClr val="accent3"/>
                        </a:solidFill>
                        <a:prstDash val="solid"/>
                        <a:round/>
                        <a:headEnd type="none" w="med" len="med"/>
                        <a:tailEnd type="none" w="med" len="med"/>
                      </a:lnL>
                      <a:lnR w="12700" cap="flat" cmpd="sng">
                        <a:noFill/>
                        <a:prstDash val="solid"/>
                        <a:round/>
                        <a:headEnd type="none" w="sm" len="sm"/>
                        <a:tailEnd type="none" w="sm" len="sm"/>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16"/>
                    </a:ext>
                  </a:extLst>
                </a:tr>
                <a:tr h="103225">
                  <a:tc>
                    <a:txBody>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mj-lt"/>
                            <a:ea typeface="Gill Sans"/>
                            <a:cs typeface="Gill Sans"/>
                            <a:sym typeface="Gill Sans"/>
                          </a:rPr>
                          <a:t>37</a:t>
                        </a:r>
                        <a:endParaRPr sz="1400" u="none" strike="noStrike" cap="none">
                          <a:solidFill>
                            <a:srgbClr val="000000"/>
                          </a:solidFill>
                          <a:latin typeface="+mj-lt"/>
                        </a:endParaRPr>
                      </a:p>
                    </a:txBody>
                    <a:tcPr marL="4500" marR="4500" marT="4500" marB="0" anchor="b">
                      <a:lnL w="12700" cap="flat" cmpd="sng">
                        <a:noFill/>
                        <a:prstDash val="solid"/>
                        <a:round/>
                        <a:headEnd type="none" w="sm" len="sm"/>
                        <a:tailEnd type="none" w="sm" len="sm"/>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solidFill>
                              <a:srgbClr val="000000"/>
                            </a:solidFill>
                            <a:latin typeface="+mj-lt"/>
                            <a:ea typeface="Gill Sans"/>
                            <a:cs typeface="Gill Sans"/>
                            <a:sym typeface="Gill Sans"/>
                          </a:rPr>
                          <a:t>0.29</a:t>
                        </a:r>
                        <a:endParaRPr sz="1400" b="0" i="0" u="none" strike="noStrike" cap="none">
                          <a:solidFill>
                            <a:srgbClr val="000000"/>
                          </a:solidFill>
                          <a:latin typeface="+mj-lt"/>
                          <a:ea typeface="Gill Sans"/>
                          <a:cs typeface="Gill Sans"/>
                          <a:sym typeface="Gill Sans"/>
                        </a:endParaRPr>
                      </a:p>
                    </a:txBody>
                    <a:tcPr marL="4500" marR="4500" marT="4500" marB="0" anchor="b">
                      <a:lnL w="12700" cap="flat" cmpd="sng" algn="ctr">
                        <a:solidFill>
                          <a:schemeClr val="accent3"/>
                        </a:solidFill>
                        <a:prstDash val="solid"/>
                        <a:round/>
                        <a:headEnd type="none" w="med" len="med"/>
                        <a:tailEnd type="none" w="med" len="med"/>
                      </a:lnL>
                      <a:lnR w="12700" cap="flat" cmpd="sng">
                        <a:noFill/>
                        <a:prstDash val="solid"/>
                        <a:round/>
                        <a:headEnd type="none" w="sm" len="sm"/>
                        <a:tailEnd type="none" w="sm" len="sm"/>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17"/>
                    </a:ext>
                  </a:extLst>
                </a:tr>
                <a:tr h="103225">
                  <a:tc>
                    <a:txBody>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mj-lt"/>
                            <a:ea typeface="Gill Sans"/>
                            <a:cs typeface="Gill Sans"/>
                            <a:sym typeface="Gill Sans"/>
                          </a:rPr>
                          <a:t>38</a:t>
                        </a:r>
                        <a:endParaRPr sz="1400" u="none" strike="noStrike" cap="none">
                          <a:solidFill>
                            <a:srgbClr val="000000"/>
                          </a:solidFill>
                          <a:latin typeface="+mj-lt"/>
                        </a:endParaRPr>
                      </a:p>
                    </a:txBody>
                    <a:tcPr marL="4500" marR="4500" marT="4500" marB="0" anchor="b">
                      <a:lnL w="12700" cap="flat" cmpd="sng">
                        <a:noFill/>
                        <a:prstDash val="solid"/>
                        <a:round/>
                        <a:headEnd type="none" w="sm" len="sm"/>
                        <a:tailEnd type="none" w="sm" len="sm"/>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solidFill>
                              <a:srgbClr val="000000"/>
                            </a:solidFill>
                            <a:latin typeface="+mj-lt"/>
                            <a:ea typeface="Gill Sans"/>
                            <a:cs typeface="Gill Sans"/>
                            <a:sym typeface="Gill Sans"/>
                          </a:rPr>
                          <a:t>0.34</a:t>
                        </a:r>
                        <a:endParaRPr sz="1400" b="0" i="0" u="none" strike="noStrike" cap="none">
                          <a:solidFill>
                            <a:srgbClr val="000000"/>
                          </a:solidFill>
                          <a:latin typeface="+mj-lt"/>
                          <a:ea typeface="Gill Sans"/>
                          <a:cs typeface="Gill Sans"/>
                          <a:sym typeface="Gill Sans"/>
                        </a:endParaRPr>
                      </a:p>
                    </a:txBody>
                    <a:tcPr marL="4500" marR="4500" marT="4500" marB="0" anchor="b">
                      <a:lnL w="12700" cap="flat" cmpd="sng" algn="ctr">
                        <a:solidFill>
                          <a:schemeClr val="accent3"/>
                        </a:solidFill>
                        <a:prstDash val="solid"/>
                        <a:round/>
                        <a:headEnd type="none" w="med" len="med"/>
                        <a:tailEnd type="none" w="med" len="med"/>
                      </a:lnL>
                      <a:lnR w="12700" cap="flat" cmpd="sng">
                        <a:noFill/>
                        <a:prstDash val="solid"/>
                        <a:round/>
                        <a:headEnd type="none" w="sm" len="sm"/>
                        <a:tailEnd type="none" w="sm" len="sm"/>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18"/>
                    </a:ext>
                  </a:extLst>
                </a:tr>
                <a:tr h="103225">
                  <a:tc>
                    <a:txBody>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mj-lt"/>
                            <a:ea typeface="Gill Sans"/>
                            <a:cs typeface="Gill Sans"/>
                            <a:sym typeface="Gill Sans"/>
                          </a:rPr>
                          <a:t>39</a:t>
                        </a:r>
                        <a:endParaRPr sz="1400" u="none" strike="noStrike" cap="none">
                          <a:solidFill>
                            <a:srgbClr val="000000"/>
                          </a:solidFill>
                          <a:latin typeface="+mj-lt"/>
                        </a:endParaRPr>
                      </a:p>
                    </a:txBody>
                    <a:tcPr marL="4500" marR="4500" marT="4500" marB="0" anchor="b">
                      <a:lnL w="12700" cap="flat" cmpd="sng">
                        <a:noFill/>
                        <a:prstDash val="solid"/>
                        <a:round/>
                        <a:headEnd type="none" w="sm" len="sm"/>
                        <a:tailEnd type="none" w="sm" len="sm"/>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solidFill>
                              <a:srgbClr val="000000"/>
                            </a:solidFill>
                            <a:latin typeface="+mj-lt"/>
                            <a:ea typeface="Gill Sans"/>
                            <a:cs typeface="Gill Sans"/>
                            <a:sym typeface="Gill Sans"/>
                          </a:rPr>
                          <a:t>0.53</a:t>
                        </a:r>
                        <a:endParaRPr sz="1400" b="0" i="0" u="none" strike="noStrike" cap="none">
                          <a:solidFill>
                            <a:srgbClr val="000000"/>
                          </a:solidFill>
                          <a:latin typeface="+mj-lt"/>
                          <a:ea typeface="Gill Sans"/>
                          <a:cs typeface="Gill Sans"/>
                          <a:sym typeface="Gill Sans"/>
                        </a:endParaRPr>
                      </a:p>
                    </a:txBody>
                    <a:tcPr marL="4500" marR="4500" marT="4500" marB="0" anchor="b">
                      <a:lnL w="12700" cap="flat" cmpd="sng" algn="ctr">
                        <a:solidFill>
                          <a:schemeClr val="accent3"/>
                        </a:solidFill>
                        <a:prstDash val="solid"/>
                        <a:round/>
                        <a:headEnd type="none" w="med" len="med"/>
                        <a:tailEnd type="none" w="med" len="med"/>
                      </a:lnL>
                      <a:lnR w="12700" cap="flat" cmpd="sng">
                        <a:noFill/>
                        <a:prstDash val="solid"/>
                        <a:round/>
                        <a:headEnd type="none" w="sm" len="sm"/>
                        <a:tailEnd type="none" w="sm" len="sm"/>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19"/>
                    </a:ext>
                  </a:extLst>
                </a:tr>
                <a:tr h="103225">
                  <a:tc>
                    <a:txBody>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mj-lt"/>
                            <a:ea typeface="Gill Sans"/>
                            <a:cs typeface="Gill Sans"/>
                            <a:sym typeface="Gill Sans"/>
                          </a:rPr>
                          <a:t>40</a:t>
                        </a:r>
                        <a:endParaRPr sz="1400" u="none" strike="noStrike" cap="none">
                          <a:solidFill>
                            <a:srgbClr val="000000"/>
                          </a:solidFill>
                          <a:latin typeface="+mj-lt"/>
                        </a:endParaRPr>
                      </a:p>
                    </a:txBody>
                    <a:tcPr marL="4500" marR="4500" marT="4500" marB="0" anchor="b">
                      <a:lnL w="12700" cap="flat" cmpd="sng">
                        <a:noFill/>
                        <a:prstDash val="solid"/>
                        <a:round/>
                        <a:headEnd type="none" w="sm" len="sm"/>
                        <a:tailEnd type="none" w="sm" len="sm"/>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noFill/>
                        <a:prstDash val="solid"/>
                        <a:round/>
                        <a:headEnd type="none" w="sm" len="sm"/>
                        <a:tailEnd type="none" w="sm" len="sm"/>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dirty="0">
                            <a:solidFill>
                              <a:srgbClr val="000000"/>
                            </a:solidFill>
                            <a:latin typeface="+mj-lt"/>
                            <a:ea typeface="Gill Sans"/>
                            <a:cs typeface="Gill Sans"/>
                            <a:sym typeface="Gill Sans"/>
                          </a:rPr>
                          <a:t>0.26</a:t>
                        </a:r>
                        <a:endParaRPr sz="1400" b="0" i="0" u="none" strike="noStrike" cap="none" dirty="0">
                          <a:solidFill>
                            <a:srgbClr val="000000"/>
                          </a:solidFill>
                          <a:latin typeface="+mj-lt"/>
                          <a:ea typeface="Gill Sans"/>
                          <a:cs typeface="Gill Sans"/>
                          <a:sym typeface="Gill Sans"/>
                        </a:endParaRPr>
                      </a:p>
                    </a:txBody>
                    <a:tcPr marL="4500" marR="4500" marT="4500" marB="0" anchor="b">
                      <a:lnL w="12700" cap="flat" cmpd="sng" algn="ctr">
                        <a:solidFill>
                          <a:schemeClr val="accent3"/>
                        </a:solidFill>
                        <a:prstDash val="solid"/>
                        <a:round/>
                        <a:headEnd type="none" w="med" len="med"/>
                        <a:tailEnd type="none" w="med" len="med"/>
                      </a:lnL>
                      <a:lnR w="12700" cap="flat" cmpd="sng">
                        <a:noFill/>
                        <a:prstDash val="solid"/>
                        <a:round/>
                        <a:headEnd type="none" w="sm" len="sm"/>
                        <a:tailEnd type="none" w="sm" len="sm"/>
                      </a:lnR>
                      <a:lnT w="12700" cap="flat" cmpd="sng" algn="ctr">
                        <a:solidFill>
                          <a:schemeClr val="accent3"/>
                        </a:solidFill>
                        <a:prstDash val="solid"/>
                        <a:round/>
                        <a:headEnd type="none" w="med" len="med"/>
                        <a:tailEnd type="none" w="med" len="med"/>
                      </a:lnT>
                      <a:lnB w="12700" cap="flat" cmpd="sng">
                        <a:noFill/>
                        <a:prstDash val="solid"/>
                        <a:round/>
                        <a:headEnd type="none" w="sm" len="sm"/>
                        <a:tailEnd type="none" w="sm" len="sm"/>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20"/>
                    </a:ext>
                  </a:extLst>
                </a:tr>
              </a:tbl>
            </a:graphicData>
          </a:graphic>
        </p:graphicFrame>
      </p:grpSp>
      <p:sp>
        <p:nvSpPr>
          <p:cNvPr id="1940" name="Google Shape;1940;p83"/>
          <p:cNvSpPr/>
          <p:nvPr/>
        </p:nvSpPr>
        <p:spPr>
          <a:xfrm>
            <a:off x="635425" y="669645"/>
            <a:ext cx="670200" cy="692400"/>
          </a:xfrm>
          <a:prstGeom prst="plus">
            <a:avLst>
              <a:gd name="adj" fmla="val 25000"/>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 name="Picture 1" descr="A black and white logo&#10;&#10;Description automatically generated with low confidence">
            <a:extLst>
              <a:ext uri="{FF2B5EF4-FFF2-40B4-BE49-F238E27FC236}">
                <a16:creationId xmlns:a16="http://schemas.microsoft.com/office/drawing/2014/main" xmlns="" id="{D4348112-C43E-0483-A378-1E67235BE065}"/>
              </a:ext>
            </a:extLst>
          </p:cNvPr>
          <p:cNvPicPr>
            <a:picLocks noChangeAspect="1"/>
          </p:cNvPicPr>
          <p:nvPr/>
        </p:nvPicPr>
        <p:blipFill rotWithShape="1">
          <a:blip r:embed="rId3"/>
          <a:srcRect l="56736" t="15091" r="16052" b="56378"/>
          <a:stretch/>
        </p:blipFill>
        <p:spPr>
          <a:xfrm>
            <a:off x="11085812" y="5960933"/>
            <a:ext cx="789975" cy="640080"/>
          </a:xfrm>
          <a:prstGeom prst="rect">
            <a:avLst/>
          </a:prstGeom>
        </p:spPr>
      </p:pic>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Shape 1945"/>
        <p:cNvGrpSpPr/>
        <p:nvPr/>
      </p:nvGrpSpPr>
      <p:grpSpPr>
        <a:xfrm>
          <a:off x="0" y="0"/>
          <a:ext cx="0" cy="0"/>
          <a:chOff x="0" y="0"/>
          <a:chExt cx="0" cy="0"/>
        </a:xfrm>
      </p:grpSpPr>
      <p:sp>
        <p:nvSpPr>
          <p:cNvPr id="1946" name="Google Shape;1946;p82"/>
          <p:cNvSpPr txBox="1">
            <a:spLocks noGrp="1"/>
          </p:cNvSpPr>
          <p:nvPr>
            <p:ph type="title"/>
          </p:nvPr>
        </p:nvSpPr>
        <p:spPr>
          <a:xfrm>
            <a:off x="609600" y="836878"/>
            <a:ext cx="10871200" cy="580760"/>
          </a:xfrm>
        </p:spPr>
        <p:txBody>
          <a:bodyPr/>
          <a:lstStyle/>
          <a:p>
            <a:pPr lvl="0" algn="r" rtl="1"/>
            <a:r>
              <a:rPr lang="ar-LB" dirty="0" smtClean="0"/>
              <a:t>الجولة 1: النتائج باستخدام بيانات الأثر</a:t>
            </a:r>
            <a:endParaRPr lang="en-US" dirty="0"/>
          </a:p>
        </p:txBody>
      </p:sp>
      <p:sp>
        <p:nvSpPr>
          <p:cNvPr id="3" name="Text Placeholder 2"/>
          <p:cNvSpPr>
            <a:spLocks noGrp="1"/>
          </p:cNvSpPr>
          <p:nvPr>
            <p:ph type="body" idx="1"/>
          </p:nvPr>
        </p:nvSpPr>
        <p:spPr/>
        <p:txBody>
          <a:bodyPr/>
          <a:lstStyle/>
          <a:p>
            <a:pPr marL="94234" indent="0" algn="r" rtl="1">
              <a:buNone/>
            </a:pPr>
            <a:r>
              <a:rPr lang="ar-LB" dirty="0" smtClean="0"/>
              <a:t>بيانات الأثر:</a:t>
            </a:r>
            <a:endParaRPr lang="en-US" dirty="0"/>
          </a:p>
        </p:txBody>
      </p:sp>
      <p:graphicFrame>
        <p:nvGraphicFramePr>
          <p:cNvPr id="1948" name="Google Shape;1948;p82"/>
          <p:cNvGraphicFramePr/>
          <p:nvPr>
            <p:extLst>
              <p:ext uri="{D42A27DB-BD31-4B8C-83A1-F6EECF244321}">
                <p14:modId xmlns:p14="http://schemas.microsoft.com/office/powerpoint/2010/main" val="3483465955"/>
              </p:ext>
            </p:extLst>
          </p:nvPr>
        </p:nvGraphicFramePr>
        <p:xfrm>
          <a:off x="609600" y="2543674"/>
          <a:ext cx="10872216" cy="2547617"/>
        </p:xfrm>
        <a:graphic>
          <a:graphicData uri="http://schemas.openxmlformats.org/drawingml/2006/table">
            <a:tbl>
              <a:tblPr rtl="1">
                <a:noFill/>
                <a:tableStyleId>{AF71F6A6-84FC-4517-B84F-205E2E999F06}</a:tableStyleId>
              </a:tblPr>
              <a:tblGrid>
                <a:gridCol w="3761456">
                  <a:extLst>
                    <a:ext uri="{9D8B030D-6E8A-4147-A177-3AD203B41FA5}">
                      <a16:colId xmlns:a16="http://schemas.microsoft.com/office/drawing/2014/main" xmlns="" val="20000"/>
                    </a:ext>
                  </a:extLst>
                </a:gridCol>
                <a:gridCol w="2050501">
                  <a:extLst>
                    <a:ext uri="{9D8B030D-6E8A-4147-A177-3AD203B41FA5}">
                      <a16:colId xmlns:a16="http://schemas.microsoft.com/office/drawing/2014/main" xmlns="" val="20001"/>
                    </a:ext>
                  </a:extLst>
                </a:gridCol>
                <a:gridCol w="2275584">
                  <a:extLst>
                    <a:ext uri="{9D8B030D-6E8A-4147-A177-3AD203B41FA5}">
                      <a16:colId xmlns:a16="http://schemas.microsoft.com/office/drawing/2014/main" xmlns="" val="20002"/>
                    </a:ext>
                  </a:extLst>
                </a:gridCol>
                <a:gridCol w="2784675">
                  <a:extLst>
                    <a:ext uri="{9D8B030D-6E8A-4147-A177-3AD203B41FA5}">
                      <a16:colId xmlns:a16="http://schemas.microsoft.com/office/drawing/2014/main" xmlns="" val="20003"/>
                    </a:ext>
                  </a:extLst>
                </a:gridCol>
              </a:tblGrid>
              <a:tr h="414517">
                <a:tc>
                  <a:txBody>
                    <a:bodyPr/>
                    <a:lstStyle/>
                    <a:p>
                      <a:pPr marL="0" marR="0" lvl="0" indent="0" algn="ctr" rtl="0">
                        <a:lnSpc>
                          <a:spcPct val="100000"/>
                        </a:lnSpc>
                        <a:spcBef>
                          <a:spcPts val="0"/>
                        </a:spcBef>
                        <a:spcAft>
                          <a:spcPts val="0"/>
                        </a:spcAft>
                        <a:buClr>
                          <a:srgbClr val="000000"/>
                        </a:buClr>
                        <a:buSzPts val="1600"/>
                        <a:buFont typeface="Arial"/>
                        <a:buNone/>
                      </a:pPr>
                      <a:r>
                        <a:rPr lang="ar-LB" sz="1600" b="1" u="none" strike="noStrike" cap="none" dirty="0" smtClean="0">
                          <a:solidFill>
                            <a:schemeClr val="bg1"/>
                          </a:solidFill>
                          <a:latin typeface="+mj-lt"/>
                          <a:ea typeface="Gill Sans"/>
                          <a:cs typeface="Gill Sans"/>
                          <a:sym typeface="Gill Sans"/>
                        </a:rPr>
                        <a:t>مستويات الحدّ الأدنى من الكفاءة</a:t>
                      </a:r>
                      <a:endParaRPr sz="1600" b="1" i="0" u="none" strike="noStrike" cap="none" dirty="0">
                        <a:solidFill>
                          <a:schemeClr val="bg1"/>
                        </a:solidFill>
                        <a:latin typeface="+mj-lt"/>
                        <a:ea typeface="Gill Sans"/>
                        <a:cs typeface="Gill Sans"/>
                        <a:sym typeface="Gill Sans"/>
                      </a:endParaRPr>
                    </a:p>
                  </a:txBody>
                  <a:tcPr marL="7625" marR="7625" marT="7625" marB="0" anchor="ctr">
                    <a:lnL w="12700" cap="flat" cmpd="sng">
                      <a:noFill/>
                      <a:prstDash val="solid"/>
                      <a:round/>
                      <a:headEnd type="none" w="sm" len="sm"/>
                      <a:tailEnd type="none" w="sm" len="sm"/>
                    </a:lnL>
                    <a:lnR w="12700" cap="flat" cmpd="sng" algn="ctr">
                      <a:solidFill>
                        <a:schemeClr val="accent3"/>
                      </a:solidFill>
                      <a:prstDash val="solid"/>
                      <a:round/>
                      <a:headEnd type="none" w="med" len="med"/>
                      <a:tailEnd type="none" w="med" len="med"/>
                    </a:lnR>
                    <a:lnT w="12700" cap="flat" cmpd="sng">
                      <a:noFill/>
                      <a:prstDash val="solid"/>
                      <a:round/>
                      <a:headEnd type="none" w="sm" len="sm"/>
                      <a:tailEnd type="none" w="sm" len="sm"/>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651D32"/>
                    </a:solidFill>
                  </a:tcPr>
                </a:tc>
                <a:tc>
                  <a:txBody>
                    <a:bodyPr/>
                    <a:lstStyle/>
                    <a:p>
                      <a:pPr marL="0" marR="0" lvl="0" indent="0" algn="ctr" rtl="0">
                        <a:lnSpc>
                          <a:spcPct val="100000"/>
                        </a:lnSpc>
                        <a:spcBef>
                          <a:spcPts val="0"/>
                        </a:spcBef>
                        <a:spcAft>
                          <a:spcPts val="0"/>
                        </a:spcAft>
                        <a:buNone/>
                      </a:pPr>
                      <a:r>
                        <a:rPr lang="ar-LB" sz="1600" b="1" u="none" strike="noStrike" cap="none" dirty="0" smtClean="0">
                          <a:solidFill>
                            <a:schemeClr val="bg1"/>
                          </a:solidFill>
                          <a:latin typeface="+mj-lt"/>
                          <a:ea typeface="Gill Sans"/>
                          <a:cs typeface="Gill Sans"/>
                          <a:sym typeface="Gill Sans"/>
                        </a:rPr>
                        <a:t>المؤشر</a:t>
                      </a:r>
                      <a:r>
                        <a:rPr lang="ar-LB" sz="1600" b="1" u="none" strike="noStrike" cap="none" baseline="0" dirty="0" smtClean="0">
                          <a:solidFill>
                            <a:schemeClr val="bg1"/>
                          </a:solidFill>
                          <a:latin typeface="+mj-lt"/>
                          <a:ea typeface="Gill Sans"/>
                          <a:cs typeface="Gill Sans"/>
                          <a:sym typeface="Gill Sans"/>
                        </a:rPr>
                        <a:t> المرجعي في الجولة 1</a:t>
                      </a:r>
                      <a:endParaRPr sz="1600" b="1" u="none" strike="noStrike" cap="none" dirty="0">
                        <a:solidFill>
                          <a:schemeClr val="bg1"/>
                        </a:solidFill>
                        <a:latin typeface="+mj-lt"/>
                        <a:ea typeface="Gill Sans"/>
                        <a:cs typeface="Gill Sans"/>
                        <a:sym typeface="Gill Sans"/>
                      </a:endParaRPr>
                    </a:p>
                  </a:txBody>
                  <a:tcPr marL="7625" marR="7625" marT="7625"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noFill/>
                      <a:prstDash val="solid"/>
                      <a:round/>
                      <a:headEnd type="none" w="sm" len="sm"/>
                      <a:tailEnd type="none" w="sm" len="sm"/>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651D32"/>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ar-LB" sz="1600" b="1" u="none" strike="noStrike" cap="none" dirty="0" smtClean="0">
                          <a:solidFill>
                            <a:schemeClr val="bg1"/>
                          </a:solidFill>
                          <a:latin typeface="+mj-lt"/>
                          <a:ea typeface="Gill Sans"/>
                          <a:cs typeface="Gill Sans"/>
                          <a:sym typeface="Gill Sans"/>
                        </a:rPr>
                        <a:t>هامش العلامة</a:t>
                      </a:r>
                      <a:endParaRPr sz="1600" b="1" i="0" u="none" strike="noStrike" cap="none" dirty="0">
                        <a:solidFill>
                          <a:schemeClr val="bg1"/>
                        </a:solidFill>
                        <a:latin typeface="+mj-lt"/>
                        <a:ea typeface="Gill Sans"/>
                        <a:cs typeface="Gill Sans"/>
                        <a:sym typeface="Gill Sans"/>
                      </a:endParaRPr>
                    </a:p>
                  </a:txBody>
                  <a:tcPr marL="7625" marR="7625" marT="7625"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noFill/>
                      <a:prstDash val="solid"/>
                      <a:round/>
                      <a:headEnd type="none" w="sm" len="sm"/>
                      <a:tailEnd type="none" w="sm" len="sm"/>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651D32"/>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ar-LB" sz="1600" b="1" u="none" strike="noStrike" cap="none" dirty="0" smtClean="0">
                          <a:solidFill>
                            <a:schemeClr val="bg1"/>
                          </a:solidFill>
                          <a:latin typeface="+mj-lt"/>
                          <a:ea typeface="Gill Sans"/>
                          <a:cs typeface="Gill Sans"/>
                          <a:sym typeface="Gill Sans"/>
                        </a:rPr>
                        <a:t>نسبة المتعلّمين</a:t>
                      </a:r>
                      <a:endParaRPr sz="1600" b="1" i="0" u="none" strike="noStrike" cap="none" dirty="0">
                        <a:solidFill>
                          <a:schemeClr val="bg1"/>
                        </a:solidFill>
                        <a:latin typeface="+mj-lt"/>
                        <a:ea typeface="Gill Sans"/>
                        <a:cs typeface="Gill Sans"/>
                        <a:sym typeface="Gill Sans"/>
                      </a:endParaRPr>
                    </a:p>
                  </a:txBody>
                  <a:tcPr marL="7625" marR="7625" marT="7625" marB="0" anchor="ctr">
                    <a:lnL w="12700" cap="flat" cmpd="sng" algn="ctr">
                      <a:solidFill>
                        <a:schemeClr val="accent3"/>
                      </a:solidFill>
                      <a:prstDash val="solid"/>
                      <a:round/>
                      <a:headEnd type="none" w="med" len="med"/>
                      <a:tailEnd type="none" w="med" len="med"/>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651D32"/>
                    </a:solidFill>
                  </a:tcPr>
                </a:tc>
                <a:extLst>
                  <a:ext uri="{0D108BD9-81ED-4DB2-BD59-A6C34878D82A}">
                    <a16:rowId xmlns:a16="http://schemas.microsoft.com/office/drawing/2014/main" xmlns="" val="10001"/>
                  </a:ext>
                </a:extLst>
              </a:tr>
              <a:tr h="426620">
                <a:tc>
                  <a:txBody>
                    <a:bodyPr/>
                    <a:lstStyle/>
                    <a:p>
                      <a:pPr marL="0" marR="0" lvl="0" indent="0" algn="ctr" rtl="0">
                        <a:lnSpc>
                          <a:spcPct val="100000"/>
                        </a:lnSpc>
                        <a:spcBef>
                          <a:spcPts val="0"/>
                        </a:spcBef>
                        <a:spcAft>
                          <a:spcPts val="0"/>
                        </a:spcAft>
                        <a:buClr>
                          <a:srgbClr val="000000"/>
                        </a:buClr>
                        <a:buSzPts val="1600"/>
                        <a:buFont typeface="Arial"/>
                        <a:buNone/>
                      </a:pPr>
                      <a:r>
                        <a:rPr lang="ar-LB" sz="1600" dirty="0" smtClean="0">
                          <a:solidFill>
                            <a:srgbClr val="000000"/>
                          </a:solidFill>
                          <a:latin typeface="+mj-lt"/>
                          <a:ea typeface="Gill Sans"/>
                          <a:cs typeface="Gill Sans"/>
                          <a:sym typeface="Gill Sans"/>
                        </a:rPr>
                        <a:t>أقل من التحقيق</a:t>
                      </a:r>
                      <a:endParaRPr sz="1600" b="0" i="0" u="none" strike="noStrike" cap="none" dirty="0">
                        <a:solidFill>
                          <a:srgbClr val="000000"/>
                        </a:solidFill>
                        <a:latin typeface="+mj-lt"/>
                        <a:ea typeface="Gill Sans"/>
                        <a:cs typeface="Gill Sans"/>
                        <a:sym typeface="Gill Sans"/>
                      </a:endParaRPr>
                    </a:p>
                  </a:txBody>
                  <a:tcPr marL="7625" marR="7625" marT="7625" marB="0" anchor="ctr">
                    <a:lnL w="12700" cap="flat" cmpd="sng">
                      <a:noFill/>
                      <a:prstDash val="solid"/>
                      <a:round/>
                      <a:headEnd type="none" w="sm" len="sm"/>
                      <a:tailEnd type="none" w="sm" len="sm"/>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None/>
                      </a:pPr>
                      <a:r>
                        <a:rPr lang="en-US" sz="1600" dirty="0">
                          <a:solidFill>
                            <a:srgbClr val="000000"/>
                          </a:solidFill>
                          <a:latin typeface="+mj-lt"/>
                          <a:ea typeface="Gill Sans"/>
                          <a:cs typeface="Gill Sans"/>
                          <a:sym typeface="Gill Sans"/>
                        </a:rPr>
                        <a:t>N/A</a:t>
                      </a:r>
                      <a:endParaRPr sz="1600" u="none" strike="noStrike" cap="none" dirty="0">
                        <a:solidFill>
                          <a:srgbClr val="000000"/>
                        </a:solidFill>
                        <a:latin typeface="+mj-lt"/>
                        <a:ea typeface="Gill Sans"/>
                        <a:cs typeface="Gill Sans"/>
                        <a:sym typeface="Gill Sans"/>
                      </a:endParaRPr>
                    </a:p>
                  </a:txBody>
                  <a:tcPr marL="7625" marR="7625" marT="7625"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dirty="0">
                          <a:solidFill>
                            <a:srgbClr val="000000"/>
                          </a:solidFill>
                          <a:latin typeface="+mj-lt"/>
                          <a:ea typeface="Gill Sans"/>
                          <a:cs typeface="Gill Sans"/>
                          <a:sym typeface="Gill Sans"/>
                        </a:rPr>
                        <a:t>0</a:t>
                      </a:r>
                      <a:r>
                        <a:rPr lang="en-US" sz="1400" b="0" i="0" u="none" strike="noStrike" cap="none" dirty="0">
                          <a:solidFill>
                            <a:srgbClr val="000000"/>
                          </a:solidFill>
                          <a:effectLst/>
                          <a:latin typeface="+mj-lt"/>
                          <a:ea typeface="Gill Sans MT"/>
                          <a:cs typeface="Gill Sans MT"/>
                          <a:sym typeface="Arial"/>
                        </a:rPr>
                        <a:t>–</a:t>
                      </a:r>
                      <a:r>
                        <a:rPr lang="en-US" sz="1600" u="none" strike="noStrike" cap="none" dirty="0">
                          <a:solidFill>
                            <a:srgbClr val="000000"/>
                          </a:solidFill>
                          <a:latin typeface="+mj-lt"/>
                          <a:ea typeface="Gill Sans"/>
                          <a:cs typeface="Gill Sans"/>
                          <a:sym typeface="Gill Sans"/>
                        </a:rPr>
                        <a:t>12</a:t>
                      </a:r>
                      <a:endParaRPr sz="1600" b="0" i="0" u="none" strike="noStrike" cap="none" dirty="0">
                        <a:solidFill>
                          <a:srgbClr val="000000"/>
                        </a:solidFill>
                        <a:latin typeface="+mj-lt"/>
                        <a:ea typeface="Gill Sans"/>
                        <a:cs typeface="Gill Sans"/>
                        <a:sym typeface="Gill Sans"/>
                      </a:endParaRPr>
                    </a:p>
                  </a:txBody>
                  <a:tcPr marL="7625" marR="7625" marT="7625"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dirty="0">
                          <a:solidFill>
                            <a:srgbClr val="000000"/>
                          </a:solidFill>
                          <a:latin typeface="+mj-lt"/>
                          <a:ea typeface="Gill Sans"/>
                          <a:cs typeface="Gill Sans"/>
                          <a:sym typeface="Gill Sans"/>
                        </a:rPr>
                        <a:t>44.5%</a:t>
                      </a:r>
                      <a:endParaRPr sz="1400" u="none" strike="noStrike" cap="none" dirty="0">
                        <a:solidFill>
                          <a:srgbClr val="000000"/>
                        </a:solidFill>
                        <a:latin typeface="+mj-lt"/>
                      </a:endParaRPr>
                    </a:p>
                  </a:txBody>
                  <a:tcPr marL="7625" marR="7625" marT="7625" marB="0" anchor="ctr">
                    <a:lnL w="12700" cap="flat" cmpd="sng" algn="ctr">
                      <a:solidFill>
                        <a:schemeClr val="accent3"/>
                      </a:solidFill>
                      <a:prstDash val="solid"/>
                      <a:round/>
                      <a:headEnd type="none" w="med" len="med"/>
                      <a:tailEnd type="none" w="med" len="med"/>
                    </a:lnL>
                    <a:lnR w="12700" cap="flat" cmpd="sng">
                      <a:noFill/>
                      <a:prstDash val="solid"/>
                      <a:round/>
                      <a:headEnd type="none" w="sm" len="sm"/>
                      <a:tailEnd type="none" w="sm" len="sm"/>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2"/>
                  </a:ext>
                </a:extLst>
              </a:tr>
              <a:tr h="426620">
                <a:tc>
                  <a:txBody>
                    <a:bodyPr/>
                    <a:lstStyle/>
                    <a:p>
                      <a:pPr marL="0" marR="0" lvl="0" indent="0" algn="ctr" rtl="0">
                        <a:lnSpc>
                          <a:spcPct val="100000"/>
                        </a:lnSpc>
                        <a:spcBef>
                          <a:spcPts val="0"/>
                        </a:spcBef>
                        <a:spcAft>
                          <a:spcPts val="0"/>
                        </a:spcAft>
                        <a:buClr>
                          <a:srgbClr val="000000"/>
                        </a:buClr>
                        <a:buSzPts val="1600"/>
                        <a:buFont typeface="Arial"/>
                        <a:buNone/>
                      </a:pPr>
                      <a:r>
                        <a:rPr lang="ar-LB" sz="1600" u="none" strike="noStrike" cap="none" dirty="0" smtClean="0">
                          <a:solidFill>
                            <a:srgbClr val="000000"/>
                          </a:solidFill>
                          <a:latin typeface="+mj-lt"/>
                          <a:ea typeface="Gill Sans"/>
                          <a:cs typeface="Gill Sans"/>
                          <a:sym typeface="Gill Sans"/>
                        </a:rPr>
                        <a:t>تحقيق جزئي</a:t>
                      </a:r>
                      <a:endParaRPr sz="1600" b="0" i="0" u="none" strike="noStrike" cap="none" dirty="0">
                        <a:solidFill>
                          <a:srgbClr val="000000"/>
                        </a:solidFill>
                        <a:latin typeface="+mj-lt"/>
                        <a:ea typeface="Gill Sans"/>
                        <a:cs typeface="Gill Sans"/>
                        <a:sym typeface="Gill Sans"/>
                      </a:endParaRPr>
                    </a:p>
                  </a:txBody>
                  <a:tcPr marL="7625" marR="7625" marT="7625" marB="0" anchor="ctr">
                    <a:lnL w="12700" cap="flat" cmpd="sng">
                      <a:noFill/>
                      <a:prstDash val="solid"/>
                      <a:round/>
                      <a:headEnd type="none" w="sm" len="sm"/>
                      <a:tailEnd type="none" w="sm" len="sm"/>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None/>
                      </a:pPr>
                      <a:r>
                        <a:rPr lang="en-US" sz="1600" dirty="0">
                          <a:solidFill>
                            <a:srgbClr val="000000"/>
                          </a:solidFill>
                          <a:latin typeface="+mj-lt"/>
                          <a:ea typeface="Gill Sans"/>
                          <a:cs typeface="Gill Sans"/>
                          <a:sym typeface="Gill Sans"/>
                        </a:rPr>
                        <a:t>13</a:t>
                      </a:r>
                      <a:endParaRPr sz="1600" u="none" strike="noStrike" cap="none" dirty="0">
                        <a:solidFill>
                          <a:srgbClr val="000000"/>
                        </a:solidFill>
                        <a:latin typeface="+mj-lt"/>
                        <a:ea typeface="Gill Sans"/>
                        <a:cs typeface="Gill Sans"/>
                        <a:sym typeface="Gill Sans"/>
                      </a:endParaRPr>
                    </a:p>
                  </a:txBody>
                  <a:tcPr marL="7625" marR="7625" marT="7625"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dirty="0">
                          <a:solidFill>
                            <a:srgbClr val="000000"/>
                          </a:solidFill>
                          <a:latin typeface="+mj-lt"/>
                          <a:ea typeface="Gill Sans"/>
                          <a:cs typeface="Gill Sans"/>
                          <a:sym typeface="Gill Sans"/>
                        </a:rPr>
                        <a:t>13</a:t>
                      </a:r>
                      <a:r>
                        <a:rPr lang="en-US" sz="1400" b="0" i="0" u="none" strike="noStrike" cap="none" dirty="0">
                          <a:solidFill>
                            <a:srgbClr val="000000"/>
                          </a:solidFill>
                          <a:effectLst/>
                          <a:latin typeface="+mj-lt"/>
                          <a:ea typeface="Gill Sans MT"/>
                          <a:cs typeface="Gill Sans MT"/>
                          <a:sym typeface="Arial"/>
                        </a:rPr>
                        <a:t>–</a:t>
                      </a:r>
                      <a:r>
                        <a:rPr lang="en-US" sz="1600" u="none" strike="noStrike" cap="none" dirty="0">
                          <a:solidFill>
                            <a:srgbClr val="000000"/>
                          </a:solidFill>
                          <a:latin typeface="+mj-lt"/>
                          <a:ea typeface="Gill Sans"/>
                          <a:cs typeface="Gill Sans"/>
                          <a:sym typeface="Gill Sans"/>
                        </a:rPr>
                        <a:t>23</a:t>
                      </a:r>
                      <a:endParaRPr sz="1600" b="0" i="0" u="none" strike="noStrike" cap="none" dirty="0">
                        <a:solidFill>
                          <a:srgbClr val="000000"/>
                        </a:solidFill>
                        <a:latin typeface="+mj-lt"/>
                        <a:ea typeface="Gill Sans"/>
                        <a:cs typeface="Gill Sans"/>
                        <a:sym typeface="Gill Sans"/>
                      </a:endParaRPr>
                    </a:p>
                  </a:txBody>
                  <a:tcPr marL="7625" marR="7625" marT="7625"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dirty="0">
                          <a:solidFill>
                            <a:srgbClr val="000000"/>
                          </a:solidFill>
                          <a:latin typeface="+mj-lt"/>
                          <a:ea typeface="Gill Sans"/>
                          <a:cs typeface="Gill Sans"/>
                          <a:sym typeface="Gill Sans"/>
                        </a:rPr>
                        <a:t>34.7%</a:t>
                      </a:r>
                      <a:endParaRPr sz="1600" b="0" i="0" u="none" strike="noStrike" cap="none" dirty="0">
                        <a:solidFill>
                          <a:srgbClr val="000000"/>
                        </a:solidFill>
                        <a:latin typeface="+mj-lt"/>
                        <a:ea typeface="Gill Sans"/>
                        <a:cs typeface="Gill Sans"/>
                        <a:sym typeface="Gill Sans"/>
                      </a:endParaRPr>
                    </a:p>
                  </a:txBody>
                  <a:tcPr marL="7625" marR="7625" marT="7625" marB="0" anchor="ctr">
                    <a:lnL w="12700" cap="flat" cmpd="sng" algn="ctr">
                      <a:solidFill>
                        <a:schemeClr val="accent3"/>
                      </a:solidFill>
                      <a:prstDash val="solid"/>
                      <a:round/>
                      <a:headEnd type="none" w="med" len="med"/>
                      <a:tailEnd type="none" w="med" len="med"/>
                    </a:lnL>
                    <a:lnR w="12700" cap="flat" cmpd="sng">
                      <a:noFill/>
                      <a:prstDash val="solid"/>
                      <a:round/>
                      <a:headEnd type="none" w="sm" len="sm"/>
                      <a:tailEnd type="none" w="sm" len="sm"/>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3"/>
                  </a:ext>
                </a:extLst>
              </a:tr>
              <a:tr h="426620">
                <a:tc>
                  <a:txBody>
                    <a:bodyPr/>
                    <a:lstStyle/>
                    <a:p>
                      <a:pPr marL="0" marR="0" lvl="0" indent="0" algn="ctr" rtl="0">
                        <a:lnSpc>
                          <a:spcPct val="100000"/>
                        </a:lnSpc>
                        <a:spcBef>
                          <a:spcPts val="0"/>
                        </a:spcBef>
                        <a:spcAft>
                          <a:spcPts val="0"/>
                        </a:spcAft>
                        <a:buClr>
                          <a:srgbClr val="000000"/>
                        </a:buClr>
                        <a:buSzPts val="1600"/>
                        <a:buFont typeface="Arial"/>
                        <a:buNone/>
                      </a:pPr>
                      <a:r>
                        <a:rPr lang="ar-LB" sz="1600" u="none" strike="noStrike" cap="none" dirty="0" smtClean="0">
                          <a:solidFill>
                            <a:srgbClr val="000000"/>
                          </a:solidFill>
                          <a:latin typeface="+mj-lt"/>
                          <a:ea typeface="Gill Sans"/>
                          <a:cs typeface="Gill Sans"/>
                          <a:sym typeface="Gill Sans"/>
                        </a:rPr>
                        <a:t>تحقيق</a:t>
                      </a:r>
                      <a:endParaRPr sz="1600" b="0" i="0" u="none" strike="noStrike" cap="none" dirty="0">
                        <a:solidFill>
                          <a:srgbClr val="000000"/>
                        </a:solidFill>
                        <a:latin typeface="+mj-lt"/>
                        <a:ea typeface="Gill Sans"/>
                        <a:cs typeface="Gill Sans"/>
                        <a:sym typeface="Gill Sans"/>
                      </a:endParaRPr>
                    </a:p>
                  </a:txBody>
                  <a:tcPr marL="7625" marR="7625" marT="7625" marB="0" anchor="ctr">
                    <a:lnL w="12700" cap="flat" cmpd="sng">
                      <a:noFill/>
                      <a:prstDash val="solid"/>
                      <a:round/>
                      <a:headEnd type="none" w="sm" len="sm"/>
                      <a:tailEnd type="none" w="sm" len="sm"/>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None/>
                      </a:pPr>
                      <a:r>
                        <a:rPr lang="en-US" sz="1600" dirty="0">
                          <a:solidFill>
                            <a:srgbClr val="000000"/>
                          </a:solidFill>
                          <a:latin typeface="+mj-lt"/>
                          <a:ea typeface="Gill Sans"/>
                          <a:cs typeface="Gill Sans"/>
                          <a:sym typeface="Gill Sans"/>
                        </a:rPr>
                        <a:t>24</a:t>
                      </a:r>
                      <a:endParaRPr sz="1600" b="0" i="0" u="none" strike="noStrike" cap="none" dirty="0">
                        <a:solidFill>
                          <a:srgbClr val="000000"/>
                        </a:solidFill>
                        <a:latin typeface="+mj-lt"/>
                        <a:ea typeface="Gill Sans"/>
                        <a:cs typeface="Gill Sans"/>
                        <a:sym typeface="Gill Sans"/>
                      </a:endParaRPr>
                    </a:p>
                  </a:txBody>
                  <a:tcPr marL="7625" marR="7625" marT="7625"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dirty="0">
                          <a:solidFill>
                            <a:srgbClr val="000000"/>
                          </a:solidFill>
                          <a:latin typeface="+mj-lt"/>
                          <a:ea typeface="Gill Sans"/>
                          <a:cs typeface="Gill Sans"/>
                          <a:sym typeface="Gill Sans"/>
                        </a:rPr>
                        <a:t>24</a:t>
                      </a:r>
                      <a:r>
                        <a:rPr lang="en-US" sz="1400" b="0" i="0" u="none" strike="noStrike" cap="none" dirty="0">
                          <a:solidFill>
                            <a:srgbClr val="000000"/>
                          </a:solidFill>
                          <a:effectLst/>
                          <a:latin typeface="+mj-lt"/>
                          <a:ea typeface="Gill Sans MT"/>
                          <a:cs typeface="Gill Sans MT"/>
                          <a:sym typeface="Arial"/>
                        </a:rPr>
                        <a:t>–</a:t>
                      </a:r>
                      <a:r>
                        <a:rPr lang="en-US" sz="1600" b="0" i="0" u="none" strike="noStrike" cap="none" dirty="0">
                          <a:solidFill>
                            <a:srgbClr val="000000"/>
                          </a:solidFill>
                          <a:latin typeface="+mj-lt"/>
                          <a:ea typeface="Gill Sans"/>
                          <a:cs typeface="Gill Sans"/>
                          <a:sym typeface="Gill Sans"/>
                        </a:rPr>
                        <a:t>34</a:t>
                      </a:r>
                      <a:endParaRPr sz="1400" u="none" strike="noStrike" cap="none" dirty="0">
                        <a:solidFill>
                          <a:srgbClr val="000000"/>
                        </a:solidFill>
                        <a:latin typeface="+mj-lt"/>
                      </a:endParaRPr>
                    </a:p>
                  </a:txBody>
                  <a:tcPr marL="7625" marR="7625" marT="7625"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dirty="0">
                          <a:solidFill>
                            <a:srgbClr val="000000"/>
                          </a:solidFill>
                          <a:latin typeface="+mj-lt"/>
                          <a:ea typeface="Gill Sans"/>
                          <a:cs typeface="Gill Sans"/>
                          <a:sym typeface="Gill Sans"/>
                        </a:rPr>
                        <a:t>17.6%</a:t>
                      </a:r>
                      <a:endParaRPr sz="1400" u="none" strike="noStrike" cap="none" dirty="0">
                        <a:solidFill>
                          <a:srgbClr val="000000"/>
                        </a:solidFill>
                        <a:latin typeface="+mj-lt"/>
                      </a:endParaRPr>
                    </a:p>
                  </a:txBody>
                  <a:tcPr marL="7625" marR="7625" marT="7625" marB="0" anchor="ctr">
                    <a:lnL w="12700" cap="flat" cmpd="sng" algn="ctr">
                      <a:solidFill>
                        <a:schemeClr val="accent3"/>
                      </a:solidFill>
                      <a:prstDash val="solid"/>
                      <a:round/>
                      <a:headEnd type="none" w="med" len="med"/>
                      <a:tailEnd type="none" w="med" len="med"/>
                    </a:lnL>
                    <a:lnR w="12700" cap="flat" cmpd="sng">
                      <a:noFill/>
                      <a:prstDash val="solid"/>
                      <a:round/>
                      <a:headEnd type="none" w="sm" len="sm"/>
                      <a:tailEnd type="none" w="sm" len="sm"/>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4"/>
                  </a:ext>
                </a:extLst>
              </a:tr>
              <a:tr h="426620">
                <a:tc>
                  <a:txBody>
                    <a:bodyPr/>
                    <a:lstStyle/>
                    <a:p>
                      <a:pPr marL="0" marR="0" lvl="0" indent="0" algn="ctr" rtl="0">
                        <a:lnSpc>
                          <a:spcPct val="100000"/>
                        </a:lnSpc>
                        <a:spcBef>
                          <a:spcPts val="0"/>
                        </a:spcBef>
                        <a:spcAft>
                          <a:spcPts val="0"/>
                        </a:spcAft>
                        <a:buClr>
                          <a:srgbClr val="000000"/>
                        </a:buClr>
                        <a:buSzPts val="1600"/>
                        <a:buFont typeface="Arial"/>
                        <a:buNone/>
                      </a:pPr>
                      <a:r>
                        <a:rPr lang="ar-LB" sz="1600" u="none" strike="noStrike" cap="none" dirty="0" smtClean="0">
                          <a:solidFill>
                            <a:srgbClr val="000000"/>
                          </a:solidFill>
                          <a:latin typeface="+mj-lt"/>
                          <a:ea typeface="Gill Sans"/>
                          <a:cs typeface="Gill Sans"/>
                          <a:sym typeface="Gill Sans"/>
                        </a:rPr>
                        <a:t>تخطّي</a:t>
                      </a:r>
                      <a:endParaRPr sz="1600" b="0" i="0" u="none" strike="noStrike" cap="none" dirty="0">
                        <a:solidFill>
                          <a:srgbClr val="000000"/>
                        </a:solidFill>
                        <a:latin typeface="+mj-lt"/>
                        <a:ea typeface="Gill Sans"/>
                        <a:cs typeface="Gill Sans"/>
                        <a:sym typeface="Gill Sans"/>
                      </a:endParaRPr>
                    </a:p>
                  </a:txBody>
                  <a:tcPr marL="7625" marR="7625" marT="7625" marB="0" anchor="ctr">
                    <a:lnL w="12700" cap="flat" cmpd="sng">
                      <a:noFill/>
                      <a:prstDash val="solid"/>
                      <a:round/>
                      <a:headEnd type="none" w="sm" len="sm"/>
                      <a:tailEnd type="none" w="sm" len="sm"/>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None/>
                      </a:pPr>
                      <a:r>
                        <a:rPr lang="en-US" sz="1600" dirty="0">
                          <a:solidFill>
                            <a:srgbClr val="000000"/>
                          </a:solidFill>
                          <a:latin typeface="+mj-lt"/>
                          <a:ea typeface="Gill Sans"/>
                          <a:cs typeface="Gill Sans"/>
                          <a:sym typeface="Gill Sans"/>
                        </a:rPr>
                        <a:t>35</a:t>
                      </a:r>
                      <a:endParaRPr sz="1600" b="0" i="0" u="none" strike="noStrike" cap="none" dirty="0">
                        <a:solidFill>
                          <a:srgbClr val="000000"/>
                        </a:solidFill>
                        <a:latin typeface="+mj-lt"/>
                        <a:ea typeface="Gill Sans"/>
                        <a:cs typeface="Gill Sans"/>
                        <a:sym typeface="Gill Sans"/>
                      </a:endParaRPr>
                    </a:p>
                  </a:txBody>
                  <a:tcPr marL="7625" marR="7625" marT="7625"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dirty="0">
                          <a:solidFill>
                            <a:srgbClr val="000000"/>
                          </a:solidFill>
                          <a:latin typeface="+mj-lt"/>
                          <a:ea typeface="Gill Sans"/>
                          <a:cs typeface="Gill Sans"/>
                          <a:sym typeface="Gill Sans"/>
                        </a:rPr>
                        <a:t>35</a:t>
                      </a:r>
                      <a:r>
                        <a:rPr lang="en-US" sz="1400" b="0" i="0" u="none" strike="noStrike" cap="none" dirty="0">
                          <a:solidFill>
                            <a:srgbClr val="000000"/>
                          </a:solidFill>
                          <a:effectLst/>
                          <a:latin typeface="+mj-lt"/>
                          <a:ea typeface="Gill Sans MT"/>
                          <a:cs typeface="Gill Sans MT"/>
                          <a:sym typeface="Arial"/>
                        </a:rPr>
                        <a:t>–</a:t>
                      </a:r>
                      <a:r>
                        <a:rPr lang="en-US" sz="1600" b="0" i="0" u="none" strike="noStrike" cap="none" dirty="0">
                          <a:solidFill>
                            <a:srgbClr val="000000"/>
                          </a:solidFill>
                          <a:latin typeface="+mj-lt"/>
                          <a:ea typeface="Gill Sans"/>
                          <a:cs typeface="Gill Sans"/>
                          <a:sym typeface="Gill Sans"/>
                        </a:rPr>
                        <a:t>40</a:t>
                      </a:r>
                      <a:endParaRPr sz="1400" u="none" strike="noStrike" cap="none" dirty="0">
                        <a:solidFill>
                          <a:srgbClr val="000000"/>
                        </a:solidFill>
                        <a:latin typeface="+mj-lt"/>
                      </a:endParaRPr>
                    </a:p>
                  </a:txBody>
                  <a:tcPr marL="7625" marR="7625" marT="7625"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dirty="0">
                          <a:solidFill>
                            <a:srgbClr val="000000"/>
                          </a:solidFill>
                          <a:latin typeface="+mj-lt"/>
                          <a:ea typeface="Gill Sans"/>
                          <a:cs typeface="Gill Sans"/>
                          <a:sym typeface="Gill Sans"/>
                        </a:rPr>
                        <a:t>3.2%</a:t>
                      </a:r>
                      <a:endParaRPr sz="1400" u="none" strike="noStrike" cap="none" dirty="0">
                        <a:solidFill>
                          <a:srgbClr val="000000"/>
                        </a:solidFill>
                        <a:latin typeface="+mj-lt"/>
                      </a:endParaRPr>
                    </a:p>
                  </a:txBody>
                  <a:tcPr marL="7625" marR="7625" marT="7625" marB="0" anchor="ctr">
                    <a:lnL w="12700" cap="flat" cmpd="sng" algn="ctr">
                      <a:solidFill>
                        <a:schemeClr val="accent3"/>
                      </a:solidFill>
                      <a:prstDash val="solid"/>
                      <a:round/>
                      <a:headEnd type="none" w="med" len="med"/>
                      <a:tailEnd type="none" w="med" len="med"/>
                    </a:lnL>
                    <a:lnR w="12700" cap="flat" cmpd="sng">
                      <a:noFill/>
                      <a:prstDash val="solid"/>
                      <a:round/>
                      <a:headEnd type="none" w="sm" len="sm"/>
                      <a:tailEnd type="none" w="sm" len="sm"/>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5"/>
                  </a:ext>
                </a:extLst>
              </a:tr>
              <a:tr h="426620">
                <a:tc gridSpan="3">
                  <a:txBody>
                    <a:bodyPr/>
                    <a:lstStyle/>
                    <a:p>
                      <a:pPr marL="0" marR="0" lvl="0" indent="0" algn="ctr" rtl="0">
                        <a:lnSpc>
                          <a:spcPct val="100000"/>
                        </a:lnSpc>
                        <a:spcBef>
                          <a:spcPts val="0"/>
                        </a:spcBef>
                        <a:spcAft>
                          <a:spcPts val="0"/>
                        </a:spcAft>
                        <a:buClr>
                          <a:srgbClr val="000000"/>
                        </a:buClr>
                        <a:buSzPts val="1600"/>
                        <a:buFont typeface="Arial"/>
                        <a:buNone/>
                      </a:pPr>
                      <a:r>
                        <a:rPr lang="ar-LB" sz="1600" u="none" strike="noStrike" cap="none" dirty="0" smtClean="0">
                          <a:solidFill>
                            <a:srgbClr val="000000"/>
                          </a:solidFill>
                          <a:latin typeface="+mj-lt"/>
                          <a:ea typeface="Gill Sans"/>
                          <a:cs typeface="Gill Sans"/>
                          <a:sym typeface="Gill Sans"/>
                        </a:rPr>
                        <a:t>مجموع</a:t>
                      </a:r>
                      <a:endParaRPr sz="1600" b="0" i="0" u="none" strike="noStrike" cap="none" dirty="0">
                        <a:solidFill>
                          <a:srgbClr val="000000"/>
                        </a:solidFill>
                        <a:latin typeface="+mj-lt"/>
                        <a:ea typeface="Gill Sans"/>
                        <a:cs typeface="Gill Sans"/>
                        <a:sym typeface="Gill Sans"/>
                      </a:endParaRPr>
                    </a:p>
                  </a:txBody>
                  <a:tcPr marL="7625" marR="7625" marT="7625" marB="0" anchor="ctr">
                    <a:lnL w="12700" cap="flat" cmpd="sng">
                      <a:noFill/>
                      <a:prstDash val="solid"/>
                      <a:round/>
                      <a:headEnd type="none" w="sm" len="sm"/>
                      <a:tailEnd type="none" w="sm" len="sm"/>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noFill/>
                      <a:prstDash val="solid"/>
                      <a:round/>
                      <a:headEnd type="none" w="sm" len="sm"/>
                      <a:tailEnd type="none" w="sm" len="sm"/>
                    </a:lnB>
                    <a:lnTlToBr w="12700" cmpd="sng">
                      <a:noFill/>
                      <a:prstDash val="solid"/>
                    </a:lnTlToBr>
                    <a:lnBlToTr w="12700" cmpd="sng">
                      <a:noFill/>
                      <a:prstDash val="solid"/>
                    </a:lnBlToTr>
                    <a:solidFill>
                      <a:schemeClr val="bg1"/>
                    </a:solidFill>
                  </a:tcPr>
                </a:tc>
                <a:tc hMerge="1">
                  <a:txBody>
                    <a:bodyPr/>
                    <a:lstStyle/>
                    <a:p>
                      <a:endParaRPr lang="en-US"/>
                    </a:p>
                  </a:txBody>
                  <a:tcPr/>
                </a:tc>
                <a:tc h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dirty="0">
                          <a:solidFill>
                            <a:srgbClr val="000000"/>
                          </a:solidFill>
                          <a:latin typeface="+mj-lt"/>
                          <a:ea typeface="Gill Sans"/>
                          <a:cs typeface="Gill Sans"/>
                          <a:sym typeface="Gill Sans"/>
                        </a:rPr>
                        <a:t>100.0%</a:t>
                      </a:r>
                      <a:endParaRPr sz="1600" b="0" i="0" u="none" strike="noStrike" cap="none" dirty="0">
                        <a:solidFill>
                          <a:srgbClr val="000000"/>
                        </a:solidFill>
                        <a:latin typeface="+mj-lt"/>
                        <a:ea typeface="Gill Sans"/>
                        <a:cs typeface="Gill Sans"/>
                        <a:sym typeface="Gill Sans"/>
                      </a:endParaRPr>
                    </a:p>
                  </a:txBody>
                  <a:tcPr marL="7625" marR="7625" marT="7625" marB="0" anchor="ctr">
                    <a:lnL w="12700" cap="flat" cmpd="sng" algn="ctr">
                      <a:solidFill>
                        <a:schemeClr val="accent3"/>
                      </a:solidFill>
                      <a:prstDash val="solid"/>
                      <a:round/>
                      <a:headEnd type="none" w="med" len="med"/>
                      <a:tailEnd type="none" w="med" len="med"/>
                    </a:lnL>
                    <a:lnR w="12700" cap="flat" cmpd="sng">
                      <a:noFill/>
                      <a:prstDash val="solid"/>
                      <a:round/>
                      <a:headEnd type="none" w="sm" len="sm"/>
                      <a:tailEnd type="none" w="sm" len="sm"/>
                    </a:lnR>
                    <a:lnT w="12700" cap="flat" cmpd="sng" algn="ctr">
                      <a:solidFill>
                        <a:schemeClr val="accent3"/>
                      </a:solidFill>
                      <a:prstDash val="solid"/>
                      <a:round/>
                      <a:headEnd type="none" w="med" len="med"/>
                      <a:tailEnd type="none" w="med" len="med"/>
                    </a:lnT>
                    <a:lnB w="12700" cap="flat" cmpd="sng">
                      <a:noFill/>
                      <a:prstDash val="solid"/>
                      <a:round/>
                      <a:headEnd type="none" w="sm" len="sm"/>
                      <a:tailEnd type="none" w="sm" len="sm"/>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6"/>
                  </a:ext>
                </a:extLst>
              </a:tr>
            </a:tbl>
          </a:graphicData>
        </a:graphic>
      </p:graphicFrame>
      <p:sp>
        <p:nvSpPr>
          <p:cNvPr id="1949" name="Google Shape;1949;p82"/>
          <p:cNvSpPr/>
          <p:nvPr/>
        </p:nvSpPr>
        <p:spPr>
          <a:xfrm>
            <a:off x="609600" y="672788"/>
            <a:ext cx="670200" cy="692400"/>
          </a:xfrm>
          <a:prstGeom prst="plus">
            <a:avLst>
              <a:gd name="adj" fmla="val 25000"/>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 name="Picture 1" descr="A black and white logo&#10;&#10;Description automatically generated with low confidence">
            <a:extLst>
              <a:ext uri="{FF2B5EF4-FFF2-40B4-BE49-F238E27FC236}">
                <a16:creationId xmlns:a16="http://schemas.microsoft.com/office/drawing/2014/main" xmlns="" id="{C10A9E86-5A51-042B-30F5-F161C66C3A4C}"/>
              </a:ext>
            </a:extLst>
          </p:cNvPr>
          <p:cNvPicPr>
            <a:picLocks noChangeAspect="1"/>
          </p:cNvPicPr>
          <p:nvPr/>
        </p:nvPicPr>
        <p:blipFill rotWithShape="1">
          <a:blip r:embed="rId3"/>
          <a:srcRect l="56736" t="15091" r="16052" b="56378"/>
          <a:stretch/>
        </p:blipFill>
        <p:spPr>
          <a:xfrm>
            <a:off x="11085812" y="5960933"/>
            <a:ext cx="789975" cy="640080"/>
          </a:xfrm>
          <a:prstGeom prst="rect">
            <a:avLst/>
          </a:prstGeom>
        </p:spPr>
      </p:pic>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6991A4-9D34-4F22-BD88-5411F7942DD5}"/>
              </a:ext>
            </a:extLst>
          </p:cNvPr>
          <p:cNvSpPr>
            <a:spLocks noGrp="1"/>
          </p:cNvSpPr>
          <p:nvPr>
            <p:ph type="title"/>
          </p:nvPr>
        </p:nvSpPr>
        <p:spPr>
          <a:xfrm>
            <a:off x="838200" y="365125"/>
            <a:ext cx="10515600" cy="5472967"/>
          </a:xfrm>
        </p:spPr>
        <p:txBody>
          <a:bodyPr>
            <a:normAutofit/>
          </a:bodyPr>
          <a:lstStyle/>
          <a:p>
            <a:pPr algn="ctr" rtl="1"/>
            <a:r>
              <a:rPr lang="ar-LB" dirty="0" smtClean="0"/>
              <a:t>المحاضرة 16</a:t>
            </a:r>
            <a:br>
              <a:rPr lang="ar-LB" dirty="0" smtClean="0"/>
            </a:br>
            <a:r>
              <a:rPr lang="ar-LB" dirty="0"/>
              <a:t/>
            </a:r>
            <a:br>
              <a:rPr lang="ar-LB" dirty="0"/>
            </a:br>
            <a:r>
              <a:rPr lang="ar-LB" dirty="0" smtClean="0"/>
              <a:t>عرض الجولة 2 من وضع المؤشرات المرجعية</a:t>
            </a:r>
            <a:endParaRPr lang="en-US" dirty="0"/>
          </a:p>
        </p:txBody>
      </p:sp>
    </p:spTree>
    <p:extLst>
      <p:ext uri="{BB962C8B-B14F-4D97-AF65-F5344CB8AC3E}">
        <p14:creationId xmlns:p14="http://schemas.microsoft.com/office/powerpoint/2010/main" val="1002219090"/>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Shape 1961"/>
        <p:cNvGrpSpPr/>
        <p:nvPr/>
      </p:nvGrpSpPr>
      <p:grpSpPr>
        <a:xfrm>
          <a:off x="0" y="0"/>
          <a:ext cx="0" cy="0"/>
          <a:chOff x="0" y="0"/>
          <a:chExt cx="0" cy="0"/>
        </a:xfrm>
      </p:grpSpPr>
      <p:sp>
        <p:nvSpPr>
          <p:cNvPr id="1962" name="Google Shape;1962;p84"/>
          <p:cNvSpPr txBox="1">
            <a:spLocks noGrp="1"/>
          </p:cNvSpPr>
          <p:nvPr>
            <p:ph type="ctrTitle"/>
          </p:nvPr>
        </p:nvSpPr>
        <p:spPr>
          <a:xfrm>
            <a:off x="659892" y="1755677"/>
            <a:ext cx="10872216" cy="1754286"/>
          </a:xfrm>
          <a:prstGeom prst="rect">
            <a:avLst/>
          </a:prstGeom>
          <a:noFill/>
          <a:ln>
            <a:noFill/>
          </a:ln>
        </p:spPr>
        <p:txBody>
          <a:bodyPr spcFirstLastPara="1" wrap="square" lIns="91425" tIns="45700" rIns="91425" bIns="45700" anchor="b" anchorCtr="0">
            <a:spAutoFit/>
          </a:bodyPr>
          <a:lstStyle/>
          <a:p>
            <a:pPr marL="0" lvl="0" indent="0" algn="ctr" rtl="1">
              <a:lnSpc>
                <a:spcPct val="100000"/>
              </a:lnSpc>
              <a:spcBef>
                <a:spcPts val="0"/>
              </a:spcBef>
              <a:spcAft>
                <a:spcPts val="0"/>
              </a:spcAft>
              <a:buClr>
                <a:schemeClr val="lt2"/>
              </a:buClr>
              <a:buSzPts val="2800"/>
              <a:buFont typeface="Gill Sans"/>
              <a:buNone/>
            </a:pPr>
            <a:r>
              <a:rPr lang="ar-LB" sz="3600" b="1" cap="none" dirty="0" smtClean="0">
                <a:solidFill>
                  <a:srgbClr val="F3F3F3"/>
                </a:solidFill>
              </a:rPr>
              <a:t>محاضرة </a:t>
            </a:r>
            <a:endParaRPr sz="3600" b="1" dirty="0">
              <a:solidFill>
                <a:srgbClr val="F3F3F3"/>
              </a:solidFill>
            </a:endParaRPr>
          </a:p>
          <a:p>
            <a:pPr marL="0" lvl="0" indent="0" algn="ctr" rtl="1">
              <a:lnSpc>
                <a:spcPct val="100000"/>
              </a:lnSpc>
              <a:spcBef>
                <a:spcPts val="0"/>
              </a:spcBef>
              <a:spcAft>
                <a:spcPts val="0"/>
              </a:spcAft>
              <a:buClr>
                <a:schemeClr val="lt2"/>
              </a:buClr>
              <a:buSzPts val="2800"/>
              <a:buFont typeface="Gill Sans"/>
              <a:buNone/>
            </a:pPr>
            <a:endParaRPr sz="3600" b="1" dirty="0">
              <a:solidFill>
                <a:srgbClr val="F3F3F3"/>
              </a:solidFill>
            </a:endParaRPr>
          </a:p>
          <a:p>
            <a:pPr marL="0" lvl="0" indent="0" algn="ctr" rtl="1">
              <a:lnSpc>
                <a:spcPct val="100000"/>
              </a:lnSpc>
              <a:spcBef>
                <a:spcPts val="0"/>
              </a:spcBef>
              <a:spcAft>
                <a:spcPts val="0"/>
              </a:spcAft>
              <a:buClr>
                <a:schemeClr val="lt2"/>
              </a:buClr>
              <a:buSzPts val="2800"/>
              <a:buFont typeface="Gill Sans"/>
              <a:buNone/>
            </a:pPr>
            <a:r>
              <a:rPr lang="ar-LB" sz="3600" dirty="0" smtClean="0">
                <a:solidFill>
                  <a:srgbClr val="F3F3F3"/>
                </a:solidFill>
              </a:rPr>
              <a:t>المهمة 3: جولة 2 من طريقة أنغوف لوضع المؤشرات المرجعية</a:t>
            </a:r>
            <a:endParaRPr sz="3600" dirty="0">
              <a:solidFill>
                <a:srgbClr val="F3F3F3"/>
              </a:solidFill>
            </a:endParaRPr>
          </a:p>
        </p:txBody>
      </p:sp>
      <p:pic>
        <p:nvPicPr>
          <p:cNvPr id="2" name="Picture 1" descr="A black and white logo&#10;&#10;Description automatically generated with low confidence">
            <a:extLst>
              <a:ext uri="{FF2B5EF4-FFF2-40B4-BE49-F238E27FC236}">
                <a16:creationId xmlns:a16="http://schemas.microsoft.com/office/drawing/2014/main" xmlns="" id="{6105E245-9371-CE26-A37B-1C45AF89641B}"/>
              </a:ext>
            </a:extLst>
          </p:cNvPr>
          <p:cNvPicPr>
            <a:picLocks noChangeAspect="1"/>
          </p:cNvPicPr>
          <p:nvPr/>
        </p:nvPicPr>
        <p:blipFill rotWithShape="1">
          <a:blip r:embed="rId3"/>
          <a:srcRect l="56736" t="15091" r="16052" b="56378"/>
          <a:stretch/>
        </p:blipFill>
        <p:spPr>
          <a:xfrm>
            <a:off x="426867" y="370654"/>
            <a:ext cx="789975" cy="640080"/>
          </a:xfrm>
          <a:prstGeom prst="rect">
            <a:avLst/>
          </a:prstGeom>
        </p:spPr>
      </p:pic>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Shape 1968"/>
        <p:cNvGrpSpPr/>
        <p:nvPr/>
      </p:nvGrpSpPr>
      <p:grpSpPr>
        <a:xfrm>
          <a:off x="0" y="0"/>
          <a:ext cx="0" cy="0"/>
          <a:chOff x="0" y="0"/>
          <a:chExt cx="0" cy="0"/>
        </a:xfrm>
      </p:grpSpPr>
      <p:sp>
        <p:nvSpPr>
          <p:cNvPr id="1969" name="Google Shape;1969;p85"/>
          <p:cNvSpPr txBox="1">
            <a:spLocks noGrp="1"/>
          </p:cNvSpPr>
          <p:nvPr>
            <p:ph type="title"/>
          </p:nvPr>
        </p:nvSpPr>
        <p:spPr/>
        <p:txBody>
          <a:bodyPr/>
          <a:lstStyle/>
          <a:p>
            <a:pPr lvl="0" algn="r" rtl="1"/>
            <a:r>
              <a:rPr lang="ar-LB" dirty="0" smtClean="0"/>
              <a:t>الجولة 2: إجراءات </a:t>
            </a:r>
            <a:r>
              <a:rPr lang="ar-LB" dirty="0" smtClean="0"/>
              <a:t>التصنيف</a:t>
            </a:r>
            <a:endParaRPr lang="en-US" dirty="0"/>
          </a:p>
        </p:txBody>
      </p:sp>
      <p:sp>
        <p:nvSpPr>
          <p:cNvPr id="1971" name="Google Shape;1971;p85"/>
          <p:cNvSpPr txBox="1">
            <a:spLocks noGrp="1"/>
          </p:cNvSpPr>
          <p:nvPr>
            <p:ph type="body" idx="1"/>
          </p:nvPr>
        </p:nvSpPr>
        <p:spPr>
          <a:xfrm>
            <a:off x="609600" y="1600201"/>
            <a:ext cx="10871200" cy="4823177"/>
          </a:xfrm>
        </p:spPr>
        <p:txBody>
          <a:bodyPr>
            <a:normAutofit/>
          </a:bodyPr>
          <a:lstStyle/>
          <a:p>
            <a:pPr lvl="0" algn="r" rtl="1"/>
            <a:r>
              <a:rPr lang="ar-LB" dirty="0" smtClean="0">
                <a:sym typeface="Gill Sans"/>
              </a:rPr>
              <a:t>نفّذ </a:t>
            </a:r>
            <a:r>
              <a:rPr lang="ar-LB" b="1" dirty="0" smtClean="0">
                <a:sym typeface="Gill Sans"/>
              </a:rPr>
              <a:t>الجولة الثانية </a:t>
            </a:r>
            <a:r>
              <a:rPr lang="ar-LB" dirty="0" smtClean="0">
                <a:sym typeface="Gill Sans"/>
              </a:rPr>
              <a:t>من تصنيفات البنود باستخدام العملية نفسها كما في الجولة الأولى، أي، إجراء الخطوات الأربع.</a:t>
            </a:r>
            <a:r>
              <a:rPr lang="en-US" dirty="0" smtClean="0">
                <a:sym typeface="Gill Sans"/>
              </a:rPr>
              <a:t> </a:t>
            </a:r>
            <a:endParaRPr lang="ar-LB" dirty="0" smtClean="0">
              <a:sym typeface="Gill Sans"/>
            </a:endParaRPr>
          </a:p>
          <a:p>
            <a:pPr lvl="0" algn="r" rtl="1"/>
            <a:r>
              <a:rPr lang="ar-LB" sz="2400" dirty="0"/>
              <a:t>إعتمد في الجولة </a:t>
            </a:r>
            <a:r>
              <a:rPr lang="ar-LB" sz="2400" dirty="0" smtClean="0"/>
              <a:t>الثانية للتصنيفات </a:t>
            </a:r>
            <a:r>
              <a:rPr lang="ar-LB" sz="2400" dirty="0"/>
              <a:t>على </a:t>
            </a:r>
            <a:r>
              <a:rPr lang="ar-LB" sz="2400" b="1" dirty="0"/>
              <a:t>الإرشادات </a:t>
            </a:r>
            <a:r>
              <a:rPr lang="ar-LB" sz="2400" dirty="0"/>
              <a:t>التالية:</a:t>
            </a:r>
            <a:endParaRPr lang="en-US" sz="2400" dirty="0"/>
          </a:p>
          <a:p>
            <a:pPr lvl="1" algn="r" rtl="1"/>
            <a:r>
              <a:rPr lang="ar-LB" sz="2400" dirty="0" smtClean="0"/>
              <a:t>تابع التركيز على </a:t>
            </a:r>
            <a:r>
              <a:rPr lang="ar-LB" sz="2400" b="1" dirty="0"/>
              <a:t>محتوى البند</a:t>
            </a:r>
            <a:r>
              <a:rPr lang="ar-LB" sz="2400" dirty="0"/>
              <a:t> بالنسبة إلى بيانات المعارف و/أو المهارات في إطار الكفاءة العالمي. </a:t>
            </a:r>
          </a:p>
          <a:p>
            <a:pPr lvl="1" algn="r" rtl="1"/>
            <a:r>
              <a:rPr lang="ar-LB" sz="2400" dirty="0" smtClean="0"/>
              <a:t>تابع الأخذ </a:t>
            </a:r>
            <a:r>
              <a:rPr lang="ar-LB" sz="2400" dirty="0"/>
              <a:t>بعين الاعتبار </a:t>
            </a:r>
            <a:r>
              <a:rPr lang="ar-LB" sz="2400" b="1" dirty="0"/>
              <a:t>صعوبة البند</a:t>
            </a:r>
            <a:r>
              <a:rPr lang="ar-LB" sz="2400" dirty="0"/>
              <a:t> </a:t>
            </a:r>
            <a:r>
              <a:rPr lang="ar-LB" sz="2400" dirty="0" smtClean="0"/>
              <a:t>كأساس للحكم. </a:t>
            </a:r>
          </a:p>
          <a:p>
            <a:pPr lvl="1" algn="r" rtl="1"/>
            <a:r>
              <a:rPr lang="ar-LB" sz="2400" dirty="0" smtClean="0"/>
              <a:t>قدّم </a:t>
            </a:r>
            <a:r>
              <a:rPr lang="ar-LB" sz="2400" b="1" dirty="0" smtClean="0"/>
              <a:t>تكييفات </a:t>
            </a:r>
            <a:r>
              <a:rPr lang="ar-LB" sz="2400" dirty="0" smtClean="0"/>
              <a:t>على تصنيفاتهم على أساس أحكامهم الفردية والمستقلة وإطار الكفاءة العالمي.</a:t>
            </a:r>
          </a:p>
          <a:p>
            <a:pPr lvl="1" algn="r" rtl="1"/>
            <a:r>
              <a:rPr lang="ar-LB" sz="2400" dirty="0" smtClean="0"/>
              <a:t>أنظر ما إذا كنت واثقًا بشكل معقول (2 من أصل 3 متعلمين) </a:t>
            </a:r>
            <a:r>
              <a:rPr lang="ar-LB" sz="2400" dirty="0" smtClean="0"/>
              <a:t>قد </a:t>
            </a:r>
            <a:r>
              <a:rPr lang="ar-LB" sz="2400" dirty="0" smtClean="0"/>
              <a:t>يجيبون على البند بشكل صحيح.</a:t>
            </a:r>
            <a:endParaRPr lang="ar-LB" sz="2400" dirty="0"/>
          </a:p>
          <a:p>
            <a:pPr lvl="1" algn="r" rtl="1"/>
            <a:r>
              <a:rPr lang="ar-LB" sz="2400" dirty="0"/>
              <a:t>اعتمد </a:t>
            </a:r>
            <a:r>
              <a:rPr lang="ar-LB" sz="2400" b="1" dirty="0"/>
              <a:t>قد </a:t>
            </a:r>
            <a:r>
              <a:rPr lang="ar-LB" sz="2400" dirty="0"/>
              <a:t>أو </a:t>
            </a:r>
            <a:r>
              <a:rPr lang="ar-LB" sz="2400" b="1" dirty="0"/>
              <a:t>ممكن </a:t>
            </a:r>
            <a:r>
              <a:rPr lang="ar-LB" sz="2400" dirty="0"/>
              <a:t>بدلاً من </a:t>
            </a:r>
            <a:r>
              <a:rPr lang="ar-LB" sz="2400" b="1" dirty="0"/>
              <a:t>يجب </a:t>
            </a:r>
            <a:r>
              <a:rPr lang="ar-LB" sz="2400" dirty="0"/>
              <a:t>في القيام بتصنيفات واقعية. </a:t>
            </a:r>
            <a:endParaRPr lang="en-US" sz="2400" dirty="0"/>
          </a:p>
        </p:txBody>
      </p:sp>
      <p:pic>
        <p:nvPicPr>
          <p:cNvPr id="2" name="Picture 1" descr="A black and white logo&#10;&#10;Description automatically generated with low confidence">
            <a:extLst>
              <a:ext uri="{FF2B5EF4-FFF2-40B4-BE49-F238E27FC236}">
                <a16:creationId xmlns:a16="http://schemas.microsoft.com/office/drawing/2014/main" xmlns="" id="{8D25DF06-CE6E-9599-DF9B-9BB6F7863918}"/>
              </a:ext>
            </a:extLst>
          </p:cNvPr>
          <p:cNvPicPr>
            <a:picLocks noChangeAspect="1"/>
          </p:cNvPicPr>
          <p:nvPr/>
        </p:nvPicPr>
        <p:blipFill rotWithShape="1">
          <a:blip r:embed="rId3"/>
          <a:srcRect l="56736" t="15091" r="16052" b="56378"/>
          <a:stretch/>
        </p:blipFill>
        <p:spPr>
          <a:xfrm>
            <a:off x="11085812" y="5960933"/>
            <a:ext cx="789975" cy="640080"/>
          </a:xfrm>
          <a:prstGeom prst="rect">
            <a:avLst/>
          </a:prstGeom>
        </p:spPr>
      </p:pic>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Shape 1976"/>
        <p:cNvGrpSpPr/>
        <p:nvPr/>
      </p:nvGrpSpPr>
      <p:grpSpPr>
        <a:xfrm>
          <a:off x="0" y="0"/>
          <a:ext cx="0" cy="0"/>
          <a:chOff x="0" y="0"/>
          <a:chExt cx="0" cy="0"/>
        </a:xfrm>
      </p:grpSpPr>
      <p:sp>
        <p:nvSpPr>
          <p:cNvPr id="1977" name="Google Shape;1977;g9d438909de_0_29"/>
          <p:cNvSpPr txBox="1">
            <a:spLocks noGrp="1"/>
          </p:cNvSpPr>
          <p:nvPr>
            <p:ph type="title"/>
          </p:nvPr>
        </p:nvSpPr>
        <p:spPr/>
        <p:txBody>
          <a:bodyPr/>
          <a:lstStyle/>
          <a:p>
            <a:pPr lvl="0" algn="r" rtl="1"/>
            <a:r>
              <a:rPr lang="ar-LB" dirty="0" smtClean="0"/>
              <a:t>إجراء أنغوف: أربع خطوات</a:t>
            </a:r>
            <a:endParaRPr lang="en-US" dirty="0"/>
          </a:p>
        </p:txBody>
      </p:sp>
      <p:sp>
        <p:nvSpPr>
          <p:cNvPr id="1978" name="Google Shape;1978;g9d438909de_0_29"/>
          <p:cNvSpPr txBox="1">
            <a:spLocks noGrp="1"/>
          </p:cNvSpPr>
          <p:nvPr>
            <p:ph type="body" idx="1"/>
          </p:nvPr>
        </p:nvSpPr>
        <p:spPr/>
        <p:txBody>
          <a:bodyPr>
            <a:normAutofit/>
          </a:bodyPr>
          <a:lstStyle/>
          <a:p>
            <a:pPr lvl="0" algn="r" rtl="1"/>
            <a:r>
              <a:rPr lang="ar-LB" sz="2000" b="1" dirty="0"/>
              <a:t>الخطوة 1: </a:t>
            </a:r>
            <a:r>
              <a:rPr lang="ar-LB" sz="2000" dirty="0"/>
              <a:t>تحديد و/أو </a:t>
            </a:r>
            <a:r>
              <a:rPr lang="ar-LB" sz="2000" b="1" dirty="0"/>
              <a:t>تصوّر </a:t>
            </a:r>
            <a:r>
              <a:rPr lang="ar-LB" sz="2000" dirty="0"/>
              <a:t>ثلاث حالات متعلمين  بالكاد يحقق جزئيًّا (</a:t>
            </a:r>
            <a:r>
              <a:rPr lang="en-GB" sz="2000" dirty="0"/>
              <a:t>JP</a:t>
            </a:r>
            <a:r>
              <a:rPr lang="ar-LB" sz="2000" dirty="0"/>
              <a:t>)، وثلاث حالات بالكاد يحقق (</a:t>
            </a:r>
            <a:r>
              <a:rPr lang="en-GB" sz="2000" dirty="0"/>
              <a:t>JM</a:t>
            </a:r>
            <a:r>
              <a:rPr lang="ar-LB" sz="2000" dirty="0"/>
              <a:t>)، وثلاث حالات بالكاد يتخطى (</a:t>
            </a:r>
            <a:r>
              <a:rPr lang="en-GB" sz="2000" dirty="0"/>
              <a:t>JE</a:t>
            </a:r>
            <a:r>
              <a:rPr lang="ar-LB" sz="2000" dirty="0"/>
              <a:t>) على أساس </a:t>
            </a:r>
            <a:r>
              <a:rPr lang="ar-LB" sz="2000" dirty="0" smtClean="0"/>
              <a:t>فهم لإطار </a:t>
            </a:r>
            <a:r>
              <a:rPr lang="ar-LB" sz="2000" dirty="0"/>
              <a:t>الكفاءة العالمي.</a:t>
            </a:r>
          </a:p>
          <a:p>
            <a:pPr lvl="0" algn="r" rtl="1"/>
            <a:r>
              <a:rPr lang="ar-LB" sz="2000" b="1" dirty="0"/>
              <a:t>الخطوة 2: </a:t>
            </a:r>
            <a:r>
              <a:rPr lang="ar-LB" sz="2000" dirty="0"/>
              <a:t>إقرأ بعناية البند </a:t>
            </a:r>
            <a:r>
              <a:rPr lang="ar-LB" sz="2000" dirty="0" smtClean="0"/>
              <a:t>الأول في التقييم وانظر </a:t>
            </a:r>
            <a:r>
              <a:rPr lang="ar-LB" sz="2000" dirty="0"/>
              <a:t>في </a:t>
            </a:r>
            <a:r>
              <a:rPr lang="ar-LB" sz="2000" b="1" dirty="0"/>
              <a:t>المعرفة </a:t>
            </a:r>
            <a:r>
              <a:rPr lang="ar-LB" sz="2000" b="1" dirty="0" smtClean="0"/>
              <a:t>أو </a:t>
            </a:r>
            <a:r>
              <a:rPr lang="ar-LB" sz="2000" b="1" dirty="0"/>
              <a:t>المهارات </a:t>
            </a:r>
            <a:r>
              <a:rPr lang="ar-LB" sz="2000" dirty="0"/>
              <a:t>المطلوبة للإجابة عن البند بشكل صحيح [– تذكّر أن تنظر في ما إذا كان النص </a:t>
            </a:r>
            <a:r>
              <a:rPr lang="ar-LB" sz="2000" dirty="0" smtClean="0"/>
              <a:t>الذي </a:t>
            </a:r>
            <a:r>
              <a:rPr lang="ar-LB" sz="2000" dirty="0"/>
              <a:t>يرتكز عليه البند هو مناسب للمستوى الصفي]. </a:t>
            </a:r>
            <a:r>
              <a:rPr lang="ar-LB" sz="2000" dirty="0" smtClean="0"/>
              <a:t>فكّر ما الذي يجعل بندًا ما صعبًا أو سهلاً (مثلاً، صياغة أساس البند وقوة الخيارات غير الصحيحة، أو المشتتات) وأي نوع من الأخطاء ممكن أو معقول.</a:t>
            </a:r>
            <a:endParaRPr lang="ar-LB" sz="2000" dirty="0"/>
          </a:p>
          <a:p>
            <a:pPr lvl="0" algn="r" rtl="1"/>
            <a:r>
              <a:rPr lang="ar-LB" sz="2000" b="1" dirty="0"/>
              <a:t>الخطوة 3: </a:t>
            </a:r>
            <a:r>
              <a:rPr lang="ar-LB" sz="2000" dirty="0"/>
              <a:t>بناءً على المهمّة 2، إختر المجال، والناتج، والناتج الفرعي، وبيان المعارف و/او المهارات ومستويات الكفاءة العالمية/أدوات وصف الكفاءة العالمية في إطار الكفاءة العالمي التي هي الأكثر ذات صلة بالبند</a:t>
            </a:r>
            <a:r>
              <a:rPr lang="ar-LB" sz="2000" dirty="0" smtClean="0"/>
              <a:t>.</a:t>
            </a:r>
            <a:endParaRPr lang="en-US" sz="2000" dirty="0"/>
          </a:p>
        </p:txBody>
      </p:sp>
      <p:sp>
        <p:nvSpPr>
          <p:cNvPr id="4" name="Google Shape;2050;ga367ccd41a_1_20">
            <a:extLst>
              <a:ext uri="{FF2B5EF4-FFF2-40B4-BE49-F238E27FC236}">
                <a16:creationId xmlns:a16="http://schemas.microsoft.com/office/drawing/2014/main" xmlns="" id="{ECD345AC-CA27-4FEF-B687-FF5A9FC8A2CB}"/>
              </a:ext>
            </a:extLst>
          </p:cNvPr>
          <p:cNvSpPr/>
          <p:nvPr/>
        </p:nvSpPr>
        <p:spPr>
          <a:xfrm>
            <a:off x="609600" y="654275"/>
            <a:ext cx="670200" cy="692400"/>
          </a:xfrm>
          <a:prstGeom prst="plus">
            <a:avLst>
              <a:gd name="adj" fmla="val 25000"/>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 name="Picture 1" descr="A black and white logo&#10;&#10;Description automatically generated with low confidence">
            <a:extLst>
              <a:ext uri="{FF2B5EF4-FFF2-40B4-BE49-F238E27FC236}">
                <a16:creationId xmlns:a16="http://schemas.microsoft.com/office/drawing/2014/main" xmlns="" id="{DCB86887-900F-D500-08C3-3E481934D45C}"/>
              </a:ext>
            </a:extLst>
          </p:cNvPr>
          <p:cNvPicPr>
            <a:picLocks noChangeAspect="1"/>
          </p:cNvPicPr>
          <p:nvPr/>
        </p:nvPicPr>
        <p:blipFill rotWithShape="1">
          <a:blip r:embed="rId3"/>
          <a:srcRect l="56736" t="15091" r="16052" b="56378"/>
          <a:stretch/>
        </p:blipFill>
        <p:spPr>
          <a:xfrm>
            <a:off x="11085812" y="5960933"/>
            <a:ext cx="789975" cy="640080"/>
          </a:xfrm>
          <a:prstGeom prst="rect">
            <a:avLst/>
          </a:prstGeom>
        </p:spPr>
      </p:pic>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Shape 1983"/>
        <p:cNvGrpSpPr/>
        <p:nvPr/>
      </p:nvGrpSpPr>
      <p:grpSpPr>
        <a:xfrm>
          <a:off x="0" y="0"/>
          <a:ext cx="0" cy="0"/>
          <a:chOff x="0" y="0"/>
          <a:chExt cx="0" cy="0"/>
        </a:xfrm>
      </p:grpSpPr>
      <p:sp>
        <p:nvSpPr>
          <p:cNvPr id="1984" name="Google Shape;1984;g9d438909de_0_35"/>
          <p:cNvSpPr txBox="1">
            <a:spLocks noGrp="1"/>
          </p:cNvSpPr>
          <p:nvPr>
            <p:ph type="title"/>
          </p:nvPr>
        </p:nvSpPr>
        <p:spPr/>
        <p:txBody>
          <a:bodyPr/>
          <a:lstStyle/>
          <a:p>
            <a:pPr lvl="0" algn="r" rtl="1"/>
            <a:r>
              <a:rPr lang="ar-LB" dirty="0" smtClean="0"/>
              <a:t>إجراء أنغوف: أربع خطوات</a:t>
            </a:r>
            <a:endParaRPr lang="en-US" dirty="0"/>
          </a:p>
        </p:txBody>
      </p:sp>
      <p:sp>
        <p:nvSpPr>
          <p:cNvPr id="1985" name="Google Shape;1985;g9d438909de_0_35"/>
          <p:cNvSpPr txBox="1">
            <a:spLocks noGrp="1"/>
          </p:cNvSpPr>
          <p:nvPr>
            <p:ph type="body" idx="1"/>
          </p:nvPr>
        </p:nvSpPr>
        <p:spPr>
          <a:xfrm>
            <a:off x="609600" y="1600202"/>
            <a:ext cx="10871200" cy="4811888"/>
          </a:xfrm>
        </p:spPr>
        <p:txBody>
          <a:bodyPr>
            <a:noAutofit/>
          </a:bodyPr>
          <a:lstStyle/>
          <a:p>
            <a:pPr marL="94234" lvl="0" indent="0" algn="r" rtl="1">
              <a:buNone/>
            </a:pPr>
            <a:r>
              <a:rPr lang="ar-LB" sz="2120" b="1" dirty="0"/>
              <a:t>الخطوة 4: </a:t>
            </a:r>
            <a:r>
              <a:rPr lang="ar-LB" sz="2120" dirty="0"/>
              <a:t>على أساس فهم للخطوات 1-3 اتبع هذا الإجراء:</a:t>
            </a:r>
            <a:endParaRPr lang="en-US" sz="2120" dirty="0"/>
          </a:p>
          <a:p>
            <a:pPr lvl="0" algn="r" rtl="1"/>
            <a:r>
              <a:rPr lang="ar-LB" sz="2120" b="1" dirty="0"/>
              <a:t>إسأل ما إذا كان المتعلّمون </a:t>
            </a:r>
            <a:r>
              <a:rPr lang="en-US" sz="2120" b="1" dirty="0"/>
              <a:t>JP</a:t>
            </a:r>
            <a:r>
              <a:rPr lang="ar-LB" sz="2120" b="1" dirty="0"/>
              <a:t> ذوو الحدّ الأدنى من الكفاءة قادرين على الإجابة عن البند بشكل صحيح، </a:t>
            </a:r>
            <a:r>
              <a:rPr lang="ar-LB" sz="2120" dirty="0"/>
              <a:t>أي هل أنت واثق بشكل معقول (</a:t>
            </a:r>
            <a:r>
              <a:rPr lang="en-US" sz="2120" dirty="0"/>
              <a:t>≥</a:t>
            </a:r>
            <a:r>
              <a:rPr lang="ar-LB" sz="2120" dirty="0"/>
              <a:t> 67 في المئة احتمال، أو 2 من أصل 3 متعلّمين )؟</a:t>
            </a:r>
            <a:r>
              <a:rPr lang="en-US" sz="2120" dirty="0"/>
              <a:t> </a:t>
            </a:r>
          </a:p>
          <a:p>
            <a:pPr lvl="1" algn="r" rtl="1"/>
            <a:r>
              <a:rPr lang="ar-LB" sz="2120" dirty="0"/>
              <a:t>إذا كان الجواب بـ نعم، ضع دائرة حول </a:t>
            </a:r>
            <a:r>
              <a:rPr lang="en-US" sz="2120" dirty="0"/>
              <a:t> JP</a:t>
            </a:r>
            <a:r>
              <a:rPr lang="ar-LB" sz="2120" dirty="0"/>
              <a:t> وانتقل إلى البند االتالي.</a:t>
            </a:r>
          </a:p>
          <a:p>
            <a:pPr lvl="1" algn="r" rtl="1"/>
            <a:r>
              <a:rPr lang="ar-LB" sz="2120" dirty="0"/>
              <a:t>إذا كان الجواب بـ كلا، إسأل ما إذا كان المتعلّمون </a:t>
            </a:r>
            <a:r>
              <a:rPr lang="en-US" sz="2120" dirty="0"/>
              <a:t>JM</a:t>
            </a:r>
            <a:r>
              <a:rPr lang="ar-LB" sz="2120" dirty="0"/>
              <a:t> ذوو الحدّ الأدنى من الكفاءة قادرين على الإجابة عن البند بشكل صحيح؟</a:t>
            </a:r>
            <a:endParaRPr lang="en-US" sz="2120" dirty="0"/>
          </a:p>
          <a:p>
            <a:pPr lvl="2" algn="r" rtl="1">
              <a:buClr>
                <a:srgbClr val="000000"/>
              </a:buClr>
            </a:pPr>
            <a:r>
              <a:rPr lang="ar-LB" sz="2120" dirty="0">
                <a:solidFill>
                  <a:srgbClr val="000000"/>
                </a:solidFill>
              </a:rPr>
              <a:t>إذا كان الجواب نعم ضع دائرة حول </a:t>
            </a:r>
            <a:r>
              <a:rPr lang="en-US" sz="2120" dirty="0"/>
              <a:t>JM</a:t>
            </a:r>
            <a:r>
              <a:rPr lang="ar-LB" sz="2120" dirty="0">
                <a:solidFill>
                  <a:srgbClr val="000000"/>
                </a:solidFill>
              </a:rPr>
              <a:t> وانتقل إلى البند التالي.</a:t>
            </a:r>
            <a:endParaRPr lang="en-US" sz="2120" dirty="0">
              <a:solidFill>
                <a:srgbClr val="000000"/>
              </a:solidFill>
            </a:endParaRPr>
          </a:p>
          <a:p>
            <a:pPr lvl="2" algn="r" rtl="1">
              <a:buClr>
                <a:srgbClr val="000000"/>
              </a:buClr>
            </a:pPr>
            <a:r>
              <a:rPr lang="ar-LB" sz="2120" dirty="0">
                <a:solidFill>
                  <a:srgbClr val="000000"/>
                </a:solidFill>
              </a:rPr>
              <a:t>إذا كان الجواب كلا إسأل ما إذا كان المتعلّمون </a:t>
            </a:r>
            <a:r>
              <a:rPr lang="en-US" sz="2120" dirty="0">
                <a:solidFill>
                  <a:srgbClr val="000000"/>
                </a:solidFill>
              </a:rPr>
              <a:t>JE</a:t>
            </a:r>
            <a:r>
              <a:rPr lang="ar-LB" sz="2120" dirty="0">
                <a:solidFill>
                  <a:srgbClr val="000000"/>
                </a:solidFill>
              </a:rPr>
              <a:t> ذوو الحدّ الأدنى من الكفاءة قادرين على الإجابة عن البند بشكل صحيح؟</a:t>
            </a:r>
            <a:endParaRPr lang="en-US" sz="2120" dirty="0">
              <a:solidFill>
                <a:srgbClr val="000000"/>
              </a:solidFill>
            </a:endParaRPr>
          </a:p>
          <a:p>
            <a:pPr lvl="4" algn="r" rtl="1">
              <a:buClr>
                <a:srgbClr val="000000"/>
              </a:buClr>
            </a:pPr>
            <a:r>
              <a:rPr lang="ar-LB" sz="2120" dirty="0">
                <a:solidFill>
                  <a:srgbClr val="000000"/>
                </a:solidFill>
              </a:rPr>
              <a:t>إذا كان الجواب نعم، ضع دائرة حول </a:t>
            </a:r>
            <a:r>
              <a:rPr lang="en-US" sz="2120" dirty="0">
                <a:solidFill>
                  <a:srgbClr val="000000"/>
                </a:solidFill>
              </a:rPr>
              <a:t>JE</a:t>
            </a:r>
            <a:r>
              <a:rPr lang="ar-LB" sz="2120" dirty="0">
                <a:solidFill>
                  <a:srgbClr val="000000"/>
                </a:solidFill>
              </a:rPr>
              <a:t> وانتقل إلى البند التالي. .</a:t>
            </a:r>
            <a:endParaRPr lang="en-US" sz="2120" dirty="0">
              <a:solidFill>
                <a:srgbClr val="000000"/>
              </a:solidFill>
            </a:endParaRPr>
          </a:p>
          <a:p>
            <a:pPr lvl="4" algn="r" rtl="1">
              <a:buClr>
                <a:srgbClr val="000000"/>
              </a:buClr>
            </a:pPr>
            <a:r>
              <a:rPr lang="ar-LB" sz="2120" dirty="0">
                <a:solidFill>
                  <a:srgbClr val="000000"/>
                </a:solidFill>
              </a:rPr>
              <a:t>إذا كان الجواب كلا، ضع دائرة حول </a:t>
            </a:r>
            <a:r>
              <a:rPr lang="en-US" sz="2120" dirty="0">
                <a:solidFill>
                  <a:srgbClr val="000000"/>
                </a:solidFill>
              </a:rPr>
              <a:t>AE</a:t>
            </a:r>
            <a:r>
              <a:rPr lang="ar-LB" sz="2120" dirty="0">
                <a:solidFill>
                  <a:srgbClr val="000000"/>
                </a:solidFill>
              </a:rPr>
              <a:t> وانتقل إلى البند التالي. </a:t>
            </a:r>
            <a:endParaRPr lang="en-US" sz="2120" dirty="0">
              <a:solidFill>
                <a:srgbClr val="000000"/>
              </a:solidFill>
            </a:endParaRPr>
          </a:p>
          <a:p>
            <a:pPr lvl="0"/>
            <a:endParaRPr lang="en-US" sz="2120" dirty="0"/>
          </a:p>
        </p:txBody>
      </p:sp>
      <p:pic>
        <p:nvPicPr>
          <p:cNvPr id="2" name="Picture 1" descr="A black and white logo&#10;&#10;Description automatically generated with low confidence">
            <a:extLst>
              <a:ext uri="{FF2B5EF4-FFF2-40B4-BE49-F238E27FC236}">
                <a16:creationId xmlns:a16="http://schemas.microsoft.com/office/drawing/2014/main" xmlns="" id="{E7D2878C-D4FB-036B-8925-055154067874}"/>
              </a:ext>
            </a:extLst>
          </p:cNvPr>
          <p:cNvPicPr>
            <a:picLocks noChangeAspect="1"/>
          </p:cNvPicPr>
          <p:nvPr/>
        </p:nvPicPr>
        <p:blipFill rotWithShape="1">
          <a:blip r:embed="rId3"/>
          <a:srcRect l="56736" t="15091" r="16052" b="56378"/>
          <a:stretch/>
        </p:blipFill>
        <p:spPr>
          <a:xfrm>
            <a:off x="11085812" y="5960933"/>
            <a:ext cx="789975" cy="640080"/>
          </a:xfrm>
          <a:prstGeom prst="rect">
            <a:avLst/>
          </a:prstGeom>
        </p:spPr>
      </p:pic>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Shape 2299"/>
        <p:cNvGrpSpPr/>
        <p:nvPr/>
      </p:nvGrpSpPr>
      <p:grpSpPr>
        <a:xfrm>
          <a:off x="0" y="0"/>
          <a:ext cx="0" cy="0"/>
          <a:chOff x="0" y="0"/>
          <a:chExt cx="0" cy="0"/>
        </a:xfrm>
      </p:grpSpPr>
      <p:sp>
        <p:nvSpPr>
          <p:cNvPr id="2300" name="Google Shape;2300;gadaf0ff14e_0_5420"/>
          <p:cNvSpPr txBox="1">
            <a:spLocks noGrp="1"/>
          </p:cNvSpPr>
          <p:nvPr>
            <p:ph type="title"/>
          </p:nvPr>
        </p:nvSpPr>
        <p:spPr>
          <a:xfrm>
            <a:off x="609600" y="836838"/>
            <a:ext cx="10871200" cy="580800"/>
          </a:xfrm>
          <a:prstGeom prst="rect">
            <a:avLst/>
          </a:prstGeom>
          <a:noFill/>
          <a:ln>
            <a:noFill/>
          </a:ln>
        </p:spPr>
        <p:txBody>
          <a:bodyPr spcFirstLastPara="1" wrap="square" lIns="91425" tIns="45700" rIns="91425" bIns="45700" anchor="b" anchorCtr="0">
            <a:spAutoFit/>
          </a:bodyPr>
          <a:lstStyle/>
          <a:p>
            <a:pPr marL="0" lvl="0" indent="0" algn="r" rtl="1">
              <a:lnSpc>
                <a:spcPct val="100000"/>
              </a:lnSpc>
              <a:spcBef>
                <a:spcPts val="0"/>
              </a:spcBef>
              <a:spcAft>
                <a:spcPts val="0"/>
              </a:spcAft>
              <a:buSzPts val="1800"/>
              <a:buNone/>
            </a:pPr>
            <a:r>
              <a:rPr lang="ar-LB" dirty="0" smtClean="0"/>
              <a:t>إجراء أنغوف: خمس خطوات</a:t>
            </a:r>
            <a:endParaRPr dirty="0"/>
          </a:p>
        </p:txBody>
      </p:sp>
      <p:sp>
        <p:nvSpPr>
          <p:cNvPr id="2301" name="Google Shape;2301;gadaf0ff14e_0_5420"/>
          <p:cNvSpPr txBox="1">
            <a:spLocks noGrp="1"/>
          </p:cNvSpPr>
          <p:nvPr>
            <p:ph type="body" idx="1"/>
          </p:nvPr>
        </p:nvSpPr>
        <p:spPr>
          <a:xfrm>
            <a:off x="609600" y="1600201"/>
            <a:ext cx="10871200" cy="4872518"/>
          </a:xfrm>
          <a:prstGeom prst="rect">
            <a:avLst/>
          </a:prstGeom>
          <a:noFill/>
          <a:ln>
            <a:noFill/>
          </a:ln>
        </p:spPr>
        <p:txBody>
          <a:bodyPr spcFirstLastPara="1" wrap="square" lIns="91425" tIns="45700" rIns="91425" bIns="45700" anchor="t" anchorCtr="0">
            <a:noAutofit/>
          </a:bodyPr>
          <a:lstStyle/>
          <a:p>
            <a:pPr marL="94234" lvl="0" indent="0" algn="r" rtl="1">
              <a:buNone/>
            </a:pPr>
            <a:r>
              <a:rPr lang="ar-LB" sz="2000" b="1" dirty="0"/>
              <a:t>الخطوة 1: </a:t>
            </a:r>
            <a:r>
              <a:rPr lang="ar-LB" sz="2000" dirty="0"/>
              <a:t>تحديد و/أو </a:t>
            </a:r>
            <a:r>
              <a:rPr lang="ar-LB" sz="2000" b="1" dirty="0"/>
              <a:t>تصوّر </a:t>
            </a:r>
            <a:r>
              <a:rPr lang="ar-LB" sz="2000" dirty="0"/>
              <a:t>ثلاث حالات متعلمين  بالكاد يحقق جزئيًّا (</a:t>
            </a:r>
            <a:r>
              <a:rPr lang="en-GB" sz="2000" dirty="0"/>
              <a:t>JP</a:t>
            </a:r>
            <a:r>
              <a:rPr lang="ar-LB" sz="2000" dirty="0"/>
              <a:t>)، وثلاث حالات بالكاد يحقق (</a:t>
            </a:r>
            <a:r>
              <a:rPr lang="en-GB" sz="2000" dirty="0"/>
              <a:t>JM</a:t>
            </a:r>
            <a:r>
              <a:rPr lang="ar-LB" sz="2000" dirty="0"/>
              <a:t>)، وثلاث حالات بالكاد يتخطى (</a:t>
            </a:r>
            <a:r>
              <a:rPr lang="en-GB" sz="2000" dirty="0"/>
              <a:t>JE</a:t>
            </a:r>
            <a:r>
              <a:rPr lang="ar-LB" sz="2000" dirty="0"/>
              <a:t>) على أساس </a:t>
            </a:r>
            <a:r>
              <a:rPr lang="ar-LB" sz="2000" dirty="0" smtClean="0"/>
              <a:t>فهم لإطار </a:t>
            </a:r>
            <a:r>
              <a:rPr lang="ar-LB" sz="2000" dirty="0"/>
              <a:t>الكفاءة العالمي</a:t>
            </a:r>
            <a:r>
              <a:rPr lang="ar-LB" sz="2000" dirty="0" smtClean="0"/>
              <a:t>.</a:t>
            </a:r>
          </a:p>
          <a:p>
            <a:pPr lvl="0" algn="r" rtl="1"/>
            <a:endParaRPr lang="ar-LB" sz="2000" dirty="0"/>
          </a:p>
          <a:p>
            <a:pPr marL="94234" indent="0" algn="r" rtl="1">
              <a:buNone/>
            </a:pPr>
            <a:r>
              <a:rPr lang="ar-LB" sz="2000" b="1" dirty="0"/>
              <a:t>الخطوة 2: </a:t>
            </a:r>
            <a:r>
              <a:rPr lang="ar-LB" sz="2000" dirty="0"/>
              <a:t>قدّر عدد البنود التي قد يستطيع متعلّمو </a:t>
            </a:r>
            <a:r>
              <a:rPr lang="en-US" sz="2000" dirty="0"/>
              <a:t>JP </a:t>
            </a:r>
            <a:r>
              <a:rPr lang="ar-LB" sz="2000" dirty="0"/>
              <a:t>و </a:t>
            </a:r>
            <a:r>
              <a:rPr lang="en-US" sz="2000" dirty="0"/>
              <a:t>JM </a:t>
            </a:r>
            <a:r>
              <a:rPr lang="ar-LB" sz="2000" dirty="0"/>
              <a:t>و </a:t>
            </a:r>
            <a:r>
              <a:rPr lang="en-US" sz="2000" dirty="0"/>
              <a:t>JE </a:t>
            </a:r>
            <a:r>
              <a:rPr lang="ar-LB" sz="2000" dirty="0"/>
              <a:t>إتمامها ضمن الوقت المحدد (مثلاً الكلمات في المقطع القرائي الشفهي الذي قد يحاول المتعلّمون قراءته في </a:t>
            </a:r>
            <a:r>
              <a:rPr lang="ar-LB" sz="2000" dirty="0" smtClean="0"/>
              <a:t>دقيقة). </a:t>
            </a:r>
            <a:endParaRPr lang="ar-LB" sz="2000" dirty="0"/>
          </a:p>
          <a:p>
            <a:pPr lvl="0" algn="r" rtl="1"/>
            <a:endParaRPr lang="ar-LB" sz="2000" dirty="0" smtClean="0"/>
          </a:p>
          <a:p>
            <a:pPr marL="94234" indent="0" algn="r" rtl="1">
              <a:buSzPct val="108108"/>
              <a:buNone/>
            </a:pPr>
            <a:r>
              <a:rPr lang="ar-LB" sz="2000" b="1" dirty="0"/>
              <a:t>الخطوة 3: </a:t>
            </a:r>
            <a:r>
              <a:rPr lang="ar-LB" sz="2000" dirty="0"/>
              <a:t>إقرأ بعناية </a:t>
            </a:r>
            <a:r>
              <a:rPr lang="ar-LB" sz="2000" dirty="0" smtClean="0"/>
              <a:t>البند الأول </a:t>
            </a:r>
            <a:r>
              <a:rPr lang="ar-LB" sz="2000" dirty="0"/>
              <a:t>التقييم </a:t>
            </a:r>
            <a:r>
              <a:rPr lang="ar-LB" sz="2000" dirty="0" smtClean="0"/>
              <a:t>وانظر </a:t>
            </a:r>
            <a:r>
              <a:rPr lang="ar-LB" sz="2000" dirty="0"/>
              <a:t>في </a:t>
            </a:r>
            <a:r>
              <a:rPr lang="ar-LB" sz="2000" b="1" dirty="0"/>
              <a:t>المعارف </a:t>
            </a:r>
            <a:r>
              <a:rPr lang="ar-LB" sz="2000" b="1" dirty="0" smtClean="0"/>
              <a:t>أو </a:t>
            </a:r>
            <a:r>
              <a:rPr lang="ar-LB" sz="2000" b="1" dirty="0"/>
              <a:t>المهارات </a:t>
            </a:r>
            <a:r>
              <a:rPr lang="ar-LB" sz="2000" dirty="0"/>
              <a:t>اللازمة </a:t>
            </a:r>
            <a:r>
              <a:rPr lang="ar-LB" sz="2000" dirty="0" smtClean="0"/>
              <a:t>للإجابة </a:t>
            </a:r>
            <a:r>
              <a:rPr lang="ar-LB" sz="2000" dirty="0"/>
              <a:t>عن </a:t>
            </a:r>
            <a:r>
              <a:rPr lang="ar-LB" sz="2000" dirty="0" smtClean="0"/>
              <a:t>البند </a:t>
            </a:r>
            <a:r>
              <a:rPr lang="ar-LB" sz="2000" dirty="0"/>
              <a:t>بشكل صحيح. فكّر ما الذي يجعل بندًا ما صعبًا أو سهلاً (مثلاً، صياغة أساس البند وقوة الخيارات غير الصحيحة، أو المشتتات) وأي نوع من الأخطاء ممكن أو معقول</a:t>
            </a:r>
            <a:r>
              <a:rPr lang="ar-LB" sz="2000" dirty="0" smtClean="0"/>
              <a:t>.</a:t>
            </a:r>
          </a:p>
          <a:p>
            <a:pPr marL="94234" indent="0" algn="r" rtl="1">
              <a:buSzPct val="108108"/>
              <a:buNone/>
            </a:pPr>
            <a:endParaRPr lang="ar-LB" sz="2000" b="1" dirty="0"/>
          </a:p>
          <a:p>
            <a:pPr marL="94234" lvl="0" indent="0" algn="r" rtl="1">
              <a:buSzPct val="108108"/>
              <a:buNone/>
            </a:pPr>
            <a:r>
              <a:rPr lang="ar-LB" sz="2000" b="1" dirty="0" smtClean="0"/>
              <a:t>الخطوة 4:  </a:t>
            </a:r>
            <a:r>
              <a:rPr lang="ar-LB" sz="2000" dirty="0"/>
              <a:t>بناءً على </a:t>
            </a:r>
            <a:r>
              <a:rPr lang="ar-LB" sz="2000" dirty="0" smtClean="0"/>
              <a:t>المهمّة </a:t>
            </a:r>
            <a:r>
              <a:rPr lang="ar-LB" sz="2000" dirty="0"/>
              <a:t>2، إختر المجال، والناتج، والناتج الفرعي، وبيان المعارف و/او المهارات ومستويات الكفاءة العالمية/أدوات وصف الكفاءة العالمية في إطار الكفاءة العالمي التي هي الأكثر ذات صلة بالبند. </a:t>
            </a:r>
            <a:endParaRPr lang="en-US" sz="2000" dirty="0"/>
          </a:p>
        </p:txBody>
      </p:sp>
      <p:sp>
        <p:nvSpPr>
          <p:cNvPr id="4" name="Google Shape;2050;ga367ccd41a_1_20">
            <a:extLst>
              <a:ext uri="{FF2B5EF4-FFF2-40B4-BE49-F238E27FC236}">
                <a16:creationId xmlns:a16="http://schemas.microsoft.com/office/drawing/2014/main" xmlns="" id="{74CF79A0-C28C-40E7-AC65-961103EC274E}"/>
              </a:ext>
            </a:extLst>
          </p:cNvPr>
          <p:cNvSpPr/>
          <p:nvPr/>
        </p:nvSpPr>
        <p:spPr>
          <a:xfrm>
            <a:off x="609600" y="725238"/>
            <a:ext cx="670200" cy="692400"/>
          </a:xfrm>
          <a:prstGeom prst="plus">
            <a:avLst>
              <a:gd name="adj" fmla="val 25000"/>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 name="Picture 1" descr="A black and white logo&#10;&#10;Description automatically generated with low confidence">
            <a:extLst>
              <a:ext uri="{FF2B5EF4-FFF2-40B4-BE49-F238E27FC236}">
                <a16:creationId xmlns:a16="http://schemas.microsoft.com/office/drawing/2014/main" xmlns="" id="{90ED5CDE-16B9-58A9-EB80-3956AE0A2190}"/>
              </a:ext>
            </a:extLst>
          </p:cNvPr>
          <p:cNvPicPr>
            <a:picLocks noChangeAspect="1"/>
          </p:cNvPicPr>
          <p:nvPr/>
        </p:nvPicPr>
        <p:blipFill rotWithShape="1">
          <a:blip r:embed="rId3"/>
          <a:srcRect l="56736" t="15091" r="16052" b="56378"/>
          <a:stretch/>
        </p:blipFill>
        <p:spPr>
          <a:xfrm>
            <a:off x="11085812" y="5960933"/>
            <a:ext cx="789975" cy="640080"/>
          </a:xfrm>
          <a:prstGeom prst="rect">
            <a:avLst/>
          </a:prstGeom>
        </p:spPr>
      </p:pic>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Shape 2306"/>
        <p:cNvGrpSpPr/>
        <p:nvPr/>
      </p:nvGrpSpPr>
      <p:grpSpPr>
        <a:xfrm>
          <a:off x="0" y="0"/>
          <a:ext cx="0" cy="0"/>
          <a:chOff x="0" y="0"/>
          <a:chExt cx="0" cy="0"/>
        </a:xfrm>
      </p:grpSpPr>
      <p:sp>
        <p:nvSpPr>
          <p:cNvPr id="2307" name="Google Shape;2307;gadaf0ff14e_0_5426"/>
          <p:cNvSpPr txBox="1">
            <a:spLocks noGrp="1"/>
          </p:cNvSpPr>
          <p:nvPr>
            <p:ph type="title"/>
          </p:nvPr>
        </p:nvSpPr>
        <p:spPr>
          <a:xfrm>
            <a:off x="609600" y="836838"/>
            <a:ext cx="10871200" cy="580800"/>
          </a:xfrm>
          <a:prstGeom prst="rect">
            <a:avLst/>
          </a:prstGeom>
          <a:noFill/>
          <a:ln>
            <a:noFill/>
          </a:ln>
        </p:spPr>
        <p:txBody>
          <a:bodyPr spcFirstLastPara="1" wrap="square" lIns="91425" tIns="45700" rIns="91425" bIns="45700" anchor="b" anchorCtr="0">
            <a:spAutoFit/>
          </a:bodyPr>
          <a:lstStyle/>
          <a:p>
            <a:pPr marL="0" lvl="0" indent="0" algn="r" rtl="1">
              <a:lnSpc>
                <a:spcPct val="100000"/>
              </a:lnSpc>
              <a:spcBef>
                <a:spcPts val="0"/>
              </a:spcBef>
              <a:spcAft>
                <a:spcPts val="0"/>
              </a:spcAft>
              <a:buSzPts val="1800"/>
              <a:buNone/>
            </a:pPr>
            <a:r>
              <a:rPr lang="ar-LB" dirty="0" smtClean="0"/>
              <a:t>إجراء أنغوف: خمس خطوات</a:t>
            </a:r>
            <a:endParaRPr dirty="0"/>
          </a:p>
        </p:txBody>
      </p:sp>
      <p:sp>
        <p:nvSpPr>
          <p:cNvPr id="2308" name="Google Shape;2308;gadaf0ff14e_0_5426"/>
          <p:cNvSpPr txBox="1">
            <a:spLocks noGrp="1"/>
          </p:cNvSpPr>
          <p:nvPr>
            <p:ph type="body" idx="1"/>
          </p:nvPr>
        </p:nvSpPr>
        <p:spPr>
          <a:xfrm>
            <a:off x="609600" y="1600201"/>
            <a:ext cx="10871200" cy="4831421"/>
          </a:xfrm>
          <a:prstGeom prst="rect">
            <a:avLst/>
          </a:prstGeom>
          <a:noFill/>
          <a:ln>
            <a:noFill/>
          </a:ln>
        </p:spPr>
        <p:txBody>
          <a:bodyPr spcFirstLastPara="1" wrap="square" lIns="91425" tIns="45700" rIns="91425" bIns="45700" anchor="t" anchorCtr="0">
            <a:normAutofit/>
          </a:bodyPr>
          <a:lstStyle/>
          <a:p>
            <a:pPr marL="94234" lvl="0" indent="0" algn="r" rtl="1">
              <a:buNone/>
            </a:pPr>
            <a:r>
              <a:rPr lang="ar-LB" sz="2120" b="1" dirty="0"/>
              <a:t>الخطوة </a:t>
            </a:r>
            <a:r>
              <a:rPr lang="ar-LB" sz="2120" b="1" dirty="0" smtClean="0"/>
              <a:t>5: </a:t>
            </a:r>
            <a:r>
              <a:rPr lang="ar-LB" sz="2120" dirty="0"/>
              <a:t>على أساس فهم للخطوات 1-3 اتبع هذا الإجراء:</a:t>
            </a:r>
            <a:endParaRPr lang="en-US" sz="2120" dirty="0"/>
          </a:p>
          <a:p>
            <a:pPr lvl="0" algn="r" rtl="1"/>
            <a:r>
              <a:rPr lang="ar-LB" sz="2120" b="1" dirty="0"/>
              <a:t>إسأل ما إذا كان المتعلّمون </a:t>
            </a:r>
            <a:r>
              <a:rPr lang="en-US" sz="2120" b="1" dirty="0"/>
              <a:t>JP</a:t>
            </a:r>
            <a:r>
              <a:rPr lang="ar-LB" sz="2120" b="1" dirty="0"/>
              <a:t> ذوو الحدّ الأدنى من الكفاءة قادرين على الإجابة عن البند بشكل صحيح، </a:t>
            </a:r>
            <a:r>
              <a:rPr lang="ar-LB" sz="2120" dirty="0"/>
              <a:t>أي هل أنت واثق بشكل معقول (</a:t>
            </a:r>
            <a:r>
              <a:rPr lang="en-US" sz="2120" dirty="0"/>
              <a:t>≥</a:t>
            </a:r>
            <a:r>
              <a:rPr lang="ar-LB" sz="2120" dirty="0"/>
              <a:t> 67 في المئة احتمال، أو 2 من أصل 3 متعلّمين )؟</a:t>
            </a:r>
            <a:r>
              <a:rPr lang="en-US" sz="2120" dirty="0"/>
              <a:t> </a:t>
            </a:r>
          </a:p>
          <a:p>
            <a:pPr lvl="1" algn="r" rtl="1"/>
            <a:r>
              <a:rPr lang="ar-LB" sz="2120" dirty="0"/>
              <a:t>إذا كان الجواب بـ نعم، ضع دائرة حول </a:t>
            </a:r>
            <a:r>
              <a:rPr lang="en-US" sz="2120" dirty="0"/>
              <a:t> JP</a:t>
            </a:r>
            <a:r>
              <a:rPr lang="ar-LB" sz="2120" dirty="0"/>
              <a:t> وانتقل إلى البند االتالي.</a:t>
            </a:r>
          </a:p>
          <a:p>
            <a:pPr lvl="1" algn="r" rtl="1"/>
            <a:r>
              <a:rPr lang="ar-LB" sz="2120" dirty="0"/>
              <a:t>إذا كان الجواب بـ كلا، إسأل ما إذا كان المتعلّمون </a:t>
            </a:r>
            <a:r>
              <a:rPr lang="en-US" sz="2120" dirty="0"/>
              <a:t>JM</a:t>
            </a:r>
            <a:r>
              <a:rPr lang="ar-LB" sz="2120" dirty="0"/>
              <a:t> ذوو الحدّ الأدنى من الكفاءة قادرين على الإجابة عن البند بشكل صحيح؟</a:t>
            </a:r>
            <a:endParaRPr lang="en-US" sz="2120" dirty="0"/>
          </a:p>
          <a:p>
            <a:pPr lvl="2" algn="r" rtl="1">
              <a:buClr>
                <a:srgbClr val="000000"/>
              </a:buClr>
            </a:pPr>
            <a:r>
              <a:rPr lang="ar-LB" sz="2120" dirty="0">
                <a:solidFill>
                  <a:srgbClr val="000000"/>
                </a:solidFill>
              </a:rPr>
              <a:t>إذا كان الجواب نعم ضع دائرة حول </a:t>
            </a:r>
            <a:r>
              <a:rPr lang="en-US" sz="2120" dirty="0"/>
              <a:t>JM</a:t>
            </a:r>
            <a:r>
              <a:rPr lang="ar-LB" sz="2120" dirty="0">
                <a:solidFill>
                  <a:srgbClr val="000000"/>
                </a:solidFill>
              </a:rPr>
              <a:t> وانتقل إلى البند التالي.</a:t>
            </a:r>
            <a:endParaRPr lang="en-US" sz="2120" dirty="0">
              <a:solidFill>
                <a:srgbClr val="000000"/>
              </a:solidFill>
            </a:endParaRPr>
          </a:p>
          <a:p>
            <a:pPr lvl="2" algn="r" rtl="1">
              <a:buClr>
                <a:srgbClr val="000000"/>
              </a:buClr>
            </a:pPr>
            <a:r>
              <a:rPr lang="ar-LB" sz="2120" dirty="0">
                <a:solidFill>
                  <a:srgbClr val="000000"/>
                </a:solidFill>
              </a:rPr>
              <a:t>إذا كان الجواب كلا إسأل ما إذا كان المتعلّمون </a:t>
            </a:r>
            <a:r>
              <a:rPr lang="en-US" sz="2120" dirty="0">
                <a:solidFill>
                  <a:srgbClr val="000000"/>
                </a:solidFill>
              </a:rPr>
              <a:t>JE</a:t>
            </a:r>
            <a:r>
              <a:rPr lang="ar-LB" sz="2120" dirty="0">
                <a:solidFill>
                  <a:srgbClr val="000000"/>
                </a:solidFill>
              </a:rPr>
              <a:t> ذوو الحدّ الأدنى من الكفاءة قادرين على الإجابة عن البند بشكل صحيح؟</a:t>
            </a:r>
            <a:endParaRPr lang="en-US" sz="2120" dirty="0">
              <a:solidFill>
                <a:srgbClr val="000000"/>
              </a:solidFill>
            </a:endParaRPr>
          </a:p>
          <a:p>
            <a:pPr lvl="4" algn="r" rtl="1">
              <a:buClr>
                <a:srgbClr val="000000"/>
              </a:buClr>
            </a:pPr>
            <a:r>
              <a:rPr lang="ar-LB" sz="2120" dirty="0">
                <a:solidFill>
                  <a:srgbClr val="000000"/>
                </a:solidFill>
              </a:rPr>
              <a:t>إذا كان الجواب نعم، ضع دائرة حول </a:t>
            </a:r>
            <a:r>
              <a:rPr lang="en-US" sz="2120" dirty="0">
                <a:solidFill>
                  <a:srgbClr val="000000"/>
                </a:solidFill>
              </a:rPr>
              <a:t>JE</a:t>
            </a:r>
            <a:r>
              <a:rPr lang="ar-LB" sz="2120" dirty="0">
                <a:solidFill>
                  <a:srgbClr val="000000"/>
                </a:solidFill>
              </a:rPr>
              <a:t> وانتقل إلى البند التالي. .</a:t>
            </a:r>
            <a:endParaRPr lang="en-US" sz="2120" dirty="0">
              <a:solidFill>
                <a:srgbClr val="000000"/>
              </a:solidFill>
            </a:endParaRPr>
          </a:p>
          <a:p>
            <a:pPr lvl="4" algn="r" rtl="1">
              <a:buClr>
                <a:srgbClr val="000000"/>
              </a:buClr>
            </a:pPr>
            <a:r>
              <a:rPr lang="ar-LB" sz="2120" dirty="0">
                <a:solidFill>
                  <a:srgbClr val="000000"/>
                </a:solidFill>
              </a:rPr>
              <a:t>إذا كان الجواب كلا، ضع دائرة حول </a:t>
            </a:r>
            <a:r>
              <a:rPr lang="en-US" sz="2120" dirty="0">
                <a:solidFill>
                  <a:srgbClr val="000000"/>
                </a:solidFill>
              </a:rPr>
              <a:t>AE</a:t>
            </a:r>
            <a:r>
              <a:rPr lang="ar-LB" sz="2120" dirty="0">
                <a:solidFill>
                  <a:srgbClr val="000000"/>
                </a:solidFill>
              </a:rPr>
              <a:t> وانتقل إلى البند التالي. </a:t>
            </a:r>
            <a:endParaRPr lang="en-US" sz="2120" dirty="0">
              <a:solidFill>
                <a:srgbClr val="000000"/>
              </a:solidFill>
            </a:endParaRPr>
          </a:p>
        </p:txBody>
      </p:sp>
      <p:sp>
        <p:nvSpPr>
          <p:cNvPr id="4" name="Google Shape;2050;ga367ccd41a_1_20">
            <a:extLst>
              <a:ext uri="{FF2B5EF4-FFF2-40B4-BE49-F238E27FC236}">
                <a16:creationId xmlns:a16="http://schemas.microsoft.com/office/drawing/2014/main" xmlns="" id="{E1756AB4-27E9-4644-BAFC-4899D5074AEE}"/>
              </a:ext>
            </a:extLst>
          </p:cNvPr>
          <p:cNvSpPr/>
          <p:nvPr/>
        </p:nvSpPr>
        <p:spPr>
          <a:xfrm>
            <a:off x="733462" y="725238"/>
            <a:ext cx="670200" cy="692400"/>
          </a:xfrm>
          <a:prstGeom prst="plus">
            <a:avLst>
              <a:gd name="adj" fmla="val 25000"/>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 name="Picture 1" descr="A black and white logo&#10;&#10;Description automatically generated with low confidence">
            <a:extLst>
              <a:ext uri="{FF2B5EF4-FFF2-40B4-BE49-F238E27FC236}">
                <a16:creationId xmlns:a16="http://schemas.microsoft.com/office/drawing/2014/main" xmlns="" id="{23655981-2F57-588C-E0B3-BC948A90F502}"/>
              </a:ext>
            </a:extLst>
          </p:cNvPr>
          <p:cNvPicPr>
            <a:picLocks noChangeAspect="1"/>
          </p:cNvPicPr>
          <p:nvPr/>
        </p:nvPicPr>
        <p:blipFill rotWithShape="1">
          <a:blip r:embed="rId3"/>
          <a:srcRect l="56736" t="15091" r="16052" b="56378"/>
          <a:stretch/>
        </p:blipFill>
        <p:spPr>
          <a:xfrm>
            <a:off x="11085812" y="5960933"/>
            <a:ext cx="789975" cy="64008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g9d942b5609_0_40"/>
          <p:cNvSpPr txBox="1">
            <a:spLocks noGrp="1"/>
          </p:cNvSpPr>
          <p:nvPr>
            <p:ph type="title"/>
          </p:nvPr>
        </p:nvSpPr>
        <p:spPr>
          <a:xfrm>
            <a:off x="609600" y="771348"/>
            <a:ext cx="10871200" cy="646290"/>
          </a:xfrm>
        </p:spPr>
        <p:txBody>
          <a:bodyPr/>
          <a:lstStyle/>
          <a:p>
            <a:pPr lvl="0" algn="r" rtl="1"/>
            <a:r>
              <a:rPr lang="ar-LB" sz="3600" dirty="0" smtClean="0">
                <a:latin typeface="Simplified Arabic" panose="02020603050405020304" pitchFamily="18" charset="-78"/>
                <a:cs typeface="Simplified Arabic" panose="02020603050405020304" pitchFamily="18" charset="-78"/>
              </a:rPr>
              <a:t>هدف التنمية المستدامة 4.1.1</a:t>
            </a:r>
            <a:endParaRPr lang="en-US" sz="3600" dirty="0">
              <a:latin typeface="Simplified Arabic" panose="02020603050405020304" pitchFamily="18" charset="-78"/>
              <a:cs typeface="Simplified Arabic" panose="02020603050405020304" pitchFamily="18" charset="-78"/>
            </a:endParaRPr>
          </a:p>
        </p:txBody>
      </p:sp>
      <p:sp>
        <p:nvSpPr>
          <p:cNvPr id="450" name="Google Shape;450;g9d942b5609_0_40"/>
          <p:cNvSpPr txBox="1">
            <a:spLocks noGrp="1"/>
          </p:cNvSpPr>
          <p:nvPr>
            <p:ph type="body" idx="1"/>
          </p:nvPr>
        </p:nvSpPr>
        <p:spPr/>
        <p:txBody>
          <a:bodyPr>
            <a:normAutofit/>
          </a:bodyPr>
          <a:lstStyle/>
          <a:p>
            <a:pPr marL="94234" lvl="0" indent="0" algn="r" rtl="1">
              <a:buNone/>
            </a:pPr>
            <a:r>
              <a:rPr lang="ar-LB" sz="2000" dirty="0" smtClean="0">
                <a:latin typeface="Simplified Arabic" panose="02020603050405020304" pitchFamily="18" charset="-78"/>
                <a:cs typeface="Simplified Arabic" panose="02020603050405020304" pitchFamily="18" charset="-78"/>
              </a:rPr>
              <a:t>في العام 2015، وضعت الأمم المتحدة 17 هدفًا للتنمية المستدامة (</a:t>
            </a:r>
            <a:r>
              <a:rPr lang="en-US" sz="2000" dirty="0">
                <a:latin typeface="Simplified Arabic" panose="02020603050405020304" pitchFamily="18" charset="-78"/>
                <a:cs typeface="Simplified Arabic" panose="02020603050405020304" pitchFamily="18" charset="-78"/>
              </a:rPr>
              <a:t>SDGs</a:t>
            </a:r>
            <a:r>
              <a:rPr lang="ar-LB" sz="2000" dirty="0" smtClean="0">
                <a:latin typeface="Simplified Arabic" panose="02020603050405020304" pitchFamily="18" charset="-78"/>
                <a:cs typeface="Simplified Arabic" panose="02020603050405020304" pitchFamily="18" charset="-78"/>
              </a:rPr>
              <a:t>) – والهدف 4 متعلّق بجودة التعليم. </a:t>
            </a:r>
          </a:p>
          <a:p>
            <a:pPr marL="94234" lvl="0" indent="0" algn="r" rtl="1">
              <a:buNone/>
            </a:pPr>
            <a:endParaRPr lang="ar-LB" sz="2000" dirty="0">
              <a:latin typeface="Simplified Arabic" panose="02020603050405020304" pitchFamily="18" charset="-78"/>
              <a:cs typeface="Simplified Arabic" panose="02020603050405020304" pitchFamily="18" charset="-78"/>
            </a:endParaRPr>
          </a:p>
          <a:p>
            <a:pPr marL="94234" lvl="0" indent="0" algn="r" rtl="1">
              <a:buNone/>
            </a:pPr>
            <a:r>
              <a:rPr lang="ar-LB" sz="2000" dirty="0" smtClean="0">
                <a:latin typeface="Simplified Arabic" panose="02020603050405020304" pitchFamily="18" charset="-78"/>
                <a:cs typeface="Simplified Arabic" panose="02020603050405020304" pitchFamily="18" charset="-78"/>
              </a:rPr>
              <a:t>والمقصد 4.1 </a:t>
            </a:r>
            <a:r>
              <a:rPr lang="ar-LB" sz="2000" dirty="0" smtClean="0">
                <a:latin typeface="Simplified Arabic" panose="02020603050405020304" pitchFamily="18" charset="-78"/>
                <a:cs typeface="Simplified Arabic" panose="02020603050405020304" pitchFamily="18" charset="-78"/>
              </a:rPr>
              <a:t>يهدف </a:t>
            </a:r>
            <a:r>
              <a:rPr lang="ar-LB" sz="2000" dirty="0" smtClean="0">
                <a:latin typeface="Simplified Arabic" panose="02020603050405020304" pitchFamily="18" charset="-78"/>
                <a:cs typeface="Simplified Arabic" panose="02020603050405020304" pitchFamily="18" charset="-78"/>
              </a:rPr>
              <a:t>إلى </a:t>
            </a:r>
            <a:r>
              <a:rPr lang="ar-LB" sz="2000" dirty="0">
                <a:latin typeface="Simplified Arabic" panose="02020603050405020304" pitchFamily="18" charset="-78"/>
                <a:cs typeface="Simplified Arabic" panose="02020603050405020304" pitchFamily="18" charset="-78"/>
              </a:rPr>
              <a:t>ضمان أن يتمتّع جميع البنات والبنين والفتيات والفتيان بتعليم ابتدائي وثانوي مجاني ومنصف وجيّد، مما يؤدي إلى تحقيق نتائج تعليمية ملائمة وفعالة بحلول عام 2030 </a:t>
            </a:r>
            <a:endParaRPr lang="ar-LB" sz="2000" dirty="0" smtClean="0">
              <a:latin typeface="Simplified Arabic" panose="02020603050405020304" pitchFamily="18" charset="-78"/>
              <a:cs typeface="Simplified Arabic" panose="02020603050405020304" pitchFamily="18" charset="-78"/>
            </a:endParaRPr>
          </a:p>
          <a:p>
            <a:pPr marL="94234" lvl="0" indent="0" algn="r" rtl="1">
              <a:buNone/>
            </a:pPr>
            <a:endParaRPr lang="ar-LB" sz="2000" dirty="0">
              <a:latin typeface="Simplified Arabic" panose="02020603050405020304" pitchFamily="18" charset="-78"/>
              <a:cs typeface="Simplified Arabic" panose="02020603050405020304" pitchFamily="18" charset="-78"/>
            </a:endParaRPr>
          </a:p>
          <a:p>
            <a:pPr marL="94234" lvl="0" indent="0" algn="r" rtl="1">
              <a:buNone/>
            </a:pPr>
            <a:r>
              <a:rPr lang="ar-LB" sz="2000" dirty="0" smtClean="0">
                <a:latin typeface="Simplified Arabic" panose="02020603050405020304" pitchFamily="18" charset="-78"/>
                <a:cs typeface="Simplified Arabic" panose="02020603050405020304" pitchFamily="18" charset="-78"/>
              </a:rPr>
              <a:t>لقياس النجاح، يهدف الهدف 4.1.1 إلى قياس : «</a:t>
            </a:r>
            <a:r>
              <a:rPr lang="ar-LB" sz="2000" dirty="0">
                <a:latin typeface="Simplified Arabic" panose="02020603050405020304" pitchFamily="18" charset="-78"/>
                <a:cs typeface="Simplified Arabic" panose="02020603050405020304" pitchFamily="18" charset="-78"/>
              </a:rPr>
              <a:t>نسبة الأطفال / الشباب: (أ)  في الصف الثاني/الثالث، (ب) في نهاية المرحلة الابتدائية، (ج)  في نهاية المرحلة الأولى من التعليم الثانوي الذين يحققون على الأقل </a:t>
            </a:r>
            <a:r>
              <a:rPr lang="ar-LB" sz="2000" b="1" dirty="0">
                <a:latin typeface="Simplified Arabic" panose="02020603050405020304" pitchFamily="18" charset="-78"/>
                <a:cs typeface="Simplified Arabic" panose="02020603050405020304" pitchFamily="18" charset="-78"/>
              </a:rPr>
              <a:t>الحد الأدنى من مستوى الكفاءة</a:t>
            </a:r>
            <a:r>
              <a:rPr lang="ar-LB" sz="2000" dirty="0">
                <a:latin typeface="Simplified Arabic" panose="02020603050405020304" pitchFamily="18" charset="-78"/>
                <a:cs typeface="Simplified Arabic" panose="02020603050405020304" pitchFamily="18" charset="-78"/>
              </a:rPr>
              <a:t> في </a:t>
            </a:r>
            <a:r>
              <a:rPr lang="ar-LB" sz="2000" dirty="0" smtClean="0">
                <a:latin typeface="Simplified Arabic" panose="02020603050405020304" pitchFamily="18" charset="-78"/>
                <a:cs typeface="Simplified Arabic" panose="02020603050405020304" pitchFamily="18" charset="-78"/>
              </a:rPr>
              <a:t>(</a:t>
            </a:r>
            <a:r>
              <a:rPr lang="en-US" sz="2000" dirty="0" err="1">
                <a:latin typeface="Simplified Arabic" panose="02020603050405020304" pitchFamily="18" charset="-78"/>
                <a:cs typeface="Simplified Arabic" panose="02020603050405020304" pitchFamily="18" charset="-78"/>
              </a:rPr>
              <a:t>i</a:t>
            </a:r>
            <a:r>
              <a:rPr lang="ar-LB" sz="2000" dirty="0" smtClean="0">
                <a:latin typeface="Simplified Arabic" panose="02020603050405020304" pitchFamily="18" charset="-78"/>
                <a:cs typeface="Simplified Arabic" panose="02020603050405020304" pitchFamily="18" charset="-78"/>
              </a:rPr>
              <a:t>) القراءة و(</a:t>
            </a:r>
            <a:r>
              <a:rPr lang="en-US" sz="2000" dirty="0">
                <a:latin typeface="Simplified Arabic" panose="02020603050405020304" pitchFamily="18" charset="-78"/>
                <a:cs typeface="Simplified Arabic" panose="02020603050405020304" pitchFamily="18" charset="-78"/>
              </a:rPr>
              <a:t>ii</a:t>
            </a:r>
            <a:r>
              <a:rPr lang="ar-LB" sz="2000" dirty="0" smtClean="0">
                <a:latin typeface="Simplified Arabic" panose="02020603050405020304" pitchFamily="18" charset="-78"/>
                <a:cs typeface="Simplified Arabic" panose="02020603050405020304" pitchFamily="18" charset="-78"/>
              </a:rPr>
              <a:t>) الرياضيات </a:t>
            </a:r>
            <a:r>
              <a:rPr lang="ar-LB" sz="2000" dirty="0">
                <a:latin typeface="Simplified Arabic" panose="02020603050405020304" pitchFamily="18" charset="-78"/>
                <a:cs typeface="Simplified Arabic" panose="02020603050405020304" pitchFamily="18" charset="-78"/>
              </a:rPr>
              <a:t>بحسب الجنس (%) </a:t>
            </a:r>
            <a:endParaRPr lang="ar-LB" sz="2000" dirty="0" smtClean="0">
              <a:latin typeface="Simplified Arabic" panose="02020603050405020304" pitchFamily="18" charset="-78"/>
              <a:cs typeface="Simplified Arabic" panose="02020603050405020304" pitchFamily="18" charset="-78"/>
            </a:endParaRPr>
          </a:p>
        </p:txBody>
      </p:sp>
      <p:pic>
        <p:nvPicPr>
          <p:cNvPr id="2" name="Picture 1" descr="A black and white logo&#10;&#10;Description automatically generated with low confidence">
            <a:extLst>
              <a:ext uri="{FF2B5EF4-FFF2-40B4-BE49-F238E27FC236}">
                <a16:creationId xmlns:a16="http://schemas.microsoft.com/office/drawing/2014/main" xmlns="" id="{EE70A278-5C7B-22EB-BB7B-5FAB2F4E85C7}"/>
              </a:ext>
            </a:extLst>
          </p:cNvPr>
          <p:cNvPicPr>
            <a:picLocks noChangeAspect="1"/>
          </p:cNvPicPr>
          <p:nvPr/>
        </p:nvPicPr>
        <p:blipFill rotWithShape="1">
          <a:blip r:embed="rId3"/>
          <a:srcRect l="56736" t="15091" r="16052" b="56378"/>
          <a:stretch/>
        </p:blipFill>
        <p:spPr>
          <a:xfrm>
            <a:off x="11085812" y="5882323"/>
            <a:ext cx="789975" cy="640080"/>
          </a:xfrm>
          <a:prstGeom prst="rect">
            <a:avLst/>
          </a:prstGeom>
        </p:spPr>
      </p:pic>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6991A4-9D34-4F22-BD88-5411F7942DD5}"/>
              </a:ext>
            </a:extLst>
          </p:cNvPr>
          <p:cNvSpPr>
            <a:spLocks noGrp="1"/>
          </p:cNvSpPr>
          <p:nvPr>
            <p:ph type="title"/>
          </p:nvPr>
        </p:nvSpPr>
        <p:spPr>
          <a:xfrm>
            <a:off x="838200" y="365125"/>
            <a:ext cx="10515600" cy="5472967"/>
          </a:xfrm>
        </p:spPr>
        <p:txBody>
          <a:bodyPr>
            <a:normAutofit/>
          </a:bodyPr>
          <a:lstStyle/>
          <a:p>
            <a:pPr algn="ctr" rtl="1"/>
            <a:r>
              <a:rPr lang="ar-LB" dirty="0" smtClean="0"/>
              <a:t>المحاضرة 17</a:t>
            </a:r>
            <a:br>
              <a:rPr lang="ar-LB" dirty="0" smtClean="0"/>
            </a:br>
            <a:r>
              <a:rPr lang="ar-LB" dirty="0"/>
              <a:t/>
            </a:r>
            <a:br>
              <a:rPr lang="ar-LB" dirty="0"/>
            </a:br>
            <a:r>
              <a:rPr lang="ar-LB" dirty="0" smtClean="0"/>
              <a:t>الجولة 2</a:t>
            </a:r>
            <a:r>
              <a:rPr lang="en-US" dirty="0"/>
              <a:t/>
            </a:r>
            <a:br>
              <a:rPr lang="en-US" dirty="0"/>
            </a:br>
            <a:endParaRPr lang="en-US" dirty="0"/>
          </a:p>
        </p:txBody>
      </p:sp>
    </p:spTree>
    <p:extLst>
      <p:ext uri="{BB962C8B-B14F-4D97-AF65-F5344CB8AC3E}">
        <p14:creationId xmlns:p14="http://schemas.microsoft.com/office/powerpoint/2010/main" val="1195367523"/>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Shape 1990"/>
        <p:cNvGrpSpPr/>
        <p:nvPr/>
      </p:nvGrpSpPr>
      <p:grpSpPr>
        <a:xfrm>
          <a:off x="0" y="0"/>
          <a:ext cx="0" cy="0"/>
          <a:chOff x="0" y="0"/>
          <a:chExt cx="0" cy="0"/>
        </a:xfrm>
      </p:grpSpPr>
      <p:sp>
        <p:nvSpPr>
          <p:cNvPr id="1991" name="Google Shape;1991;p87"/>
          <p:cNvSpPr txBox="1">
            <a:spLocks noGrp="1"/>
          </p:cNvSpPr>
          <p:nvPr>
            <p:ph type="ctrTitle"/>
          </p:nvPr>
        </p:nvSpPr>
        <p:spPr>
          <a:xfrm>
            <a:off x="659892" y="1571011"/>
            <a:ext cx="10872216" cy="1938952"/>
          </a:xfrm>
          <a:prstGeom prst="rect">
            <a:avLst/>
          </a:prstGeom>
          <a:noFill/>
          <a:ln>
            <a:noFill/>
          </a:ln>
        </p:spPr>
        <p:txBody>
          <a:bodyPr spcFirstLastPara="1" wrap="square" lIns="91425" tIns="45700" rIns="91425" bIns="45700" anchor="b" anchorCtr="0">
            <a:spAutoFit/>
          </a:bodyPr>
          <a:lstStyle/>
          <a:p>
            <a:pPr marL="0" lvl="0" indent="0" algn="ctr" rtl="1">
              <a:lnSpc>
                <a:spcPct val="100000"/>
              </a:lnSpc>
              <a:spcBef>
                <a:spcPts val="0"/>
              </a:spcBef>
              <a:spcAft>
                <a:spcPts val="0"/>
              </a:spcAft>
              <a:buClr>
                <a:schemeClr val="lt2"/>
              </a:buClr>
              <a:buSzPts val="2800"/>
              <a:buFont typeface="Gill Sans"/>
              <a:buNone/>
            </a:pPr>
            <a:r>
              <a:rPr lang="ar-LB" sz="4000" b="1" cap="none" dirty="0" smtClean="0">
                <a:solidFill>
                  <a:srgbClr val="F3F3F3"/>
                </a:solidFill>
              </a:rPr>
              <a:t>نشاط المهمة 3</a:t>
            </a:r>
            <a:br>
              <a:rPr lang="ar-LB" sz="4000" b="1" cap="none" dirty="0" smtClean="0">
                <a:solidFill>
                  <a:srgbClr val="F3F3F3"/>
                </a:solidFill>
              </a:rPr>
            </a:br>
            <a:r>
              <a:rPr lang="en-US" sz="4000" cap="none" dirty="0" smtClean="0">
                <a:solidFill>
                  <a:srgbClr val="F3F3F3"/>
                </a:solidFill>
              </a:rPr>
              <a:t> </a:t>
            </a:r>
            <a:endParaRPr sz="4000" cap="none" dirty="0">
              <a:solidFill>
                <a:srgbClr val="F3F3F3"/>
              </a:solidFill>
            </a:endParaRPr>
          </a:p>
          <a:p>
            <a:pPr marL="0" lvl="0" indent="0" algn="ctr" rtl="1">
              <a:lnSpc>
                <a:spcPct val="100000"/>
              </a:lnSpc>
              <a:spcBef>
                <a:spcPts val="0"/>
              </a:spcBef>
              <a:spcAft>
                <a:spcPts val="0"/>
              </a:spcAft>
              <a:buClr>
                <a:schemeClr val="lt2"/>
              </a:buClr>
              <a:buSzPts val="2800"/>
              <a:buFont typeface="Gill Sans"/>
              <a:buNone/>
            </a:pPr>
            <a:r>
              <a:rPr lang="ar-LB" sz="4000" dirty="0" smtClean="0">
                <a:solidFill>
                  <a:srgbClr val="F3F3F3"/>
                </a:solidFill>
              </a:rPr>
              <a:t>خوض الجولة 2 من طريقة أنغوف لوضع المؤشرات المرجعية</a:t>
            </a:r>
            <a:endParaRPr sz="4000" dirty="0">
              <a:solidFill>
                <a:srgbClr val="F3F3F3"/>
              </a:solidFill>
            </a:endParaRPr>
          </a:p>
        </p:txBody>
      </p:sp>
      <p:pic>
        <p:nvPicPr>
          <p:cNvPr id="2" name="Picture 1" descr="A black and white logo&#10;&#10;Description automatically generated with low confidence">
            <a:extLst>
              <a:ext uri="{FF2B5EF4-FFF2-40B4-BE49-F238E27FC236}">
                <a16:creationId xmlns:a16="http://schemas.microsoft.com/office/drawing/2014/main" xmlns="" id="{5D714FBA-E8B1-7B7C-F760-61BB1114833C}"/>
              </a:ext>
            </a:extLst>
          </p:cNvPr>
          <p:cNvPicPr>
            <a:picLocks noChangeAspect="1"/>
          </p:cNvPicPr>
          <p:nvPr/>
        </p:nvPicPr>
        <p:blipFill rotWithShape="1">
          <a:blip r:embed="rId3"/>
          <a:srcRect l="56736" t="15091" r="16052" b="56378"/>
          <a:stretch/>
        </p:blipFill>
        <p:spPr>
          <a:xfrm>
            <a:off x="426867" y="370654"/>
            <a:ext cx="789975" cy="640080"/>
          </a:xfrm>
          <a:prstGeom prst="rect">
            <a:avLst/>
          </a:prstGeom>
        </p:spPr>
      </p:pic>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Shape 1639"/>
        <p:cNvGrpSpPr/>
        <p:nvPr/>
      </p:nvGrpSpPr>
      <p:grpSpPr>
        <a:xfrm>
          <a:off x="0" y="0"/>
          <a:ext cx="0" cy="0"/>
          <a:chOff x="0" y="0"/>
          <a:chExt cx="0" cy="0"/>
        </a:xfrm>
      </p:grpSpPr>
      <p:sp>
        <p:nvSpPr>
          <p:cNvPr id="1640" name="Google Shape;1640;p69"/>
          <p:cNvSpPr txBox="1">
            <a:spLocks noGrp="1"/>
          </p:cNvSpPr>
          <p:nvPr>
            <p:ph type="title"/>
          </p:nvPr>
        </p:nvSpPr>
        <p:spPr/>
        <p:txBody>
          <a:bodyPr/>
          <a:lstStyle/>
          <a:p>
            <a:pPr lvl="0" algn="r" rtl="1"/>
            <a:r>
              <a:rPr lang="ar-LB" dirty="0"/>
              <a:t>الجولة 1: إجراءات التصنيف</a:t>
            </a:r>
            <a:endParaRPr lang="en-US" dirty="0"/>
          </a:p>
        </p:txBody>
      </p:sp>
      <p:sp>
        <p:nvSpPr>
          <p:cNvPr id="1642" name="Google Shape;1642;p69"/>
          <p:cNvSpPr txBox="1">
            <a:spLocks noGrp="1"/>
          </p:cNvSpPr>
          <p:nvPr>
            <p:ph type="body" idx="1"/>
          </p:nvPr>
        </p:nvSpPr>
        <p:spPr/>
        <p:txBody>
          <a:bodyPr/>
          <a:lstStyle/>
          <a:p>
            <a:pPr marL="94234" lvl="0" indent="0" algn="r" rtl="1">
              <a:buNone/>
            </a:pPr>
            <a:r>
              <a:rPr lang="ar-LB" dirty="0" smtClean="0"/>
              <a:t>المخطّط الانسيابي لتصنيفات البنود بكلمات، أو أسئلة أو بنود:</a:t>
            </a:r>
            <a:endParaRPr lang="en-US" dirty="0"/>
          </a:p>
          <a:p>
            <a:pPr lvl="0"/>
            <a:endParaRPr lang="en-US" dirty="0"/>
          </a:p>
          <a:p>
            <a:pPr lvl="0"/>
            <a:endParaRPr lang="en-US" dirty="0"/>
          </a:p>
          <a:p>
            <a:pPr lvl="0"/>
            <a:endParaRPr lang="en-US" dirty="0">
              <a:sym typeface="Arial"/>
            </a:endParaRPr>
          </a:p>
          <a:p>
            <a:pPr lvl="0"/>
            <a:endParaRPr lang="en-US" dirty="0"/>
          </a:p>
        </p:txBody>
      </p:sp>
      <p:grpSp>
        <p:nvGrpSpPr>
          <p:cNvPr id="26" name="Group 25"/>
          <p:cNvGrpSpPr>
            <a:grpSpLocks noChangeAspect="1"/>
          </p:cNvGrpSpPr>
          <p:nvPr/>
        </p:nvGrpSpPr>
        <p:grpSpPr>
          <a:xfrm>
            <a:off x="680909" y="2442338"/>
            <a:ext cx="10872216" cy="3910693"/>
            <a:chOff x="680909" y="2290985"/>
            <a:chExt cx="6671790" cy="2399821"/>
          </a:xfrm>
        </p:grpSpPr>
        <p:sp>
          <p:nvSpPr>
            <p:cNvPr id="27" name="Google Shape;1644;p69"/>
            <p:cNvSpPr txBox="1"/>
            <p:nvPr/>
          </p:nvSpPr>
          <p:spPr>
            <a:xfrm>
              <a:off x="680909" y="4369753"/>
              <a:ext cx="3482330" cy="321053"/>
            </a:xfrm>
            <a:prstGeom prst="rect">
              <a:avLst/>
            </a:prstGeom>
            <a:solidFill>
              <a:schemeClr val="bg1"/>
            </a:solidFill>
            <a:ln w="9525" cap="flat" cmpd="sng">
              <a:noFill/>
              <a:prstDash val="solid"/>
              <a:round/>
              <a:headEnd type="none" w="sm" len="sm"/>
              <a:tailEnd type="none" w="sm" len="sm"/>
            </a:ln>
          </p:spPr>
          <p:txBody>
            <a:bodyPr spcFirstLastPara="1" wrap="square" lIns="45720" tIns="45700" rIns="45720"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ar-LB" b="1" i="0" u="none" strike="noStrike" cap="none" dirty="0" smtClean="0">
                  <a:solidFill>
                    <a:srgbClr val="000000"/>
                  </a:solidFill>
                  <a:latin typeface="+mj-lt"/>
                  <a:ea typeface="Gill Sans"/>
                  <a:cs typeface="Gill Sans"/>
                  <a:sym typeface="Gill Sans"/>
                </a:rPr>
                <a:t>ملاحظة: عند وضع دائرة حول كلمة، أو سؤال، أو بند، انتقل إلى الكلمة التالية، أو السؤال التالي أو البند التالي.</a:t>
              </a:r>
              <a:endParaRPr b="0" i="0" u="none" strike="noStrike" cap="none" dirty="0">
                <a:solidFill>
                  <a:srgbClr val="000000"/>
                </a:solidFill>
                <a:latin typeface="+mj-lt"/>
                <a:ea typeface="Gill Sans"/>
                <a:cs typeface="Gill Sans"/>
                <a:sym typeface="Gill Sans"/>
              </a:endParaRPr>
            </a:p>
          </p:txBody>
        </p:sp>
        <p:sp>
          <p:nvSpPr>
            <p:cNvPr id="28" name="Google Shape;1651;p69"/>
            <p:cNvSpPr txBox="1"/>
            <p:nvPr/>
          </p:nvSpPr>
          <p:spPr>
            <a:xfrm>
              <a:off x="1000525" y="3908928"/>
              <a:ext cx="823808" cy="188844"/>
            </a:xfrm>
            <a:prstGeom prst="rect">
              <a:avLst/>
            </a:prstGeom>
            <a:solidFill>
              <a:schemeClr val="bg1"/>
            </a:solidFill>
            <a:ln w="9525" cap="flat" cmpd="sng">
              <a:noFill/>
              <a:prstDash val="solid"/>
              <a:round/>
              <a:headEnd type="none" w="sm" len="sm"/>
              <a:tailEnd type="none" w="sm" len="sm"/>
            </a:ln>
          </p:spPr>
          <p:txBody>
            <a:bodyPr spcFirstLastPara="1" wrap="square" lIns="45720" tIns="45700" rIns="45720" bIns="45700" anchor="t" anchorCtr="0">
              <a:spAutoFit/>
            </a:bodyPr>
            <a:lstStyle/>
            <a:p>
              <a:pPr lvl="0" algn="ctr" rtl="1">
                <a:buSzPts val="1000"/>
              </a:pPr>
              <a:r>
                <a:rPr lang="ar-LB" b="0" i="0" u="none" strike="noStrike" cap="none" dirty="0" smtClean="0">
                  <a:solidFill>
                    <a:srgbClr val="000000"/>
                  </a:solidFill>
                  <a:latin typeface="+mj-lt"/>
                  <a:ea typeface="Gill Sans"/>
                  <a:cs typeface="Gill Sans"/>
                  <a:sym typeface="Gill Sans"/>
                </a:rPr>
                <a:t>ضع دائرة حول </a:t>
              </a:r>
              <a:r>
                <a:rPr lang="en-US" b="1" dirty="0">
                  <a:ea typeface="Gill Sans"/>
                  <a:cs typeface="Gill Sans"/>
                  <a:sym typeface="Gill Sans"/>
                </a:rPr>
                <a:t>JP</a:t>
              </a:r>
              <a:endParaRPr b="0" i="0" u="none" strike="noStrike" cap="none" dirty="0">
                <a:solidFill>
                  <a:srgbClr val="000000"/>
                </a:solidFill>
                <a:latin typeface="+mj-lt"/>
                <a:ea typeface="Gill Sans"/>
                <a:cs typeface="Gill Sans"/>
                <a:sym typeface="Gill Sans"/>
              </a:endParaRPr>
            </a:p>
          </p:txBody>
        </p:sp>
        <p:sp>
          <p:nvSpPr>
            <p:cNvPr id="29" name="Google Shape;1652;p69"/>
            <p:cNvSpPr txBox="1"/>
            <p:nvPr/>
          </p:nvSpPr>
          <p:spPr>
            <a:xfrm>
              <a:off x="2919655" y="3908928"/>
              <a:ext cx="823808" cy="321053"/>
            </a:xfrm>
            <a:prstGeom prst="rect">
              <a:avLst/>
            </a:prstGeom>
            <a:solidFill>
              <a:schemeClr val="bg1"/>
            </a:solidFill>
            <a:ln w="9525" cap="flat" cmpd="sng">
              <a:noFill/>
              <a:prstDash val="solid"/>
              <a:round/>
              <a:headEnd type="none" w="sm" len="sm"/>
              <a:tailEnd type="none" w="sm" len="sm"/>
            </a:ln>
          </p:spPr>
          <p:txBody>
            <a:bodyPr spcFirstLastPara="1" wrap="square" lIns="45720" tIns="45700" rIns="45720" bIns="45700" anchor="t" anchorCtr="0">
              <a:spAutoFit/>
            </a:bodyPr>
            <a:lstStyle/>
            <a:p>
              <a:pPr algn="ctr" rtl="1">
                <a:buSzPts val="1000"/>
              </a:pPr>
              <a:r>
                <a:rPr lang="ar-LB" dirty="0">
                  <a:ea typeface="Gill Sans"/>
                  <a:cs typeface="Gill Sans"/>
                  <a:sym typeface="Gill Sans"/>
                </a:rPr>
                <a:t>ضع دائرة حول </a:t>
              </a:r>
              <a:r>
                <a:rPr lang="en-US" b="1" dirty="0">
                  <a:ea typeface="Gill Sans"/>
                  <a:cs typeface="Gill Sans"/>
                  <a:sym typeface="Gill Sans"/>
                </a:rPr>
                <a:t>JM</a:t>
              </a:r>
              <a:endParaRPr lang="en-US" dirty="0">
                <a:ea typeface="Gill Sans"/>
                <a:cs typeface="Gill Sans"/>
                <a:sym typeface="Gill Sans"/>
              </a:endParaRPr>
            </a:p>
            <a:p>
              <a:pPr marL="0" marR="0" lvl="0" indent="0" algn="ctr" rtl="1">
                <a:lnSpc>
                  <a:spcPct val="100000"/>
                </a:lnSpc>
                <a:spcBef>
                  <a:spcPts val="0"/>
                </a:spcBef>
                <a:spcAft>
                  <a:spcPts val="0"/>
                </a:spcAft>
                <a:buClr>
                  <a:srgbClr val="000000"/>
                </a:buClr>
                <a:buSzPts val="1000"/>
                <a:buFont typeface="Arial"/>
                <a:buNone/>
              </a:pPr>
              <a:endParaRPr b="0" i="0" u="none" strike="noStrike" cap="none" dirty="0">
                <a:solidFill>
                  <a:srgbClr val="000000"/>
                </a:solidFill>
                <a:latin typeface="+mj-lt"/>
                <a:ea typeface="Gill Sans"/>
                <a:cs typeface="Gill Sans"/>
                <a:sym typeface="Gill Sans"/>
              </a:endParaRPr>
            </a:p>
          </p:txBody>
        </p:sp>
        <p:sp>
          <p:nvSpPr>
            <p:cNvPr id="30" name="Google Shape;1653;p69"/>
            <p:cNvSpPr txBox="1"/>
            <p:nvPr/>
          </p:nvSpPr>
          <p:spPr>
            <a:xfrm>
              <a:off x="4838785" y="3908928"/>
              <a:ext cx="823808" cy="188844"/>
            </a:xfrm>
            <a:prstGeom prst="rect">
              <a:avLst/>
            </a:prstGeom>
            <a:solidFill>
              <a:schemeClr val="bg1"/>
            </a:solidFill>
            <a:ln w="9525" cap="flat" cmpd="sng">
              <a:noFill/>
              <a:prstDash val="solid"/>
              <a:round/>
              <a:headEnd type="none" w="sm" len="sm"/>
              <a:tailEnd type="none" w="sm" len="sm"/>
            </a:ln>
          </p:spPr>
          <p:txBody>
            <a:bodyPr spcFirstLastPara="1" wrap="square" lIns="45720" tIns="45700" rIns="45720" bIns="45700" anchor="t" anchorCtr="0">
              <a:spAutoFit/>
            </a:bodyPr>
            <a:lstStyle/>
            <a:p>
              <a:pPr lvl="0" algn="ctr" rtl="1">
                <a:buSzPts val="1100"/>
              </a:pPr>
              <a:r>
                <a:rPr lang="ar-LB" dirty="0">
                  <a:ea typeface="Gill Sans"/>
                  <a:cs typeface="Gill Sans"/>
                  <a:sym typeface="Gill Sans"/>
                </a:rPr>
                <a:t>ضع دائرة حول </a:t>
              </a:r>
              <a:r>
                <a:rPr lang="en-US" b="1" i="0" u="none" strike="noStrike" cap="none" dirty="0" smtClean="0">
                  <a:solidFill>
                    <a:srgbClr val="000000"/>
                  </a:solidFill>
                  <a:latin typeface="+mj-lt"/>
                  <a:ea typeface="Gill Sans"/>
                  <a:cs typeface="Gill Sans"/>
                  <a:sym typeface="Gill Sans"/>
                </a:rPr>
                <a:t>JE</a:t>
              </a:r>
              <a:endParaRPr b="0" i="0" u="none" strike="noStrike" cap="none" dirty="0">
                <a:solidFill>
                  <a:srgbClr val="000000"/>
                </a:solidFill>
                <a:latin typeface="+mj-lt"/>
                <a:ea typeface="Gill Sans"/>
                <a:cs typeface="Gill Sans"/>
                <a:sym typeface="Gill Sans"/>
              </a:endParaRPr>
            </a:p>
          </p:txBody>
        </p:sp>
        <p:grpSp>
          <p:nvGrpSpPr>
            <p:cNvPr id="31" name="Group 30"/>
            <p:cNvGrpSpPr/>
            <p:nvPr/>
          </p:nvGrpSpPr>
          <p:grpSpPr>
            <a:xfrm>
              <a:off x="1266125" y="3452866"/>
              <a:ext cx="581755" cy="457200"/>
              <a:chOff x="1266125" y="3452866"/>
              <a:chExt cx="581755" cy="457200"/>
            </a:xfrm>
          </p:grpSpPr>
          <p:sp>
            <p:nvSpPr>
              <p:cNvPr id="52" name="Google Shape;1659;p69"/>
              <p:cNvSpPr/>
              <p:nvPr/>
            </p:nvSpPr>
            <p:spPr>
              <a:xfrm>
                <a:off x="1266125" y="3452866"/>
                <a:ext cx="292608" cy="457200"/>
              </a:xfrm>
              <a:prstGeom prst="downArrow">
                <a:avLst>
                  <a:gd name="adj1" fmla="val 50000"/>
                  <a:gd name="adj2" fmla="val 50000"/>
                </a:avLst>
              </a:prstGeom>
              <a:solidFill>
                <a:srgbClr val="8D2846"/>
              </a:solidFill>
              <a:ln w="9525" cap="flat" cmpd="sng">
                <a:noFill/>
                <a:prstDash val="solid"/>
                <a:round/>
                <a:headEnd type="none" w="sm" len="sm"/>
                <a:tailEnd type="none" w="sm" len="sm"/>
              </a:ln>
            </p:spPr>
            <p:txBody>
              <a:bodyPr spcFirstLastPara="1" wrap="square" lIns="45720" tIns="91425" rIns="45720"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b="0" i="0" u="none" strike="noStrike" cap="none">
                  <a:solidFill>
                    <a:srgbClr val="000000"/>
                  </a:solidFill>
                  <a:latin typeface="+mj-lt"/>
                  <a:ea typeface="Arial"/>
                  <a:cs typeface="Arial"/>
                  <a:sym typeface="Arial"/>
                </a:endParaRPr>
              </a:p>
            </p:txBody>
          </p:sp>
          <p:sp>
            <p:nvSpPr>
              <p:cNvPr id="53" name="Google Shape;1660;p69"/>
              <p:cNvSpPr txBox="1"/>
              <p:nvPr/>
            </p:nvSpPr>
            <p:spPr>
              <a:xfrm>
                <a:off x="1482120" y="3452867"/>
                <a:ext cx="365760" cy="246300"/>
              </a:xfrm>
              <a:prstGeom prst="rect">
                <a:avLst/>
              </a:prstGeom>
              <a:noFill/>
              <a:ln>
                <a:noFill/>
              </a:ln>
            </p:spPr>
            <p:txBody>
              <a:bodyPr spcFirstLastPara="1" wrap="square" lIns="45720" tIns="45700" rIns="45720" bIns="4570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ar-LB" b="0" i="0" u="none" strike="noStrike" cap="none" dirty="0" smtClean="0">
                    <a:solidFill>
                      <a:schemeClr val="dk1"/>
                    </a:solidFill>
                    <a:latin typeface="+mj-lt"/>
                    <a:ea typeface="Gill Sans"/>
                    <a:cs typeface="Gill Sans"/>
                    <a:sym typeface="Gill Sans"/>
                  </a:rPr>
                  <a:t>نعم</a:t>
                </a:r>
                <a:endParaRPr b="0" i="0" u="none" strike="noStrike" cap="none" dirty="0">
                  <a:solidFill>
                    <a:srgbClr val="000000"/>
                  </a:solidFill>
                  <a:latin typeface="+mj-lt"/>
                  <a:sym typeface="Arial"/>
                </a:endParaRPr>
              </a:p>
            </p:txBody>
          </p:sp>
        </p:grpSp>
        <p:sp>
          <p:nvSpPr>
            <p:cNvPr id="32" name="Google Shape;1654;p69"/>
            <p:cNvSpPr txBox="1"/>
            <p:nvPr/>
          </p:nvSpPr>
          <p:spPr>
            <a:xfrm>
              <a:off x="680909" y="2290985"/>
              <a:ext cx="1463040" cy="207731"/>
            </a:xfrm>
            <a:prstGeom prst="rect">
              <a:avLst/>
            </a:prstGeom>
            <a:solidFill>
              <a:schemeClr val="bg1"/>
            </a:solidFill>
            <a:ln w="9525" cap="flat" cmpd="sng">
              <a:noFill/>
              <a:prstDash val="solid"/>
              <a:round/>
              <a:headEnd type="none" w="sm" len="sm"/>
              <a:tailEnd type="none" w="sm" len="sm"/>
            </a:ln>
          </p:spPr>
          <p:txBody>
            <a:bodyPr spcFirstLastPara="1" wrap="square" lIns="45720" tIns="45700" rIns="45720" bIns="45700" anchor="t" anchorCtr="0">
              <a:spAutoFit/>
            </a:bodyPr>
            <a:lstStyle/>
            <a:p>
              <a:pPr marL="0" marR="0" lvl="0" indent="0" algn="ctr" rtl="1">
                <a:lnSpc>
                  <a:spcPct val="100000"/>
                </a:lnSpc>
                <a:spcBef>
                  <a:spcPts val="0"/>
                </a:spcBef>
                <a:spcAft>
                  <a:spcPts val="0"/>
                </a:spcAft>
                <a:buClr>
                  <a:srgbClr val="000000"/>
                </a:buClr>
                <a:buSzPts val="1100"/>
                <a:buFont typeface="Arial"/>
                <a:buNone/>
              </a:pPr>
              <a:r>
                <a:rPr lang="ar-LB" sz="1600" b="1" i="0" u="none" strike="noStrike" cap="none" dirty="0" smtClean="0">
                  <a:solidFill>
                    <a:srgbClr val="000000"/>
                  </a:solidFill>
                  <a:latin typeface="+mj-lt"/>
                  <a:ea typeface="Gill Sans"/>
                  <a:cs typeface="Gill Sans"/>
                  <a:sym typeface="Gill Sans"/>
                </a:rPr>
                <a:t>لكلّ كلمة، سؤال، أو بند:</a:t>
              </a:r>
              <a:endParaRPr sz="1600" b="1" i="0" u="none" strike="noStrike" cap="none" dirty="0">
                <a:solidFill>
                  <a:srgbClr val="000000"/>
                </a:solidFill>
                <a:latin typeface="+mj-lt"/>
                <a:ea typeface="Gill Sans"/>
                <a:cs typeface="Gill Sans"/>
                <a:sym typeface="Gill Sans"/>
              </a:endParaRPr>
            </a:p>
          </p:txBody>
        </p:sp>
        <p:grpSp>
          <p:nvGrpSpPr>
            <p:cNvPr id="33" name="Group 32"/>
            <p:cNvGrpSpPr/>
            <p:nvPr/>
          </p:nvGrpSpPr>
          <p:grpSpPr>
            <a:xfrm>
              <a:off x="2143394" y="2862712"/>
              <a:ext cx="457200" cy="467704"/>
              <a:chOff x="2186556" y="2870553"/>
              <a:chExt cx="457200" cy="467704"/>
            </a:xfrm>
          </p:grpSpPr>
          <p:sp>
            <p:nvSpPr>
              <p:cNvPr id="50" name="Google Shape;1649;p69"/>
              <p:cNvSpPr txBox="1"/>
              <p:nvPr/>
            </p:nvSpPr>
            <p:spPr>
              <a:xfrm>
                <a:off x="2186556" y="2870553"/>
                <a:ext cx="365760" cy="188844"/>
              </a:xfrm>
              <a:prstGeom prst="rect">
                <a:avLst/>
              </a:prstGeom>
              <a:noFill/>
              <a:ln>
                <a:noFill/>
              </a:ln>
            </p:spPr>
            <p:txBody>
              <a:bodyPr spcFirstLastPara="1" wrap="square" lIns="45720" tIns="45700" rIns="45720" bIns="45700" anchor="t" anchorCtr="0">
                <a:spAutoFit/>
              </a:bodyPr>
              <a:lstStyle/>
              <a:p>
                <a:pPr marL="0" marR="0" lvl="0" indent="0" rtl="0">
                  <a:lnSpc>
                    <a:spcPct val="100000"/>
                  </a:lnSpc>
                  <a:spcBef>
                    <a:spcPts val="0"/>
                  </a:spcBef>
                  <a:spcAft>
                    <a:spcPts val="0"/>
                  </a:spcAft>
                  <a:buClr>
                    <a:srgbClr val="000000"/>
                  </a:buClr>
                  <a:buSzPts val="1000"/>
                  <a:buFont typeface="Arial"/>
                  <a:buNone/>
                </a:pPr>
                <a:r>
                  <a:rPr lang="ar-LB" b="0" i="0" u="none" strike="noStrike" cap="none" dirty="0" smtClean="0">
                    <a:solidFill>
                      <a:schemeClr val="dk1"/>
                    </a:solidFill>
                    <a:latin typeface="+mj-lt"/>
                    <a:ea typeface="Gill Sans"/>
                    <a:cs typeface="Gill Sans"/>
                    <a:sym typeface="Gill Sans"/>
                  </a:rPr>
                  <a:t>كلا</a:t>
                </a:r>
                <a:endParaRPr b="0" i="0" u="none" strike="noStrike" cap="none" dirty="0">
                  <a:solidFill>
                    <a:srgbClr val="000000"/>
                  </a:solidFill>
                  <a:latin typeface="+mj-lt"/>
                  <a:sym typeface="Arial"/>
                </a:endParaRPr>
              </a:p>
            </p:txBody>
          </p:sp>
          <p:sp>
            <p:nvSpPr>
              <p:cNvPr id="51" name="Google Shape;1661;p69"/>
              <p:cNvSpPr/>
              <p:nvPr/>
            </p:nvSpPr>
            <p:spPr>
              <a:xfrm rot="16200000">
                <a:off x="2264256" y="2958757"/>
                <a:ext cx="301800" cy="457200"/>
              </a:xfrm>
              <a:prstGeom prst="downArrow">
                <a:avLst>
                  <a:gd name="adj1" fmla="val 50000"/>
                  <a:gd name="adj2" fmla="val 51526"/>
                </a:avLst>
              </a:prstGeom>
              <a:solidFill>
                <a:srgbClr val="8D2846"/>
              </a:solidFill>
              <a:ln w="9525" cap="flat" cmpd="sng">
                <a:noFill/>
                <a:prstDash val="solid"/>
                <a:round/>
                <a:headEnd type="none" w="sm" len="sm"/>
                <a:tailEnd type="none" w="sm" len="sm"/>
              </a:ln>
            </p:spPr>
            <p:txBody>
              <a:bodyPr spcFirstLastPara="1" wrap="square" lIns="45720" tIns="91425" rIns="45720"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b="0" i="0" u="none" strike="noStrike" cap="none" dirty="0">
                  <a:solidFill>
                    <a:srgbClr val="000000"/>
                  </a:solidFill>
                  <a:latin typeface="+mj-lt"/>
                  <a:ea typeface="Arial"/>
                  <a:cs typeface="Arial"/>
                  <a:sym typeface="Arial"/>
                </a:endParaRPr>
              </a:p>
            </p:txBody>
          </p:sp>
        </p:grpSp>
        <p:grpSp>
          <p:nvGrpSpPr>
            <p:cNvPr id="34" name="Group 33"/>
            <p:cNvGrpSpPr/>
            <p:nvPr/>
          </p:nvGrpSpPr>
          <p:grpSpPr>
            <a:xfrm>
              <a:off x="4062524" y="2862712"/>
              <a:ext cx="457200" cy="467703"/>
              <a:chOff x="4121760" y="2870553"/>
              <a:chExt cx="457200" cy="467703"/>
            </a:xfrm>
          </p:grpSpPr>
          <p:sp>
            <p:nvSpPr>
              <p:cNvPr id="48" name="Google Shape;1648;p69"/>
              <p:cNvSpPr txBox="1"/>
              <p:nvPr/>
            </p:nvSpPr>
            <p:spPr>
              <a:xfrm>
                <a:off x="4121760" y="2870553"/>
                <a:ext cx="365760" cy="188844"/>
              </a:xfrm>
              <a:prstGeom prst="rect">
                <a:avLst/>
              </a:prstGeom>
              <a:noFill/>
              <a:ln>
                <a:noFill/>
              </a:ln>
            </p:spPr>
            <p:txBody>
              <a:bodyPr spcFirstLastPara="1" wrap="square" lIns="45720" tIns="45700" rIns="45720" bIns="45700" anchor="t" anchorCtr="0">
                <a:spAutoFit/>
              </a:bodyPr>
              <a:lstStyle/>
              <a:p>
                <a:pPr marL="0" marR="0" lvl="0" indent="0" rtl="0">
                  <a:lnSpc>
                    <a:spcPct val="100000"/>
                  </a:lnSpc>
                  <a:spcBef>
                    <a:spcPts val="0"/>
                  </a:spcBef>
                  <a:spcAft>
                    <a:spcPts val="0"/>
                  </a:spcAft>
                  <a:buClr>
                    <a:srgbClr val="000000"/>
                  </a:buClr>
                  <a:buSzPts val="1000"/>
                  <a:buFont typeface="Arial"/>
                  <a:buNone/>
                </a:pPr>
                <a:r>
                  <a:rPr lang="ar-LB" b="0" i="0" u="none" strike="noStrike" cap="none" dirty="0" smtClean="0">
                    <a:solidFill>
                      <a:schemeClr val="dk1"/>
                    </a:solidFill>
                    <a:latin typeface="+mj-lt"/>
                    <a:ea typeface="Gill Sans"/>
                    <a:cs typeface="Gill Sans"/>
                    <a:sym typeface="Gill Sans"/>
                  </a:rPr>
                  <a:t>كلا</a:t>
                </a:r>
                <a:endParaRPr b="0" i="0" u="none" strike="noStrike" cap="none" dirty="0">
                  <a:solidFill>
                    <a:srgbClr val="000000"/>
                  </a:solidFill>
                  <a:latin typeface="+mj-lt"/>
                  <a:sym typeface="Arial"/>
                </a:endParaRPr>
              </a:p>
            </p:txBody>
          </p:sp>
          <p:sp>
            <p:nvSpPr>
              <p:cNvPr id="49" name="Google Shape;1662;p69"/>
              <p:cNvSpPr/>
              <p:nvPr/>
            </p:nvSpPr>
            <p:spPr>
              <a:xfrm rot="16200000">
                <a:off x="4199460" y="2958756"/>
                <a:ext cx="301800" cy="457200"/>
              </a:xfrm>
              <a:prstGeom prst="downArrow">
                <a:avLst>
                  <a:gd name="adj1" fmla="val 50000"/>
                  <a:gd name="adj2" fmla="val 51526"/>
                </a:avLst>
              </a:prstGeom>
              <a:solidFill>
                <a:srgbClr val="8D2846"/>
              </a:solidFill>
              <a:ln w="9525" cap="flat" cmpd="sng">
                <a:noFill/>
                <a:prstDash val="solid"/>
                <a:round/>
                <a:headEnd type="none" w="sm" len="sm"/>
                <a:tailEnd type="none" w="sm" len="sm"/>
              </a:ln>
            </p:spPr>
            <p:txBody>
              <a:bodyPr spcFirstLastPara="1" wrap="square" lIns="45720" tIns="91425" rIns="45720"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b="0" i="0" u="none" strike="noStrike" cap="none">
                  <a:solidFill>
                    <a:srgbClr val="000000"/>
                  </a:solidFill>
                  <a:latin typeface="+mj-lt"/>
                  <a:ea typeface="Arial"/>
                  <a:cs typeface="Arial"/>
                  <a:sym typeface="Arial"/>
                </a:endParaRPr>
              </a:p>
            </p:txBody>
          </p:sp>
        </p:grpSp>
        <p:grpSp>
          <p:nvGrpSpPr>
            <p:cNvPr id="35" name="Group 34"/>
            <p:cNvGrpSpPr/>
            <p:nvPr/>
          </p:nvGrpSpPr>
          <p:grpSpPr>
            <a:xfrm>
              <a:off x="5981654" y="2862712"/>
              <a:ext cx="457200" cy="467704"/>
              <a:chOff x="6046436" y="2870553"/>
              <a:chExt cx="457200" cy="467704"/>
            </a:xfrm>
          </p:grpSpPr>
          <p:sp>
            <p:nvSpPr>
              <p:cNvPr id="46" name="Google Shape;1663;p69"/>
              <p:cNvSpPr txBox="1"/>
              <p:nvPr/>
            </p:nvSpPr>
            <p:spPr>
              <a:xfrm>
                <a:off x="6046436" y="2870553"/>
                <a:ext cx="365760" cy="246300"/>
              </a:xfrm>
              <a:prstGeom prst="rect">
                <a:avLst/>
              </a:prstGeom>
              <a:noFill/>
              <a:ln>
                <a:noFill/>
              </a:ln>
            </p:spPr>
            <p:txBody>
              <a:bodyPr spcFirstLastPara="1" wrap="square" lIns="45720" tIns="45700" rIns="45720" bIns="45700" anchor="t" anchorCtr="0">
                <a:noAutofit/>
              </a:bodyPr>
              <a:lstStyle/>
              <a:p>
                <a:pPr marL="0" marR="0" lvl="0" indent="0" rtl="0">
                  <a:lnSpc>
                    <a:spcPct val="100000"/>
                  </a:lnSpc>
                  <a:spcBef>
                    <a:spcPts val="0"/>
                  </a:spcBef>
                  <a:spcAft>
                    <a:spcPts val="0"/>
                  </a:spcAft>
                  <a:buClr>
                    <a:srgbClr val="000000"/>
                  </a:buClr>
                  <a:buSzPts val="1000"/>
                  <a:buFont typeface="Arial"/>
                  <a:buNone/>
                </a:pPr>
                <a:r>
                  <a:rPr lang="ar-LB" b="0" i="0" u="none" strike="noStrike" cap="none" dirty="0" smtClean="0">
                    <a:solidFill>
                      <a:schemeClr val="dk1"/>
                    </a:solidFill>
                    <a:latin typeface="+mj-lt"/>
                    <a:ea typeface="Gill Sans"/>
                    <a:cs typeface="Gill Sans"/>
                    <a:sym typeface="Gill Sans"/>
                  </a:rPr>
                  <a:t>كلا</a:t>
                </a:r>
                <a:endParaRPr b="0" i="0" u="none" strike="noStrike" cap="none" dirty="0">
                  <a:solidFill>
                    <a:srgbClr val="000000"/>
                  </a:solidFill>
                  <a:latin typeface="+mj-lt"/>
                  <a:sym typeface="Arial"/>
                </a:endParaRPr>
              </a:p>
            </p:txBody>
          </p:sp>
          <p:sp>
            <p:nvSpPr>
              <p:cNvPr id="47" name="Google Shape;1664;p69"/>
              <p:cNvSpPr/>
              <p:nvPr/>
            </p:nvSpPr>
            <p:spPr>
              <a:xfrm rot="16200000">
                <a:off x="6124136" y="2958757"/>
                <a:ext cx="301800" cy="457200"/>
              </a:xfrm>
              <a:prstGeom prst="downArrow">
                <a:avLst>
                  <a:gd name="adj1" fmla="val 50000"/>
                  <a:gd name="adj2" fmla="val 51526"/>
                </a:avLst>
              </a:prstGeom>
              <a:solidFill>
                <a:srgbClr val="8D2846"/>
              </a:solidFill>
              <a:ln w="9525" cap="flat" cmpd="sng">
                <a:noFill/>
                <a:prstDash val="solid"/>
                <a:round/>
                <a:headEnd type="none" w="sm" len="sm"/>
                <a:tailEnd type="none" w="sm" len="sm"/>
              </a:ln>
            </p:spPr>
            <p:txBody>
              <a:bodyPr spcFirstLastPara="1" wrap="square" lIns="45720" tIns="91425" rIns="45720"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b="0" i="0" u="none" strike="noStrike" cap="none">
                  <a:solidFill>
                    <a:srgbClr val="000000"/>
                  </a:solidFill>
                  <a:latin typeface="+mj-lt"/>
                  <a:ea typeface="Arial"/>
                  <a:cs typeface="Arial"/>
                  <a:sym typeface="Arial"/>
                </a:endParaRPr>
              </a:p>
            </p:txBody>
          </p:sp>
        </p:grpSp>
        <p:sp>
          <p:nvSpPr>
            <p:cNvPr id="36" name="Google Shape;1645;p69"/>
            <p:cNvSpPr txBox="1"/>
            <p:nvPr/>
          </p:nvSpPr>
          <p:spPr>
            <a:xfrm>
              <a:off x="680909" y="2862712"/>
              <a:ext cx="1463040" cy="453261"/>
            </a:xfrm>
            <a:prstGeom prst="rect">
              <a:avLst/>
            </a:prstGeom>
            <a:solidFill>
              <a:schemeClr val="bg1"/>
            </a:solidFill>
            <a:ln w="9525" cap="flat" cmpd="sng">
              <a:noFill/>
              <a:prstDash val="solid"/>
              <a:round/>
              <a:headEnd type="none" w="sm" len="sm"/>
              <a:tailEnd type="none" w="sm" len="sm"/>
            </a:ln>
          </p:spPr>
          <p:txBody>
            <a:bodyPr spcFirstLastPara="1" wrap="square" lIns="45720" tIns="45700" rIns="45720" bIns="45700" anchor="t" anchorCtr="0">
              <a:spAutoFit/>
            </a:bodyPr>
            <a:lstStyle/>
            <a:p>
              <a:pPr lvl="0" algn="ctr" rtl="1">
                <a:buSzPts val="1150"/>
              </a:pPr>
              <a:r>
                <a:rPr lang="ar-LB" b="0" i="0" u="none" strike="noStrike" cap="none" dirty="0" smtClean="0">
                  <a:solidFill>
                    <a:srgbClr val="000000"/>
                  </a:solidFill>
                  <a:latin typeface="Simplified Arabic" panose="02020603050405020304" pitchFamily="18" charset="-78"/>
                  <a:ea typeface="Gill Sans"/>
                  <a:cs typeface="Simplified Arabic" panose="02020603050405020304" pitchFamily="18" charset="-78"/>
                  <a:sym typeface="Gill Sans"/>
                </a:rPr>
                <a:t>هل بإمكان متعلّمين أو ثلاثة </a:t>
              </a:r>
              <a:r>
                <a:rPr lang="en-US" dirty="0">
                  <a:ea typeface="Gill Sans"/>
                  <a:cs typeface="Gill Sans"/>
                  <a:sym typeface="Gill Sans"/>
                </a:rPr>
                <a:t> </a:t>
              </a:r>
              <a:r>
                <a:rPr lang="en-US" b="1" dirty="0">
                  <a:ea typeface="Gill Sans"/>
                  <a:cs typeface="Gill Sans"/>
                  <a:sym typeface="Gill Sans"/>
                </a:rPr>
                <a:t>JP</a:t>
              </a:r>
              <a:r>
                <a:rPr lang="ar-LB" b="0" i="0" u="none" strike="noStrike" cap="none" dirty="0" smtClean="0">
                  <a:solidFill>
                    <a:srgbClr val="000000"/>
                  </a:solidFill>
                  <a:latin typeface="Simplified Arabic" panose="02020603050405020304" pitchFamily="18" charset="-78"/>
                  <a:ea typeface="Gill Sans"/>
                  <a:cs typeface="Simplified Arabic" panose="02020603050405020304" pitchFamily="18" charset="-78"/>
                  <a:sym typeface="Gill Sans"/>
                </a:rPr>
                <a:t> أن يقرأوا الكلمة أو أن يجيبوا عن السؤال أو البند بشكل صحيح؟</a:t>
              </a:r>
              <a:endParaRPr b="0" i="0" u="none" strike="noStrike" cap="none" dirty="0">
                <a:solidFill>
                  <a:srgbClr val="000000"/>
                </a:solidFill>
                <a:latin typeface="Simplified Arabic" panose="02020603050405020304" pitchFamily="18" charset="-78"/>
                <a:cs typeface="Simplified Arabic" panose="02020603050405020304" pitchFamily="18" charset="-78"/>
                <a:sym typeface="Arial"/>
              </a:endParaRPr>
            </a:p>
          </p:txBody>
        </p:sp>
        <p:sp>
          <p:nvSpPr>
            <p:cNvPr id="37" name="Google Shape;1646;p69"/>
            <p:cNvSpPr txBox="1"/>
            <p:nvPr/>
          </p:nvSpPr>
          <p:spPr>
            <a:xfrm>
              <a:off x="2600039" y="2862712"/>
              <a:ext cx="1463040" cy="453261"/>
            </a:xfrm>
            <a:prstGeom prst="rect">
              <a:avLst/>
            </a:prstGeom>
            <a:solidFill>
              <a:schemeClr val="bg1"/>
            </a:solidFill>
            <a:ln w="9525" cap="flat" cmpd="sng">
              <a:noFill/>
              <a:prstDash val="solid"/>
              <a:round/>
              <a:headEnd type="none" w="sm" len="sm"/>
              <a:tailEnd type="none" w="sm" len="sm"/>
            </a:ln>
          </p:spPr>
          <p:txBody>
            <a:bodyPr spcFirstLastPara="1" wrap="square" lIns="45720" tIns="45700" rIns="45720" bIns="45700" anchor="t" anchorCtr="0">
              <a:spAutoFit/>
            </a:bodyPr>
            <a:lstStyle/>
            <a:p>
              <a:pPr algn="ctr" rtl="1">
                <a:buSzPts val="1050"/>
              </a:pPr>
              <a:r>
                <a:rPr lang="ar-LB" dirty="0">
                  <a:latin typeface="Simplified Arabic" panose="02020603050405020304" pitchFamily="18" charset="-78"/>
                  <a:ea typeface="Gill Sans"/>
                  <a:cs typeface="Simplified Arabic" panose="02020603050405020304" pitchFamily="18" charset="-78"/>
                  <a:sym typeface="Gill Sans"/>
                </a:rPr>
                <a:t>هل بإمكان متعلّمين أو ثلاثة </a:t>
              </a:r>
              <a:r>
                <a:rPr lang="en-US" b="1" dirty="0">
                  <a:ea typeface="Gill Sans"/>
                  <a:cs typeface="Gill Sans"/>
                  <a:sym typeface="Gill Sans"/>
                </a:rPr>
                <a:t>JM</a:t>
              </a:r>
              <a:r>
                <a:rPr lang="ar-LB" dirty="0" smtClean="0">
                  <a:latin typeface="Simplified Arabic" panose="02020603050405020304" pitchFamily="18" charset="-78"/>
                  <a:ea typeface="Gill Sans"/>
                  <a:cs typeface="Simplified Arabic" panose="02020603050405020304" pitchFamily="18" charset="-78"/>
                  <a:sym typeface="Gill Sans"/>
                </a:rPr>
                <a:t> أن </a:t>
              </a:r>
              <a:r>
                <a:rPr lang="ar-LB" dirty="0">
                  <a:latin typeface="Simplified Arabic" panose="02020603050405020304" pitchFamily="18" charset="-78"/>
                  <a:ea typeface="Gill Sans"/>
                  <a:cs typeface="Simplified Arabic" panose="02020603050405020304" pitchFamily="18" charset="-78"/>
                  <a:sym typeface="Gill Sans"/>
                </a:rPr>
                <a:t>يقرأوا الكلمة أو أن يجيبوا عن السؤال أو البند بشكل صحيح</a:t>
              </a:r>
              <a:r>
                <a:rPr lang="ar-LB" dirty="0" smtClean="0">
                  <a:latin typeface="Simplified Arabic" panose="02020603050405020304" pitchFamily="18" charset="-78"/>
                  <a:ea typeface="Gill Sans"/>
                  <a:cs typeface="Simplified Arabic" panose="02020603050405020304" pitchFamily="18" charset="-78"/>
                  <a:sym typeface="Gill Sans"/>
                </a:rPr>
                <a:t>؟</a:t>
              </a:r>
              <a:endParaRPr lang="ar-LB" dirty="0">
                <a:latin typeface="Simplified Arabic" panose="02020603050405020304" pitchFamily="18" charset="-78"/>
                <a:cs typeface="Simplified Arabic" panose="02020603050405020304" pitchFamily="18" charset="-78"/>
              </a:endParaRPr>
            </a:p>
          </p:txBody>
        </p:sp>
        <p:sp>
          <p:nvSpPr>
            <p:cNvPr id="38" name="Google Shape;1647;p69"/>
            <p:cNvSpPr txBox="1"/>
            <p:nvPr/>
          </p:nvSpPr>
          <p:spPr>
            <a:xfrm>
              <a:off x="4519169" y="2862712"/>
              <a:ext cx="1463040" cy="453261"/>
            </a:xfrm>
            <a:prstGeom prst="rect">
              <a:avLst/>
            </a:prstGeom>
            <a:solidFill>
              <a:schemeClr val="bg1"/>
            </a:solidFill>
            <a:ln w="9525" cap="flat" cmpd="sng">
              <a:noFill/>
              <a:prstDash val="solid"/>
              <a:round/>
              <a:headEnd type="none" w="sm" len="sm"/>
              <a:tailEnd type="none" w="sm" len="sm"/>
            </a:ln>
          </p:spPr>
          <p:txBody>
            <a:bodyPr spcFirstLastPara="1" wrap="square" lIns="45720" tIns="45700" rIns="45720" bIns="45700" anchor="t" anchorCtr="0">
              <a:spAutoFit/>
            </a:bodyPr>
            <a:lstStyle/>
            <a:p>
              <a:pPr algn="ctr" rtl="1">
                <a:buSzPts val="1150"/>
              </a:pPr>
              <a:r>
                <a:rPr lang="en-US" b="0" i="0" u="none" strike="noStrike" cap="none" dirty="0">
                  <a:solidFill>
                    <a:srgbClr val="000000"/>
                  </a:solidFill>
                  <a:latin typeface="+mj-lt"/>
                  <a:ea typeface="Gill Sans"/>
                  <a:cs typeface="Gill Sans"/>
                  <a:sym typeface="Gill Sans"/>
                </a:rPr>
                <a:t> </a:t>
              </a:r>
              <a:r>
                <a:rPr lang="ar-LB" dirty="0">
                  <a:latin typeface="Simplified Arabic" panose="02020603050405020304" pitchFamily="18" charset="-78"/>
                  <a:ea typeface="Gill Sans"/>
                  <a:cs typeface="Simplified Arabic" panose="02020603050405020304" pitchFamily="18" charset="-78"/>
                  <a:sym typeface="Gill Sans"/>
                </a:rPr>
                <a:t>هل بإمكان متعلّمين أو ثلاثة </a:t>
              </a:r>
              <a:r>
                <a:rPr lang="en-US" b="1" dirty="0">
                  <a:ea typeface="Gill Sans"/>
                  <a:cs typeface="Gill Sans"/>
                  <a:sym typeface="Gill Sans"/>
                </a:rPr>
                <a:t>JE</a:t>
              </a:r>
              <a:r>
                <a:rPr lang="ar-LB" dirty="0" smtClean="0">
                  <a:latin typeface="Simplified Arabic" panose="02020603050405020304" pitchFamily="18" charset="-78"/>
                  <a:ea typeface="Gill Sans"/>
                  <a:cs typeface="Simplified Arabic" panose="02020603050405020304" pitchFamily="18" charset="-78"/>
                  <a:sym typeface="Gill Sans"/>
                </a:rPr>
                <a:t> </a:t>
              </a:r>
              <a:r>
                <a:rPr lang="ar-LB" dirty="0">
                  <a:latin typeface="Simplified Arabic" panose="02020603050405020304" pitchFamily="18" charset="-78"/>
                  <a:ea typeface="Gill Sans"/>
                  <a:cs typeface="Simplified Arabic" panose="02020603050405020304" pitchFamily="18" charset="-78"/>
                  <a:sym typeface="Gill Sans"/>
                </a:rPr>
                <a:t>أن يقرأوا الكلمة أو أن يجيبوا عن السؤال أو البند بشكل صحيح</a:t>
              </a:r>
              <a:r>
                <a:rPr lang="ar-LB" dirty="0" smtClean="0">
                  <a:latin typeface="Simplified Arabic" panose="02020603050405020304" pitchFamily="18" charset="-78"/>
                  <a:ea typeface="Gill Sans"/>
                  <a:cs typeface="Simplified Arabic" panose="02020603050405020304" pitchFamily="18" charset="-78"/>
                  <a:sym typeface="Gill Sans"/>
                </a:rPr>
                <a:t>؟</a:t>
              </a:r>
              <a:endParaRPr lang="ar-LB" dirty="0">
                <a:latin typeface="Simplified Arabic" panose="02020603050405020304" pitchFamily="18" charset="-78"/>
                <a:cs typeface="Simplified Arabic" panose="02020603050405020304" pitchFamily="18" charset="-78"/>
              </a:endParaRPr>
            </a:p>
          </p:txBody>
        </p:sp>
        <p:sp>
          <p:nvSpPr>
            <p:cNvPr id="39" name="Google Shape;1655;p69"/>
            <p:cNvSpPr txBox="1"/>
            <p:nvPr/>
          </p:nvSpPr>
          <p:spPr>
            <a:xfrm>
              <a:off x="6438299" y="2862712"/>
              <a:ext cx="914400" cy="585469"/>
            </a:xfrm>
            <a:prstGeom prst="rect">
              <a:avLst/>
            </a:prstGeom>
            <a:solidFill>
              <a:schemeClr val="bg1"/>
            </a:solidFill>
            <a:ln w="9525" cap="flat" cmpd="sng">
              <a:noFill/>
              <a:prstDash val="solid"/>
              <a:round/>
              <a:headEnd type="none" w="sm" len="sm"/>
              <a:tailEnd type="none" w="sm" len="sm"/>
            </a:ln>
          </p:spPr>
          <p:txBody>
            <a:bodyPr spcFirstLastPara="1" wrap="square" lIns="45720" tIns="45700" rIns="45720" bIns="45700" anchor="t" anchorCtr="0">
              <a:spAutoFit/>
            </a:bodyPr>
            <a:lstStyle/>
            <a:p>
              <a:pPr lvl="0" algn="ctr" rtl="1">
                <a:buSzPts val="1100"/>
              </a:pPr>
              <a:r>
                <a:rPr lang="ar-LB" i="0" u="none" strike="noStrike" cap="none" dirty="0" smtClean="0">
                  <a:solidFill>
                    <a:srgbClr val="000000"/>
                  </a:solidFill>
                  <a:latin typeface="+mj-lt"/>
                  <a:ea typeface="Gill Sans"/>
                  <a:cs typeface="Gill Sans"/>
                  <a:sym typeface="Gill Sans"/>
                </a:rPr>
                <a:t>ضع دائرة حول </a:t>
              </a:r>
              <a:r>
                <a:rPr lang="en-US" b="1" dirty="0">
                  <a:ea typeface="Gill Sans"/>
                  <a:cs typeface="Gill Sans"/>
                  <a:sym typeface="Gill Sans"/>
                </a:rPr>
                <a:t>AE</a:t>
              </a:r>
              <a:r>
                <a:rPr lang="ar-LB" i="0" u="none" strike="noStrike" cap="none" dirty="0" smtClean="0">
                  <a:solidFill>
                    <a:srgbClr val="000000"/>
                  </a:solidFill>
                  <a:latin typeface="+mj-lt"/>
                  <a:ea typeface="Gill Sans"/>
                  <a:cs typeface="Gill Sans"/>
                  <a:sym typeface="Gill Sans"/>
                </a:rPr>
                <a:t> وانتقل إلى الكلمة التالية، السؤال التالي أو البند التالي</a:t>
              </a:r>
              <a:endParaRPr b="0" i="0" u="none" strike="noStrike" cap="none" dirty="0">
                <a:solidFill>
                  <a:srgbClr val="000000"/>
                </a:solidFill>
                <a:latin typeface="+mj-lt"/>
                <a:sym typeface="Arial"/>
              </a:endParaRPr>
            </a:p>
          </p:txBody>
        </p:sp>
        <p:grpSp>
          <p:nvGrpSpPr>
            <p:cNvPr id="40" name="Group 39"/>
            <p:cNvGrpSpPr/>
            <p:nvPr/>
          </p:nvGrpSpPr>
          <p:grpSpPr>
            <a:xfrm>
              <a:off x="3185255" y="3452866"/>
              <a:ext cx="581755" cy="457200"/>
              <a:chOff x="3185255" y="3452866"/>
              <a:chExt cx="581755" cy="457200"/>
            </a:xfrm>
          </p:grpSpPr>
          <p:sp>
            <p:nvSpPr>
              <p:cNvPr id="44" name="Google Shape;1659;p69"/>
              <p:cNvSpPr/>
              <p:nvPr/>
            </p:nvSpPr>
            <p:spPr>
              <a:xfrm>
                <a:off x="3185255" y="3452866"/>
                <a:ext cx="292608" cy="457200"/>
              </a:xfrm>
              <a:prstGeom prst="downArrow">
                <a:avLst>
                  <a:gd name="adj1" fmla="val 50000"/>
                  <a:gd name="adj2" fmla="val 50000"/>
                </a:avLst>
              </a:prstGeom>
              <a:solidFill>
                <a:srgbClr val="8D2846"/>
              </a:solidFill>
              <a:ln w="9525" cap="flat" cmpd="sng">
                <a:noFill/>
                <a:prstDash val="solid"/>
                <a:round/>
                <a:headEnd type="none" w="sm" len="sm"/>
                <a:tailEnd type="none" w="sm" len="sm"/>
              </a:ln>
            </p:spPr>
            <p:txBody>
              <a:bodyPr spcFirstLastPara="1" wrap="square" lIns="45720" tIns="91425" rIns="45720"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b="0" i="0" u="none" strike="noStrike" cap="none">
                  <a:solidFill>
                    <a:srgbClr val="000000"/>
                  </a:solidFill>
                  <a:latin typeface="+mj-lt"/>
                  <a:ea typeface="Arial"/>
                  <a:cs typeface="Arial"/>
                  <a:sym typeface="Arial"/>
                </a:endParaRPr>
              </a:p>
            </p:txBody>
          </p:sp>
          <p:sp>
            <p:nvSpPr>
              <p:cNvPr id="45" name="Google Shape;1660;p69"/>
              <p:cNvSpPr txBox="1"/>
              <p:nvPr/>
            </p:nvSpPr>
            <p:spPr>
              <a:xfrm>
                <a:off x="3401250" y="3452867"/>
                <a:ext cx="365760" cy="246300"/>
              </a:xfrm>
              <a:prstGeom prst="rect">
                <a:avLst/>
              </a:prstGeom>
              <a:noFill/>
              <a:ln>
                <a:noFill/>
              </a:ln>
            </p:spPr>
            <p:txBody>
              <a:bodyPr spcFirstLastPara="1" wrap="square" lIns="45720" tIns="45700" rIns="45720" bIns="4570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ar-LB" b="0" i="0" u="none" strike="noStrike" cap="none" dirty="0" smtClean="0">
                    <a:solidFill>
                      <a:schemeClr val="dk1"/>
                    </a:solidFill>
                    <a:latin typeface="+mj-lt"/>
                    <a:ea typeface="Gill Sans"/>
                    <a:cs typeface="Gill Sans"/>
                    <a:sym typeface="Gill Sans"/>
                  </a:rPr>
                  <a:t>نعم</a:t>
                </a:r>
                <a:endParaRPr b="0" i="0" u="none" strike="noStrike" cap="none" dirty="0">
                  <a:solidFill>
                    <a:srgbClr val="000000"/>
                  </a:solidFill>
                  <a:latin typeface="+mj-lt"/>
                  <a:sym typeface="Arial"/>
                </a:endParaRPr>
              </a:p>
            </p:txBody>
          </p:sp>
        </p:grpSp>
        <p:grpSp>
          <p:nvGrpSpPr>
            <p:cNvPr id="41" name="Group 40"/>
            <p:cNvGrpSpPr/>
            <p:nvPr/>
          </p:nvGrpSpPr>
          <p:grpSpPr>
            <a:xfrm>
              <a:off x="5104385" y="3452866"/>
              <a:ext cx="581755" cy="457200"/>
              <a:chOff x="5104385" y="3452866"/>
              <a:chExt cx="581755" cy="457200"/>
            </a:xfrm>
          </p:grpSpPr>
          <p:sp>
            <p:nvSpPr>
              <p:cNvPr id="42" name="Google Shape;1659;p69"/>
              <p:cNvSpPr/>
              <p:nvPr/>
            </p:nvSpPr>
            <p:spPr>
              <a:xfrm>
                <a:off x="5104385" y="3452866"/>
                <a:ext cx="292608" cy="457200"/>
              </a:xfrm>
              <a:prstGeom prst="downArrow">
                <a:avLst>
                  <a:gd name="adj1" fmla="val 50000"/>
                  <a:gd name="adj2" fmla="val 50000"/>
                </a:avLst>
              </a:prstGeom>
              <a:solidFill>
                <a:srgbClr val="8D2846"/>
              </a:solidFill>
              <a:ln w="9525" cap="flat" cmpd="sng">
                <a:noFill/>
                <a:prstDash val="solid"/>
                <a:round/>
                <a:headEnd type="none" w="sm" len="sm"/>
                <a:tailEnd type="none" w="sm" len="sm"/>
              </a:ln>
            </p:spPr>
            <p:txBody>
              <a:bodyPr spcFirstLastPara="1" wrap="square" lIns="45720" tIns="91425" rIns="45720"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b="0" i="0" u="none" strike="noStrike" cap="none">
                  <a:solidFill>
                    <a:srgbClr val="000000"/>
                  </a:solidFill>
                  <a:latin typeface="+mj-lt"/>
                  <a:ea typeface="Arial"/>
                  <a:cs typeface="Arial"/>
                  <a:sym typeface="Arial"/>
                </a:endParaRPr>
              </a:p>
            </p:txBody>
          </p:sp>
          <p:sp>
            <p:nvSpPr>
              <p:cNvPr id="43" name="Google Shape;1660;p69"/>
              <p:cNvSpPr txBox="1"/>
              <p:nvPr/>
            </p:nvSpPr>
            <p:spPr>
              <a:xfrm>
                <a:off x="5320380" y="3452867"/>
                <a:ext cx="365760" cy="246300"/>
              </a:xfrm>
              <a:prstGeom prst="rect">
                <a:avLst/>
              </a:prstGeom>
              <a:noFill/>
              <a:ln>
                <a:noFill/>
              </a:ln>
            </p:spPr>
            <p:txBody>
              <a:bodyPr spcFirstLastPara="1" wrap="square" lIns="45720" tIns="45700" rIns="45720" bIns="4570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ar-LB" b="0" i="0" u="none" strike="noStrike" cap="none" dirty="0" smtClean="0">
                    <a:solidFill>
                      <a:srgbClr val="000000"/>
                    </a:solidFill>
                    <a:latin typeface="+mj-lt"/>
                    <a:sym typeface="Arial"/>
                  </a:rPr>
                  <a:t>نعم</a:t>
                </a:r>
                <a:endParaRPr b="0" i="0" u="none" strike="noStrike" cap="none" dirty="0">
                  <a:solidFill>
                    <a:srgbClr val="000000"/>
                  </a:solidFill>
                  <a:latin typeface="+mj-lt"/>
                  <a:sym typeface="Arial"/>
                </a:endParaRPr>
              </a:p>
            </p:txBody>
          </p:sp>
        </p:grpSp>
      </p:grpSp>
      <p:sp>
        <p:nvSpPr>
          <p:cNvPr id="54" name="Google Shape;1617;p66">
            <a:extLst>
              <a:ext uri="{FF2B5EF4-FFF2-40B4-BE49-F238E27FC236}">
                <a16:creationId xmlns:a16="http://schemas.microsoft.com/office/drawing/2014/main" xmlns="" id="{503AF0B1-E9AB-4A1D-96ED-6889FB6AB40B}"/>
              </a:ext>
            </a:extLst>
          </p:cNvPr>
          <p:cNvSpPr/>
          <p:nvPr/>
        </p:nvSpPr>
        <p:spPr>
          <a:xfrm>
            <a:off x="680909" y="600645"/>
            <a:ext cx="670200" cy="692400"/>
          </a:xfrm>
          <a:prstGeom prst="plus">
            <a:avLst>
              <a:gd name="adj" fmla="val 25000"/>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 name="Picture 1" descr="A black and white logo&#10;&#10;Description automatically generated with low confidence">
            <a:extLst>
              <a:ext uri="{FF2B5EF4-FFF2-40B4-BE49-F238E27FC236}">
                <a16:creationId xmlns:a16="http://schemas.microsoft.com/office/drawing/2014/main" xmlns="" id="{416DB418-9C65-EEED-9987-D0A6422DF215}"/>
              </a:ext>
            </a:extLst>
          </p:cNvPr>
          <p:cNvPicPr>
            <a:picLocks noChangeAspect="1"/>
          </p:cNvPicPr>
          <p:nvPr/>
        </p:nvPicPr>
        <p:blipFill rotWithShape="1">
          <a:blip r:embed="rId3"/>
          <a:srcRect l="56736" t="15091" r="16052" b="56378"/>
          <a:stretch/>
        </p:blipFill>
        <p:spPr>
          <a:xfrm>
            <a:off x="11085812" y="5960933"/>
            <a:ext cx="789975" cy="640080"/>
          </a:xfrm>
          <a:prstGeom prst="rect">
            <a:avLst/>
          </a:prstGeom>
        </p:spPr>
      </p:pic>
    </p:spTree>
    <p:extLst>
      <p:ext uri="{BB962C8B-B14F-4D97-AF65-F5344CB8AC3E}">
        <p14:creationId xmlns:p14="http://schemas.microsoft.com/office/powerpoint/2010/main" val="3180914785"/>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Shape 1639"/>
        <p:cNvGrpSpPr/>
        <p:nvPr/>
      </p:nvGrpSpPr>
      <p:grpSpPr>
        <a:xfrm>
          <a:off x="0" y="0"/>
          <a:ext cx="0" cy="0"/>
          <a:chOff x="0" y="0"/>
          <a:chExt cx="0" cy="0"/>
        </a:xfrm>
      </p:grpSpPr>
      <p:sp>
        <p:nvSpPr>
          <p:cNvPr id="1640" name="Google Shape;1640;p69"/>
          <p:cNvSpPr txBox="1">
            <a:spLocks noGrp="1"/>
          </p:cNvSpPr>
          <p:nvPr>
            <p:ph type="title"/>
          </p:nvPr>
        </p:nvSpPr>
        <p:spPr/>
        <p:txBody>
          <a:bodyPr/>
          <a:lstStyle/>
          <a:p>
            <a:pPr lvl="0" algn="r" rtl="1"/>
            <a:r>
              <a:rPr lang="ar-LB" dirty="0"/>
              <a:t>الجولة 1: إجراءات التصنيف</a:t>
            </a:r>
            <a:endParaRPr lang="en-US" dirty="0"/>
          </a:p>
        </p:txBody>
      </p:sp>
      <p:sp>
        <p:nvSpPr>
          <p:cNvPr id="1642" name="Google Shape;1642;p69"/>
          <p:cNvSpPr txBox="1">
            <a:spLocks noGrp="1"/>
          </p:cNvSpPr>
          <p:nvPr>
            <p:ph type="body" idx="1"/>
          </p:nvPr>
        </p:nvSpPr>
        <p:spPr/>
        <p:txBody>
          <a:bodyPr/>
          <a:lstStyle/>
          <a:p>
            <a:pPr marL="94234" lvl="0" indent="0" algn="r" rtl="1">
              <a:buNone/>
            </a:pPr>
            <a:r>
              <a:rPr lang="ar-LB" dirty="0"/>
              <a:t>المخطّط الانسيابي لتصنيفات البنود بكلمات، أو أسئلة أو بنود:</a:t>
            </a:r>
            <a:endParaRPr lang="en-US" dirty="0"/>
          </a:p>
          <a:p>
            <a:pPr lvl="0"/>
            <a:endParaRPr lang="en-US" dirty="0"/>
          </a:p>
          <a:p>
            <a:pPr lvl="0"/>
            <a:endParaRPr lang="en-US" dirty="0"/>
          </a:p>
          <a:p>
            <a:pPr lvl="0"/>
            <a:endParaRPr lang="en-US" dirty="0">
              <a:sym typeface="Arial"/>
            </a:endParaRPr>
          </a:p>
          <a:p>
            <a:pPr lvl="0"/>
            <a:endParaRPr lang="en-US" dirty="0"/>
          </a:p>
        </p:txBody>
      </p:sp>
      <p:grpSp>
        <p:nvGrpSpPr>
          <p:cNvPr id="26" name="Group 25"/>
          <p:cNvGrpSpPr>
            <a:grpSpLocks noChangeAspect="1"/>
          </p:cNvGrpSpPr>
          <p:nvPr/>
        </p:nvGrpSpPr>
        <p:grpSpPr>
          <a:xfrm>
            <a:off x="3258632" y="2496766"/>
            <a:ext cx="5674735" cy="3972247"/>
            <a:chOff x="680909" y="2290985"/>
            <a:chExt cx="3482330" cy="2437594"/>
          </a:xfrm>
        </p:grpSpPr>
        <p:sp>
          <p:nvSpPr>
            <p:cNvPr id="27" name="Google Shape;1644;p69"/>
            <p:cNvSpPr txBox="1"/>
            <p:nvPr/>
          </p:nvSpPr>
          <p:spPr>
            <a:xfrm>
              <a:off x="680909" y="4369753"/>
              <a:ext cx="3482330" cy="358826"/>
            </a:xfrm>
            <a:prstGeom prst="rect">
              <a:avLst/>
            </a:prstGeom>
            <a:solidFill>
              <a:schemeClr val="bg1"/>
            </a:solidFill>
            <a:ln w="9525" cap="flat" cmpd="sng">
              <a:noFill/>
              <a:prstDash val="solid"/>
              <a:round/>
              <a:headEnd type="none" w="sm" len="sm"/>
              <a:tailEnd type="none" w="sm" len="sm"/>
            </a:ln>
          </p:spPr>
          <p:txBody>
            <a:bodyPr spcFirstLastPara="1" wrap="square" lIns="45720" tIns="45700" rIns="45720" bIns="45700" anchor="t" anchorCtr="0">
              <a:spAutoFit/>
            </a:bodyPr>
            <a:lstStyle/>
            <a:p>
              <a:pPr marL="0" marR="0" lvl="0" indent="0" algn="ctr" rtl="1">
                <a:lnSpc>
                  <a:spcPct val="100000"/>
                </a:lnSpc>
                <a:spcBef>
                  <a:spcPts val="0"/>
                </a:spcBef>
                <a:spcAft>
                  <a:spcPts val="0"/>
                </a:spcAft>
                <a:buClr>
                  <a:srgbClr val="000000"/>
                </a:buClr>
                <a:buSzPts val="1100"/>
                <a:buFont typeface="Arial"/>
                <a:buNone/>
              </a:pPr>
              <a:r>
                <a:rPr lang="ar-LB" sz="1600" b="1" i="0" u="none" strike="noStrike" cap="none" dirty="0" smtClean="0">
                  <a:solidFill>
                    <a:srgbClr val="000000"/>
                  </a:solidFill>
                  <a:latin typeface="+mj-lt"/>
                  <a:ea typeface="Gill Sans"/>
                  <a:cs typeface="Gill Sans"/>
                  <a:sym typeface="Gill Sans"/>
                </a:rPr>
                <a:t>ملاحظة: عندما توضع دائرة لكلم، سؤال أو بند، إنتقل إلى الكلمة التالية، أو السؤال التالي أو البند التالي</a:t>
              </a:r>
              <a:endParaRPr sz="1600" b="0" i="0" u="none" strike="noStrike" cap="none" dirty="0">
                <a:solidFill>
                  <a:srgbClr val="000000"/>
                </a:solidFill>
                <a:latin typeface="+mj-lt"/>
                <a:ea typeface="Gill Sans"/>
                <a:cs typeface="Gill Sans"/>
                <a:sym typeface="Gill Sans"/>
              </a:endParaRPr>
            </a:p>
          </p:txBody>
        </p:sp>
        <p:sp>
          <p:nvSpPr>
            <p:cNvPr id="28" name="Google Shape;1651;p69"/>
            <p:cNvSpPr txBox="1"/>
            <p:nvPr/>
          </p:nvSpPr>
          <p:spPr>
            <a:xfrm>
              <a:off x="1000525" y="3908928"/>
              <a:ext cx="823808" cy="358826"/>
            </a:xfrm>
            <a:prstGeom prst="rect">
              <a:avLst/>
            </a:prstGeom>
            <a:solidFill>
              <a:schemeClr val="bg1"/>
            </a:solidFill>
            <a:ln w="9525" cap="flat" cmpd="sng">
              <a:noFill/>
              <a:prstDash val="solid"/>
              <a:round/>
              <a:headEnd type="none" w="sm" len="sm"/>
              <a:tailEnd type="none" w="sm" len="sm"/>
            </a:ln>
          </p:spPr>
          <p:txBody>
            <a:bodyPr spcFirstLastPara="1" wrap="square" lIns="45720" tIns="45700" rIns="45720" bIns="45700" anchor="t" anchorCtr="0">
              <a:spAutoFit/>
            </a:bodyPr>
            <a:lstStyle/>
            <a:p>
              <a:pPr marL="0" marR="0" lvl="0" indent="0" algn="ctr" rtl="1">
                <a:lnSpc>
                  <a:spcPct val="100000"/>
                </a:lnSpc>
                <a:spcBef>
                  <a:spcPts val="0"/>
                </a:spcBef>
                <a:spcAft>
                  <a:spcPts val="0"/>
                </a:spcAft>
                <a:buClr>
                  <a:srgbClr val="000000"/>
                </a:buClr>
                <a:buSzPts val="1000"/>
                <a:buFont typeface="Arial"/>
                <a:buNone/>
              </a:pPr>
              <a:r>
                <a:rPr lang="ar-LB" sz="1600" b="0" i="0" u="none" strike="noStrike" cap="none" dirty="0" smtClean="0">
                  <a:solidFill>
                    <a:srgbClr val="000000"/>
                  </a:solidFill>
                  <a:latin typeface="+mj-lt"/>
                  <a:ea typeface="Gill Sans"/>
                  <a:cs typeface="Gill Sans"/>
                  <a:sym typeface="Gill Sans"/>
                </a:rPr>
                <a:t>ضع دائرة حول </a:t>
              </a:r>
              <a:r>
                <a:rPr lang="ar-LB" sz="1600" b="1" i="0" u="none" strike="noStrike" cap="none" dirty="0" smtClean="0">
                  <a:solidFill>
                    <a:srgbClr val="000000"/>
                  </a:solidFill>
                  <a:latin typeface="+mj-lt"/>
                  <a:ea typeface="Gill Sans"/>
                  <a:cs typeface="Gill Sans"/>
                  <a:sym typeface="Gill Sans"/>
                </a:rPr>
                <a:t>نعم</a:t>
              </a:r>
              <a:endParaRPr b="0" i="0" u="none" strike="noStrike" cap="none" dirty="0">
                <a:solidFill>
                  <a:srgbClr val="000000"/>
                </a:solidFill>
                <a:latin typeface="+mj-lt"/>
                <a:ea typeface="Gill Sans"/>
                <a:cs typeface="Gill Sans"/>
                <a:sym typeface="Gill Sans"/>
              </a:endParaRPr>
            </a:p>
          </p:txBody>
        </p:sp>
        <p:grpSp>
          <p:nvGrpSpPr>
            <p:cNvPr id="31" name="Group 30"/>
            <p:cNvGrpSpPr/>
            <p:nvPr/>
          </p:nvGrpSpPr>
          <p:grpSpPr>
            <a:xfrm>
              <a:off x="1266125" y="3452866"/>
              <a:ext cx="581755" cy="457200"/>
              <a:chOff x="1266125" y="3452866"/>
              <a:chExt cx="581755" cy="457200"/>
            </a:xfrm>
          </p:grpSpPr>
          <p:sp>
            <p:nvSpPr>
              <p:cNvPr id="52" name="Google Shape;1659;p69"/>
              <p:cNvSpPr/>
              <p:nvPr/>
            </p:nvSpPr>
            <p:spPr>
              <a:xfrm>
                <a:off x="1266125" y="3452866"/>
                <a:ext cx="292608" cy="457200"/>
              </a:xfrm>
              <a:prstGeom prst="downArrow">
                <a:avLst>
                  <a:gd name="adj1" fmla="val 50000"/>
                  <a:gd name="adj2" fmla="val 50000"/>
                </a:avLst>
              </a:prstGeom>
              <a:solidFill>
                <a:srgbClr val="8D2846"/>
              </a:solidFill>
              <a:ln w="9525" cap="flat" cmpd="sng">
                <a:noFill/>
                <a:prstDash val="solid"/>
                <a:round/>
                <a:headEnd type="none" w="sm" len="sm"/>
                <a:tailEnd type="none" w="sm" len="sm"/>
              </a:ln>
            </p:spPr>
            <p:txBody>
              <a:bodyPr spcFirstLastPara="1" wrap="square" lIns="45720" tIns="91425" rIns="45720"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b="0" i="0" u="none" strike="noStrike" cap="none">
                  <a:solidFill>
                    <a:srgbClr val="000000"/>
                  </a:solidFill>
                  <a:latin typeface="+mj-lt"/>
                  <a:ea typeface="Arial"/>
                  <a:cs typeface="Arial"/>
                  <a:sym typeface="Arial"/>
                </a:endParaRPr>
              </a:p>
            </p:txBody>
          </p:sp>
          <p:sp>
            <p:nvSpPr>
              <p:cNvPr id="53" name="Google Shape;1660;p69"/>
              <p:cNvSpPr txBox="1"/>
              <p:nvPr/>
            </p:nvSpPr>
            <p:spPr>
              <a:xfrm>
                <a:off x="1482120" y="3452867"/>
                <a:ext cx="365760" cy="246300"/>
              </a:xfrm>
              <a:prstGeom prst="rect">
                <a:avLst/>
              </a:prstGeom>
              <a:noFill/>
              <a:ln>
                <a:noFill/>
              </a:ln>
            </p:spPr>
            <p:txBody>
              <a:bodyPr spcFirstLastPara="1" wrap="square" lIns="45720" tIns="45700" rIns="45720" bIns="45700" anchor="t" anchorCtr="0">
                <a:noAutofit/>
              </a:bodyPr>
              <a:lstStyle/>
              <a:p>
                <a:pPr marL="0" marR="0" lvl="0" indent="0" algn="l">
                  <a:lnSpc>
                    <a:spcPct val="100000"/>
                  </a:lnSpc>
                  <a:spcBef>
                    <a:spcPts val="0"/>
                  </a:spcBef>
                  <a:spcAft>
                    <a:spcPts val="0"/>
                  </a:spcAft>
                  <a:buClr>
                    <a:srgbClr val="000000"/>
                  </a:buClr>
                  <a:buSzPts val="1000"/>
                  <a:buFont typeface="Arial"/>
                  <a:buNone/>
                </a:pPr>
                <a:r>
                  <a:rPr lang="ar-LB" sz="1600" b="0" i="0" u="none" strike="noStrike" cap="none" dirty="0" smtClean="0">
                    <a:solidFill>
                      <a:schemeClr val="dk1"/>
                    </a:solidFill>
                    <a:latin typeface="+mj-lt"/>
                    <a:ea typeface="Gill Sans"/>
                    <a:cs typeface="Gill Sans"/>
                    <a:sym typeface="Gill Sans"/>
                  </a:rPr>
                  <a:t>نعم</a:t>
                </a:r>
                <a:endParaRPr sz="1600" b="0" i="0" u="none" strike="noStrike" cap="none" dirty="0">
                  <a:solidFill>
                    <a:srgbClr val="000000"/>
                  </a:solidFill>
                  <a:latin typeface="+mj-lt"/>
                  <a:sym typeface="Arial"/>
                </a:endParaRPr>
              </a:p>
            </p:txBody>
          </p:sp>
        </p:grpSp>
        <p:sp>
          <p:nvSpPr>
            <p:cNvPr id="32" name="Google Shape;1654;p69"/>
            <p:cNvSpPr txBox="1"/>
            <p:nvPr/>
          </p:nvSpPr>
          <p:spPr>
            <a:xfrm>
              <a:off x="680909" y="2290985"/>
              <a:ext cx="1463040" cy="226618"/>
            </a:xfrm>
            <a:prstGeom prst="rect">
              <a:avLst/>
            </a:prstGeom>
            <a:solidFill>
              <a:schemeClr val="bg1"/>
            </a:solidFill>
            <a:ln w="9525" cap="flat" cmpd="sng">
              <a:noFill/>
              <a:prstDash val="solid"/>
              <a:round/>
              <a:headEnd type="none" w="sm" len="sm"/>
              <a:tailEnd type="none" w="sm" len="sm"/>
            </a:ln>
          </p:spPr>
          <p:txBody>
            <a:bodyPr spcFirstLastPara="1" wrap="square" lIns="45720" tIns="45700" rIns="45720" bIns="45700" anchor="t" anchorCtr="0">
              <a:spAutoFit/>
            </a:bodyPr>
            <a:lstStyle/>
            <a:p>
              <a:pPr marL="0" marR="0" lvl="0" indent="0" algn="ctr" rtl="1">
                <a:lnSpc>
                  <a:spcPct val="100000"/>
                </a:lnSpc>
                <a:spcBef>
                  <a:spcPts val="0"/>
                </a:spcBef>
                <a:spcAft>
                  <a:spcPts val="0"/>
                </a:spcAft>
                <a:buClr>
                  <a:srgbClr val="000000"/>
                </a:buClr>
                <a:buSzPts val="1100"/>
                <a:buFont typeface="Arial"/>
                <a:buNone/>
              </a:pPr>
              <a:r>
                <a:rPr lang="ar-LB" sz="1800" b="1" i="0" u="none" strike="noStrike" cap="none" dirty="0" smtClean="0">
                  <a:solidFill>
                    <a:srgbClr val="000000"/>
                  </a:solidFill>
                  <a:latin typeface="+mj-lt"/>
                  <a:ea typeface="Gill Sans"/>
                  <a:cs typeface="Gill Sans"/>
                  <a:sym typeface="Gill Sans"/>
                </a:rPr>
                <a:t>لكلّ كلمة، سؤال، أو بند:</a:t>
              </a:r>
              <a:endParaRPr sz="1800" b="1" i="0" u="none" strike="noStrike" cap="none" dirty="0">
                <a:solidFill>
                  <a:srgbClr val="000000"/>
                </a:solidFill>
                <a:latin typeface="+mj-lt"/>
                <a:ea typeface="Gill Sans"/>
                <a:cs typeface="Gill Sans"/>
                <a:sym typeface="Gill Sans"/>
              </a:endParaRPr>
            </a:p>
          </p:txBody>
        </p:sp>
        <p:grpSp>
          <p:nvGrpSpPr>
            <p:cNvPr id="33" name="Group 32"/>
            <p:cNvGrpSpPr/>
            <p:nvPr/>
          </p:nvGrpSpPr>
          <p:grpSpPr>
            <a:xfrm>
              <a:off x="2143394" y="2862712"/>
              <a:ext cx="457200" cy="467704"/>
              <a:chOff x="2186556" y="2870553"/>
              <a:chExt cx="457200" cy="467704"/>
            </a:xfrm>
          </p:grpSpPr>
          <p:sp>
            <p:nvSpPr>
              <p:cNvPr id="50" name="Google Shape;1649;p69"/>
              <p:cNvSpPr txBox="1"/>
              <p:nvPr/>
            </p:nvSpPr>
            <p:spPr>
              <a:xfrm>
                <a:off x="2186556" y="2870553"/>
                <a:ext cx="365760" cy="207731"/>
              </a:xfrm>
              <a:prstGeom prst="rect">
                <a:avLst/>
              </a:prstGeom>
              <a:noFill/>
              <a:ln>
                <a:noFill/>
              </a:ln>
            </p:spPr>
            <p:txBody>
              <a:bodyPr spcFirstLastPara="1" wrap="square" lIns="45720" tIns="45700" rIns="45720" bIns="45700" anchor="t" anchorCtr="0">
                <a:spAutoFit/>
              </a:bodyPr>
              <a:lstStyle/>
              <a:p>
                <a:pPr marL="0" marR="0" lvl="0" indent="0" rtl="0">
                  <a:lnSpc>
                    <a:spcPct val="100000"/>
                  </a:lnSpc>
                  <a:spcBef>
                    <a:spcPts val="0"/>
                  </a:spcBef>
                  <a:spcAft>
                    <a:spcPts val="0"/>
                  </a:spcAft>
                  <a:buClr>
                    <a:srgbClr val="000000"/>
                  </a:buClr>
                  <a:buSzPts val="1000"/>
                  <a:buFont typeface="Arial"/>
                  <a:buNone/>
                </a:pPr>
                <a:r>
                  <a:rPr lang="ar-LB" sz="1600" b="0" i="0" u="none" strike="noStrike" cap="none" dirty="0" smtClean="0">
                    <a:solidFill>
                      <a:schemeClr val="dk1"/>
                    </a:solidFill>
                    <a:latin typeface="+mj-lt"/>
                    <a:ea typeface="Gill Sans"/>
                    <a:cs typeface="Gill Sans"/>
                    <a:sym typeface="Gill Sans"/>
                  </a:rPr>
                  <a:t>كلا</a:t>
                </a:r>
                <a:endParaRPr sz="1600" b="0" i="0" u="none" strike="noStrike" cap="none" dirty="0">
                  <a:solidFill>
                    <a:srgbClr val="000000"/>
                  </a:solidFill>
                  <a:latin typeface="+mj-lt"/>
                  <a:sym typeface="Arial"/>
                </a:endParaRPr>
              </a:p>
            </p:txBody>
          </p:sp>
          <p:sp>
            <p:nvSpPr>
              <p:cNvPr id="51" name="Google Shape;1661;p69"/>
              <p:cNvSpPr/>
              <p:nvPr/>
            </p:nvSpPr>
            <p:spPr>
              <a:xfrm rot="16200000">
                <a:off x="2264256" y="2958757"/>
                <a:ext cx="301800" cy="457200"/>
              </a:xfrm>
              <a:prstGeom prst="downArrow">
                <a:avLst>
                  <a:gd name="adj1" fmla="val 50000"/>
                  <a:gd name="adj2" fmla="val 51526"/>
                </a:avLst>
              </a:prstGeom>
              <a:solidFill>
                <a:srgbClr val="8D2846"/>
              </a:solidFill>
              <a:ln w="9525" cap="flat" cmpd="sng">
                <a:noFill/>
                <a:prstDash val="solid"/>
                <a:round/>
                <a:headEnd type="none" w="sm" len="sm"/>
                <a:tailEnd type="none" w="sm" len="sm"/>
              </a:ln>
            </p:spPr>
            <p:txBody>
              <a:bodyPr spcFirstLastPara="1" wrap="square" lIns="45720" tIns="91425" rIns="45720"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b="0" i="0" u="none" strike="noStrike" cap="none" dirty="0">
                  <a:solidFill>
                    <a:srgbClr val="000000"/>
                  </a:solidFill>
                  <a:latin typeface="+mj-lt"/>
                  <a:ea typeface="Arial"/>
                  <a:cs typeface="Arial"/>
                  <a:sym typeface="Arial"/>
                </a:endParaRPr>
              </a:p>
            </p:txBody>
          </p:sp>
        </p:grpSp>
        <p:sp>
          <p:nvSpPr>
            <p:cNvPr id="36" name="Google Shape;1645;p69"/>
            <p:cNvSpPr txBox="1"/>
            <p:nvPr/>
          </p:nvSpPr>
          <p:spPr>
            <a:xfrm>
              <a:off x="680909" y="2862712"/>
              <a:ext cx="1463040" cy="509921"/>
            </a:xfrm>
            <a:prstGeom prst="rect">
              <a:avLst/>
            </a:prstGeom>
            <a:solidFill>
              <a:schemeClr val="bg1"/>
            </a:solidFill>
            <a:ln w="9525" cap="flat" cmpd="sng">
              <a:noFill/>
              <a:prstDash val="solid"/>
              <a:round/>
              <a:headEnd type="none" w="sm" len="sm"/>
              <a:tailEnd type="none" w="sm" len="sm"/>
            </a:ln>
          </p:spPr>
          <p:txBody>
            <a:bodyPr spcFirstLastPara="1" wrap="square" lIns="45720" tIns="45700" rIns="45720" bIns="45700" anchor="t" anchorCtr="0">
              <a:spAutoFit/>
            </a:bodyPr>
            <a:lstStyle/>
            <a:p>
              <a:pPr algn="ctr" rtl="1">
                <a:buSzPts val="1150"/>
              </a:pPr>
              <a:r>
                <a:rPr lang="ar-LB" sz="1600" dirty="0">
                  <a:latin typeface="Simplified Arabic" panose="02020603050405020304" pitchFamily="18" charset="-78"/>
                  <a:ea typeface="Gill Sans"/>
                  <a:cs typeface="Simplified Arabic" panose="02020603050405020304" pitchFamily="18" charset="-78"/>
                  <a:sym typeface="Gill Sans"/>
                </a:rPr>
                <a:t>هل بإمكان متعلّمين أو ثلاثة </a:t>
              </a:r>
              <a:r>
                <a:rPr lang="en-US" sz="1600" b="1" dirty="0">
                  <a:ea typeface="Gill Sans"/>
                  <a:cs typeface="Gill Sans"/>
                  <a:sym typeface="Gill Sans"/>
                </a:rPr>
                <a:t>JM</a:t>
              </a:r>
              <a:r>
                <a:rPr lang="ar-LB" sz="1600" dirty="0">
                  <a:latin typeface="Simplified Arabic" panose="02020603050405020304" pitchFamily="18" charset="-78"/>
                  <a:ea typeface="Gill Sans"/>
                  <a:cs typeface="Simplified Arabic" panose="02020603050405020304" pitchFamily="18" charset="-78"/>
                  <a:sym typeface="Gill Sans"/>
                </a:rPr>
                <a:t> أن يقرأوا الكلمة أو أن يجيبوا عن السؤال أو البند بشكل صحيح</a:t>
              </a:r>
              <a:r>
                <a:rPr lang="ar-LB" sz="1600" dirty="0" smtClean="0">
                  <a:latin typeface="Simplified Arabic" panose="02020603050405020304" pitchFamily="18" charset="-78"/>
                  <a:ea typeface="Gill Sans"/>
                  <a:cs typeface="Simplified Arabic" panose="02020603050405020304" pitchFamily="18" charset="-78"/>
                  <a:sym typeface="Gill Sans"/>
                </a:rPr>
                <a:t>؟</a:t>
              </a:r>
              <a:endParaRPr lang="ar-LB" sz="1600" dirty="0">
                <a:latin typeface="Simplified Arabic" panose="02020603050405020304" pitchFamily="18" charset="-78"/>
                <a:cs typeface="Simplified Arabic" panose="02020603050405020304" pitchFamily="18" charset="-78"/>
              </a:endParaRPr>
            </a:p>
          </p:txBody>
        </p:sp>
        <p:sp>
          <p:nvSpPr>
            <p:cNvPr id="39" name="Google Shape;1655;p69"/>
            <p:cNvSpPr txBox="1"/>
            <p:nvPr/>
          </p:nvSpPr>
          <p:spPr>
            <a:xfrm>
              <a:off x="2600594" y="2878035"/>
              <a:ext cx="914400" cy="661017"/>
            </a:xfrm>
            <a:prstGeom prst="rect">
              <a:avLst/>
            </a:prstGeom>
            <a:solidFill>
              <a:schemeClr val="bg1"/>
            </a:solidFill>
            <a:ln w="9525" cap="flat" cmpd="sng">
              <a:noFill/>
              <a:prstDash val="solid"/>
              <a:round/>
              <a:headEnd type="none" w="sm" len="sm"/>
              <a:tailEnd type="none" w="sm" len="sm"/>
            </a:ln>
          </p:spPr>
          <p:txBody>
            <a:bodyPr spcFirstLastPara="1" wrap="square" lIns="45720" tIns="45700" rIns="45720" bIns="45700" anchor="t" anchorCtr="0">
              <a:spAutoFit/>
            </a:bodyPr>
            <a:lstStyle/>
            <a:p>
              <a:pPr marL="0" marR="0" lvl="0" indent="0" algn="ctr" rtl="1">
                <a:lnSpc>
                  <a:spcPct val="100000"/>
                </a:lnSpc>
                <a:spcBef>
                  <a:spcPts val="0"/>
                </a:spcBef>
                <a:spcAft>
                  <a:spcPts val="0"/>
                </a:spcAft>
                <a:buClr>
                  <a:srgbClr val="000000"/>
                </a:buClr>
                <a:buSzPts val="1100"/>
                <a:buFont typeface="Arial"/>
                <a:buNone/>
              </a:pPr>
              <a:r>
                <a:rPr lang="ar-LB" sz="1600" i="0" u="none" strike="noStrike" cap="none" dirty="0" smtClean="0">
                  <a:solidFill>
                    <a:srgbClr val="000000"/>
                  </a:solidFill>
                  <a:latin typeface="+mj-lt"/>
                  <a:ea typeface="Gill Sans"/>
                  <a:cs typeface="Gill Sans"/>
                  <a:sym typeface="Gill Sans"/>
                </a:rPr>
                <a:t>ضع دائرة حول </a:t>
              </a:r>
              <a:r>
                <a:rPr lang="ar-LB" sz="1600" b="1" i="0" u="none" strike="noStrike" cap="none" dirty="0" smtClean="0">
                  <a:solidFill>
                    <a:srgbClr val="000000"/>
                  </a:solidFill>
                  <a:latin typeface="+mj-lt"/>
                  <a:ea typeface="Gill Sans"/>
                  <a:cs typeface="Gill Sans"/>
                  <a:sym typeface="Gill Sans"/>
                </a:rPr>
                <a:t>كلا </a:t>
              </a:r>
              <a:r>
                <a:rPr lang="ar-LB" sz="1600" i="0" u="none" strike="noStrike" cap="none" dirty="0" smtClean="0">
                  <a:solidFill>
                    <a:srgbClr val="000000"/>
                  </a:solidFill>
                  <a:latin typeface="+mj-lt"/>
                  <a:ea typeface="Gill Sans"/>
                  <a:cs typeface="Gill Sans"/>
                  <a:sym typeface="Gill Sans"/>
                </a:rPr>
                <a:t>وانتقل إلى الكلمة التالية، أو السؤال التالي أو البند التالي</a:t>
              </a:r>
              <a:endParaRPr sz="1600" b="0" i="0" u="none" strike="noStrike" cap="none" dirty="0">
                <a:solidFill>
                  <a:srgbClr val="000000"/>
                </a:solidFill>
                <a:latin typeface="+mj-lt"/>
                <a:sym typeface="Arial"/>
              </a:endParaRPr>
            </a:p>
          </p:txBody>
        </p:sp>
      </p:grpSp>
      <p:sp>
        <p:nvSpPr>
          <p:cNvPr id="54" name="Google Shape;1617;p66">
            <a:extLst>
              <a:ext uri="{FF2B5EF4-FFF2-40B4-BE49-F238E27FC236}">
                <a16:creationId xmlns:a16="http://schemas.microsoft.com/office/drawing/2014/main" xmlns="" id="{DACD7226-1E34-40B2-8CED-F66FEE3D85F1}"/>
              </a:ext>
            </a:extLst>
          </p:cNvPr>
          <p:cNvSpPr/>
          <p:nvPr/>
        </p:nvSpPr>
        <p:spPr>
          <a:xfrm>
            <a:off x="418435" y="816520"/>
            <a:ext cx="670200" cy="692400"/>
          </a:xfrm>
          <a:prstGeom prst="plus">
            <a:avLst>
              <a:gd name="adj" fmla="val 25000"/>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 name="Picture 1" descr="A black and white logo&#10;&#10;Description automatically generated with low confidence">
            <a:extLst>
              <a:ext uri="{FF2B5EF4-FFF2-40B4-BE49-F238E27FC236}">
                <a16:creationId xmlns:a16="http://schemas.microsoft.com/office/drawing/2014/main" xmlns="" id="{1EF23444-EF62-6048-7A70-6208B5657BDB}"/>
              </a:ext>
            </a:extLst>
          </p:cNvPr>
          <p:cNvPicPr>
            <a:picLocks noChangeAspect="1"/>
          </p:cNvPicPr>
          <p:nvPr/>
        </p:nvPicPr>
        <p:blipFill rotWithShape="1">
          <a:blip r:embed="rId3"/>
          <a:srcRect l="56736" t="15091" r="16052" b="56378"/>
          <a:stretch/>
        </p:blipFill>
        <p:spPr>
          <a:xfrm>
            <a:off x="11085812" y="5960933"/>
            <a:ext cx="789975" cy="640080"/>
          </a:xfrm>
          <a:prstGeom prst="rect">
            <a:avLst/>
          </a:prstGeom>
        </p:spPr>
      </p:pic>
    </p:spTree>
    <p:extLst>
      <p:ext uri="{BB962C8B-B14F-4D97-AF65-F5344CB8AC3E}">
        <p14:creationId xmlns:p14="http://schemas.microsoft.com/office/powerpoint/2010/main" val="2386128487"/>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6991A4-9D34-4F22-BD88-5411F7942DD5}"/>
              </a:ext>
            </a:extLst>
          </p:cNvPr>
          <p:cNvSpPr>
            <a:spLocks noGrp="1"/>
          </p:cNvSpPr>
          <p:nvPr>
            <p:ph type="title"/>
          </p:nvPr>
        </p:nvSpPr>
        <p:spPr>
          <a:xfrm>
            <a:off x="838200" y="365125"/>
            <a:ext cx="10515600" cy="5472967"/>
          </a:xfrm>
        </p:spPr>
        <p:txBody>
          <a:bodyPr>
            <a:normAutofit/>
          </a:bodyPr>
          <a:lstStyle/>
          <a:p>
            <a:pPr algn="ctr" rtl="1"/>
            <a:r>
              <a:rPr lang="ar-LB" dirty="0" smtClean="0"/>
              <a:t>المحاضرة 18</a:t>
            </a:r>
            <a:br>
              <a:rPr lang="ar-LB" dirty="0" smtClean="0"/>
            </a:br>
            <a:r>
              <a:rPr lang="ar-LB" dirty="0"/>
              <a:t/>
            </a:r>
            <a:br>
              <a:rPr lang="ar-LB" dirty="0"/>
            </a:br>
            <a:r>
              <a:rPr lang="ar-LB" dirty="0" smtClean="0"/>
              <a:t>عرض نتائج الجولة 2</a:t>
            </a:r>
            <a:endParaRPr lang="en-US" dirty="0"/>
          </a:p>
        </p:txBody>
      </p:sp>
    </p:spTree>
    <p:extLst>
      <p:ext uri="{BB962C8B-B14F-4D97-AF65-F5344CB8AC3E}">
        <p14:creationId xmlns:p14="http://schemas.microsoft.com/office/powerpoint/2010/main" val="530829191"/>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Shape 2019"/>
        <p:cNvGrpSpPr/>
        <p:nvPr/>
      </p:nvGrpSpPr>
      <p:grpSpPr>
        <a:xfrm>
          <a:off x="0" y="0"/>
          <a:ext cx="0" cy="0"/>
          <a:chOff x="0" y="0"/>
          <a:chExt cx="0" cy="0"/>
        </a:xfrm>
      </p:grpSpPr>
      <p:sp>
        <p:nvSpPr>
          <p:cNvPr id="2020" name="Google Shape;2020;p91"/>
          <p:cNvSpPr txBox="1">
            <a:spLocks noGrp="1"/>
          </p:cNvSpPr>
          <p:nvPr>
            <p:ph type="ctrTitle"/>
          </p:nvPr>
        </p:nvSpPr>
        <p:spPr>
          <a:xfrm>
            <a:off x="659892" y="1201679"/>
            <a:ext cx="10872216" cy="2308284"/>
          </a:xfrm>
          <a:prstGeom prst="rect">
            <a:avLst/>
          </a:prstGeom>
          <a:noFill/>
          <a:ln>
            <a:noFill/>
          </a:ln>
        </p:spPr>
        <p:txBody>
          <a:bodyPr spcFirstLastPara="1" wrap="square" lIns="91425" tIns="45700" rIns="91425" bIns="45700" anchor="b" anchorCtr="0">
            <a:spAutoFit/>
          </a:bodyPr>
          <a:lstStyle/>
          <a:p>
            <a:pPr marL="0" lvl="0" indent="0" algn="ctr" rtl="1">
              <a:lnSpc>
                <a:spcPct val="100000"/>
              </a:lnSpc>
              <a:spcBef>
                <a:spcPts val="0"/>
              </a:spcBef>
              <a:spcAft>
                <a:spcPts val="0"/>
              </a:spcAft>
              <a:buClr>
                <a:schemeClr val="lt2"/>
              </a:buClr>
              <a:buSzPts val="2800"/>
              <a:buFont typeface="Gill Sans"/>
              <a:buNone/>
            </a:pPr>
            <a:r>
              <a:rPr lang="ar-LB" sz="4800" b="1" cap="none" dirty="0" smtClean="0">
                <a:solidFill>
                  <a:srgbClr val="F3F3F3"/>
                </a:solidFill>
              </a:rPr>
              <a:t>محاضرة</a:t>
            </a:r>
            <a:endParaRPr sz="4800" b="1" dirty="0">
              <a:solidFill>
                <a:srgbClr val="F3F3F3"/>
              </a:solidFill>
            </a:endParaRPr>
          </a:p>
          <a:p>
            <a:pPr marL="0" lvl="0" indent="0" algn="ctr" rtl="1">
              <a:lnSpc>
                <a:spcPct val="100000"/>
              </a:lnSpc>
              <a:spcBef>
                <a:spcPts val="0"/>
              </a:spcBef>
              <a:spcAft>
                <a:spcPts val="0"/>
              </a:spcAft>
              <a:buClr>
                <a:schemeClr val="lt2"/>
              </a:buClr>
              <a:buSzPts val="2800"/>
              <a:buFont typeface="Gill Sans"/>
              <a:buNone/>
            </a:pPr>
            <a:r>
              <a:rPr lang="en-US" sz="4800" b="1" cap="none" dirty="0">
                <a:solidFill>
                  <a:srgbClr val="F3F3F3"/>
                </a:solidFill>
              </a:rPr>
              <a:t> </a:t>
            </a:r>
            <a:endParaRPr sz="4800" b="1" cap="none" dirty="0">
              <a:solidFill>
                <a:srgbClr val="F3F3F3"/>
              </a:solidFill>
            </a:endParaRPr>
          </a:p>
          <a:p>
            <a:pPr marL="0" lvl="0" indent="0" algn="ctr" rtl="1">
              <a:lnSpc>
                <a:spcPct val="100000"/>
              </a:lnSpc>
              <a:spcBef>
                <a:spcPts val="0"/>
              </a:spcBef>
              <a:spcAft>
                <a:spcPts val="0"/>
              </a:spcAft>
              <a:buClr>
                <a:schemeClr val="lt2"/>
              </a:buClr>
              <a:buSzPts val="2800"/>
              <a:buFont typeface="Gill Sans"/>
              <a:buNone/>
            </a:pPr>
            <a:r>
              <a:rPr lang="ar-LB" sz="4800" dirty="0" smtClean="0">
                <a:solidFill>
                  <a:srgbClr val="F3F3F3"/>
                </a:solidFill>
              </a:rPr>
              <a:t>استعراض نتائج الجولة 2 من طريقة أنغوف</a:t>
            </a:r>
            <a:endParaRPr sz="4800" dirty="0">
              <a:solidFill>
                <a:srgbClr val="F3F3F3"/>
              </a:solidFill>
            </a:endParaRPr>
          </a:p>
        </p:txBody>
      </p:sp>
      <p:pic>
        <p:nvPicPr>
          <p:cNvPr id="2" name="Picture 1" descr="A black and white logo&#10;&#10;Description automatically generated with low confidence">
            <a:extLst>
              <a:ext uri="{FF2B5EF4-FFF2-40B4-BE49-F238E27FC236}">
                <a16:creationId xmlns:a16="http://schemas.microsoft.com/office/drawing/2014/main" xmlns="" id="{67BF2A6B-FFD0-2926-AACD-AD70F79889FD}"/>
              </a:ext>
            </a:extLst>
          </p:cNvPr>
          <p:cNvPicPr>
            <a:picLocks noChangeAspect="1"/>
          </p:cNvPicPr>
          <p:nvPr/>
        </p:nvPicPr>
        <p:blipFill rotWithShape="1">
          <a:blip r:embed="rId3"/>
          <a:srcRect l="56736" t="15091" r="16052" b="56378"/>
          <a:stretch/>
        </p:blipFill>
        <p:spPr>
          <a:xfrm>
            <a:off x="426867" y="370654"/>
            <a:ext cx="789975" cy="640080"/>
          </a:xfrm>
          <a:prstGeom prst="rect">
            <a:avLst/>
          </a:prstGeom>
        </p:spPr>
      </p:pic>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Shape 1976"/>
        <p:cNvGrpSpPr/>
        <p:nvPr/>
      </p:nvGrpSpPr>
      <p:grpSpPr>
        <a:xfrm>
          <a:off x="0" y="0"/>
          <a:ext cx="0" cy="0"/>
          <a:chOff x="0" y="0"/>
          <a:chExt cx="0" cy="0"/>
        </a:xfrm>
      </p:grpSpPr>
      <p:sp>
        <p:nvSpPr>
          <p:cNvPr id="1977" name="Google Shape;1977;g9d438909de_0_29"/>
          <p:cNvSpPr txBox="1">
            <a:spLocks noGrp="1"/>
          </p:cNvSpPr>
          <p:nvPr>
            <p:ph type="title"/>
          </p:nvPr>
        </p:nvSpPr>
        <p:spPr/>
        <p:txBody>
          <a:bodyPr/>
          <a:lstStyle/>
          <a:p>
            <a:pPr lvl="0" algn="r" rtl="1"/>
            <a:r>
              <a:rPr lang="ar-LB" dirty="0" smtClean="0"/>
              <a:t>نظرة شاملة عن الورشة</a:t>
            </a:r>
            <a:endParaRPr lang="en-US" dirty="0"/>
          </a:p>
        </p:txBody>
      </p:sp>
      <p:sp>
        <p:nvSpPr>
          <p:cNvPr id="4" name="Google Shape;2050;ga367ccd41a_1_20">
            <a:extLst>
              <a:ext uri="{FF2B5EF4-FFF2-40B4-BE49-F238E27FC236}">
                <a16:creationId xmlns:a16="http://schemas.microsoft.com/office/drawing/2014/main" xmlns="" id="{ECD345AC-CA27-4FEF-B687-FF5A9FC8A2CB}"/>
              </a:ext>
            </a:extLst>
          </p:cNvPr>
          <p:cNvSpPr/>
          <p:nvPr/>
        </p:nvSpPr>
        <p:spPr>
          <a:xfrm>
            <a:off x="609600" y="836838"/>
            <a:ext cx="670200" cy="692400"/>
          </a:xfrm>
          <a:prstGeom prst="plus">
            <a:avLst>
              <a:gd name="adj" fmla="val 25000"/>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aphicFrame>
        <p:nvGraphicFramePr>
          <p:cNvPr id="5" name="Diagram 4">
            <a:extLst>
              <a:ext uri="{FF2B5EF4-FFF2-40B4-BE49-F238E27FC236}">
                <a16:creationId xmlns:a16="http://schemas.microsoft.com/office/drawing/2014/main" xmlns="" id="{B965017D-92EB-443C-A8C9-D6CFC87D932E}"/>
              </a:ext>
            </a:extLst>
          </p:cNvPr>
          <p:cNvGraphicFramePr/>
          <p:nvPr>
            <p:extLst>
              <p:ext uri="{D42A27DB-BD31-4B8C-83A1-F6EECF244321}">
                <p14:modId xmlns:p14="http://schemas.microsoft.com/office/powerpoint/2010/main" val="840535294"/>
              </p:ext>
            </p:extLst>
          </p:nvPr>
        </p:nvGraphicFramePr>
        <p:xfrm>
          <a:off x="609601" y="1969477"/>
          <a:ext cx="10358724" cy="41688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descr="A black and white logo&#10;&#10;Description automatically generated with low confidence">
            <a:extLst>
              <a:ext uri="{FF2B5EF4-FFF2-40B4-BE49-F238E27FC236}">
                <a16:creationId xmlns:a16="http://schemas.microsoft.com/office/drawing/2014/main" xmlns="" id="{06FA0AA7-F4E1-0699-0385-1E6A3ADF4AFD}"/>
              </a:ext>
            </a:extLst>
          </p:cNvPr>
          <p:cNvPicPr>
            <a:picLocks noChangeAspect="1"/>
          </p:cNvPicPr>
          <p:nvPr/>
        </p:nvPicPr>
        <p:blipFill rotWithShape="1">
          <a:blip r:embed="rId8"/>
          <a:srcRect l="56736" t="15091" r="16052" b="56378"/>
          <a:stretch/>
        </p:blipFill>
        <p:spPr>
          <a:xfrm>
            <a:off x="11085812" y="5960933"/>
            <a:ext cx="789975" cy="640080"/>
          </a:xfrm>
          <a:prstGeom prst="rect">
            <a:avLst/>
          </a:prstGeom>
        </p:spPr>
      </p:pic>
    </p:spTree>
    <p:extLst>
      <p:ext uri="{BB962C8B-B14F-4D97-AF65-F5344CB8AC3E}">
        <p14:creationId xmlns:p14="http://schemas.microsoft.com/office/powerpoint/2010/main" val="506606467"/>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Shape 2026"/>
        <p:cNvGrpSpPr/>
        <p:nvPr/>
      </p:nvGrpSpPr>
      <p:grpSpPr>
        <a:xfrm>
          <a:off x="0" y="0"/>
          <a:ext cx="0" cy="0"/>
          <a:chOff x="0" y="0"/>
          <a:chExt cx="0" cy="0"/>
        </a:xfrm>
      </p:grpSpPr>
      <p:sp>
        <p:nvSpPr>
          <p:cNvPr id="2027" name="Google Shape;2027;g9ac492e7be_0_15"/>
          <p:cNvSpPr txBox="1">
            <a:spLocks noGrp="1"/>
          </p:cNvSpPr>
          <p:nvPr>
            <p:ph type="title"/>
          </p:nvPr>
        </p:nvSpPr>
        <p:spPr>
          <a:xfrm>
            <a:off x="609600" y="836878"/>
            <a:ext cx="10871200" cy="580760"/>
          </a:xfrm>
        </p:spPr>
        <p:txBody>
          <a:bodyPr/>
          <a:lstStyle/>
          <a:p>
            <a:pPr lvl="0" algn="r" rtl="1"/>
            <a:r>
              <a:rPr lang="ar-LB" dirty="0" smtClean="0"/>
              <a:t>النتائج النهائية والانتقال بين الجولتين</a:t>
            </a:r>
            <a:endParaRPr lang="en-US" dirty="0"/>
          </a:p>
        </p:txBody>
      </p:sp>
      <p:sp>
        <p:nvSpPr>
          <p:cNvPr id="3" name="Text Placeholder 2"/>
          <p:cNvSpPr>
            <a:spLocks noGrp="1"/>
          </p:cNvSpPr>
          <p:nvPr>
            <p:ph type="body" idx="1"/>
          </p:nvPr>
        </p:nvSpPr>
        <p:spPr/>
        <p:txBody>
          <a:bodyPr/>
          <a:lstStyle/>
          <a:p>
            <a:pPr marL="94234" indent="0" algn="r" rtl="1">
              <a:buNone/>
            </a:pPr>
            <a:r>
              <a:rPr lang="ar-LB" dirty="0" smtClean="0"/>
              <a:t>بيانات الأثر:</a:t>
            </a:r>
            <a:endParaRPr lang="en-US" dirty="0"/>
          </a:p>
        </p:txBody>
      </p:sp>
      <p:sp>
        <p:nvSpPr>
          <p:cNvPr id="2029" name="Google Shape;2029;g9ac492e7be_0_15"/>
          <p:cNvSpPr/>
          <p:nvPr/>
        </p:nvSpPr>
        <p:spPr>
          <a:xfrm>
            <a:off x="736304" y="654315"/>
            <a:ext cx="670200" cy="692400"/>
          </a:xfrm>
          <a:prstGeom prst="plus">
            <a:avLst>
              <a:gd name="adj" fmla="val 25000"/>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aphicFrame>
        <p:nvGraphicFramePr>
          <p:cNvPr id="2030" name="Google Shape;2030;g9ac492e7be_0_15"/>
          <p:cNvGraphicFramePr/>
          <p:nvPr>
            <p:extLst>
              <p:ext uri="{D42A27DB-BD31-4B8C-83A1-F6EECF244321}">
                <p14:modId xmlns:p14="http://schemas.microsoft.com/office/powerpoint/2010/main" val="935290133"/>
              </p:ext>
            </p:extLst>
          </p:nvPr>
        </p:nvGraphicFramePr>
        <p:xfrm>
          <a:off x="609600" y="2631164"/>
          <a:ext cx="10872216" cy="3561025"/>
        </p:xfrm>
        <a:graphic>
          <a:graphicData uri="http://schemas.openxmlformats.org/drawingml/2006/table">
            <a:tbl>
              <a:tblPr rtl="1">
                <a:noFill/>
                <a:tableStyleId>{AF71F6A6-84FC-4517-B84F-205E2E999F06}</a:tableStyleId>
              </a:tblPr>
              <a:tblGrid>
                <a:gridCol w="1999784">
                  <a:extLst>
                    <a:ext uri="{9D8B030D-6E8A-4147-A177-3AD203B41FA5}">
                      <a16:colId xmlns:a16="http://schemas.microsoft.com/office/drawing/2014/main" xmlns="" val="20000"/>
                    </a:ext>
                  </a:extLst>
                </a:gridCol>
                <a:gridCol w="1286784">
                  <a:extLst>
                    <a:ext uri="{9D8B030D-6E8A-4147-A177-3AD203B41FA5}">
                      <a16:colId xmlns:a16="http://schemas.microsoft.com/office/drawing/2014/main" xmlns="" val="20001"/>
                    </a:ext>
                  </a:extLst>
                </a:gridCol>
                <a:gridCol w="1286784">
                  <a:extLst>
                    <a:ext uri="{9D8B030D-6E8A-4147-A177-3AD203B41FA5}">
                      <a16:colId xmlns:a16="http://schemas.microsoft.com/office/drawing/2014/main" xmlns="" val="20002"/>
                    </a:ext>
                  </a:extLst>
                </a:gridCol>
                <a:gridCol w="1574716">
                  <a:extLst>
                    <a:ext uri="{9D8B030D-6E8A-4147-A177-3AD203B41FA5}">
                      <a16:colId xmlns:a16="http://schemas.microsoft.com/office/drawing/2014/main" xmlns="" val="20003"/>
                    </a:ext>
                  </a:extLst>
                </a:gridCol>
                <a:gridCol w="1574716">
                  <a:extLst>
                    <a:ext uri="{9D8B030D-6E8A-4147-A177-3AD203B41FA5}">
                      <a16:colId xmlns:a16="http://schemas.microsoft.com/office/drawing/2014/main" xmlns="" val="20004"/>
                    </a:ext>
                  </a:extLst>
                </a:gridCol>
                <a:gridCol w="1574716">
                  <a:extLst>
                    <a:ext uri="{9D8B030D-6E8A-4147-A177-3AD203B41FA5}">
                      <a16:colId xmlns:a16="http://schemas.microsoft.com/office/drawing/2014/main" xmlns="" val="20005"/>
                    </a:ext>
                  </a:extLst>
                </a:gridCol>
                <a:gridCol w="1574716">
                  <a:extLst>
                    <a:ext uri="{9D8B030D-6E8A-4147-A177-3AD203B41FA5}">
                      <a16:colId xmlns:a16="http://schemas.microsoft.com/office/drawing/2014/main" xmlns="" val="20006"/>
                    </a:ext>
                  </a:extLst>
                </a:gridCol>
              </a:tblGrid>
              <a:tr h="498325">
                <a:tc>
                  <a:txBody>
                    <a:bodyPr/>
                    <a:lstStyle/>
                    <a:p>
                      <a:pPr marL="0" marR="0" lvl="0" indent="0" algn="ctr" rtl="0">
                        <a:lnSpc>
                          <a:spcPct val="100000"/>
                        </a:lnSpc>
                        <a:spcBef>
                          <a:spcPts val="0"/>
                        </a:spcBef>
                        <a:spcAft>
                          <a:spcPts val="0"/>
                        </a:spcAft>
                        <a:buClr>
                          <a:srgbClr val="000000"/>
                        </a:buClr>
                        <a:buSzPts val="1600"/>
                        <a:buFont typeface="Arial"/>
                        <a:buNone/>
                      </a:pPr>
                      <a:endParaRPr sz="1600" b="1" u="none" strike="noStrike" cap="none" dirty="0">
                        <a:solidFill>
                          <a:schemeClr val="bg1"/>
                        </a:solidFill>
                        <a:latin typeface="+mj-lt"/>
                        <a:ea typeface="Gill Sans"/>
                        <a:cs typeface="Gill Sans"/>
                        <a:sym typeface="Gill Sans"/>
                      </a:endParaRPr>
                    </a:p>
                  </a:txBody>
                  <a:tcPr marL="7625" marR="7625" marT="7625" marB="0" anchor="ctr">
                    <a:lnL w="12700" cap="flat" cmpd="sng">
                      <a:noFill/>
                      <a:prstDash val="solid"/>
                      <a:round/>
                      <a:headEnd type="none" w="sm" len="sm"/>
                      <a:tailEnd type="none" w="sm" len="sm"/>
                    </a:lnL>
                    <a:lnR w="12700" cap="flat" cmpd="sng" algn="ctr">
                      <a:solidFill>
                        <a:schemeClr val="accent3"/>
                      </a:solidFill>
                      <a:prstDash val="solid"/>
                      <a:round/>
                      <a:headEnd type="none" w="med" len="med"/>
                      <a:tailEnd type="none" w="med" len="med"/>
                    </a:lnR>
                    <a:lnT w="12700" cap="flat" cmpd="sng">
                      <a:noFill/>
                      <a:prstDash val="solid"/>
                      <a:round/>
                      <a:headEnd type="none" w="sm" len="sm"/>
                      <a:tailEnd type="none" w="sm" len="sm"/>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651D32"/>
                    </a:solidFill>
                  </a:tcPr>
                </a:tc>
                <a:tc gridSpan="3">
                  <a:txBody>
                    <a:bodyPr/>
                    <a:lstStyle/>
                    <a:p>
                      <a:pPr marL="0" lvl="0" indent="0" algn="ctr" rtl="0">
                        <a:spcBef>
                          <a:spcPts val="0"/>
                        </a:spcBef>
                        <a:spcAft>
                          <a:spcPts val="0"/>
                        </a:spcAft>
                        <a:buNone/>
                      </a:pPr>
                      <a:r>
                        <a:rPr lang="ar-LB" sz="1600" b="1" dirty="0" smtClean="0">
                          <a:solidFill>
                            <a:schemeClr val="bg1"/>
                          </a:solidFill>
                          <a:latin typeface="+mj-lt"/>
                          <a:ea typeface="Gill Sans"/>
                          <a:cs typeface="Gill Sans"/>
                          <a:sym typeface="Gill Sans"/>
                        </a:rPr>
                        <a:t>الجولة 1</a:t>
                      </a:r>
                      <a:endParaRPr sz="1600" b="1" u="none" strike="noStrike" cap="none" dirty="0">
                        <a:solidFill>
                          <a:schemeClr val="bg1"/>
                        </a:solidFill>
                        <a:latin typeface="+mj-lt"/>
                        <a:ea typeface="Gill Sans"/>
                        <a:cs typeface="Gill Sans"/>
                        <a:sym typeface="Gill Sans"/>
                      </a:endParaRPr>
                    </a:p>
                  </a:txBody>
                  <a:tcPr marL="7625" marR="7625" marT="7625"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noFill/>
                      <a:prstDash val="solid"/>
                      <a:round/>
                      <a:headEnd type="none" w="sm" len="sm"/>
                      <a:tailEnd type="none" w="sm" len="sm"/>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651D32"/>
                    </a:solidFill>
                  </a:tcPr>
                </a:tc>
                <a:tc hMerge="1">
                  <a:txBody>
                    <a:bodyPr/>
                    <a:lstStyle/>
                    <a:p>
                      <a:endParaRPr lang="en-US"/>
                    </a:p>
                  </a:txBody>
                  <a:tcPr/>
                </a:tc>
                <a:tc hMerge="1">
                  <a:txBody>
                    <a:bodyPr/>
                    <a:lstStyle/>
                    <a:p>
                      <a:endParaRPr lang="en-US"/>
                    </a:p>
                  </a:txBody>
                  <a:tcPr/>
                </a:tc>
                <a:tc gridSpan="3">
                  <a:txBody>
                    <a:bodyPr/>
                    <a:lstStyle/>
                    <a:p>
                      <a:pPr marL="0" lvl="0" indent="0" algn="ctr" rtl="0">
                        <a:spcBef>
                          <a:spcPts val="0"/>
                        </a:spcBef>
                        <a:spcAft>
                          <a:spcPts val="0"/>
                        </a:spcAft>
                        <a:buNone/>
                      </a:pPr>
                      <a:r>
                        <a:rPr lang="ar-LB" sz="1600" b="1" dirty="0" smtClean="0">
                          <a:solidFill>
                            <a:schemeClr val="bg1"/>
                          </a:solidFill>
                          <a:latin typeface="+mj-lt"/>
                          <a:ea typeface="Gill Sans"/>
                          <a:cs typeface="Gill Sans"/>
                          <a:sym typeface="Gill Sans"/>
                        </a:rPr>
                        <a:t>الجولة 2</a:t>
                      </a:r>
                      <a:endParaRPr sz="1600" b="1" u="none" strike="noStrike" cap="none" dirty="0">
                        <a:solidFill>
                          <a:schemeClr val="bg1"/>
                        </a:solidFill>
                        <a:latin typeface="+mj-lt"/>
                        <a:ea typeface="Gill Sans"/>
                        <a:cs typeface="Gill Sans"/>
                        <a:sym typeface="Gill Sans"/>
                      </a:endParaRPr>
                    </a:p>
                  </a:txBody>
                  <a:tcPr marL="7625" marR="7625" marT="7625" marB="0" anchor="ctr">
                    <a:lnL w="12700" cap="flat" cmpd="sng" algn="ctr">
                      <a:solidFill>
                        <a:schemeClr val="accent3"/>
                      </a:solidFill>
                      <a:prstDash val="solid"/>
                      <a:round/>
                      <a:headEnd type="none" w="med" len="med"/>
                      <a:tailEnd type="none" w="med" len="med"/>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651D3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1"/>
                  </a:ext>
                </a:extLst>
              </a:tr>
              <a:tr h="498325">
                <a:tc>
                  <a:txBody>
                    <a:bodyPr/>
                    <a:lstStyle/>
                    <a:p>
                      <a:pPr marL="0" marR="0" lvl="0" indent="0" algn="ctr" rtl="0">
                        <a:lnSpc>
                          <a:spcPct val="100000"/>
                        </a:lnSpc>
                        <a:spcBef>
                          <a:spcPts val="0"/>
                        </a:spcBef>
                        <a:spcAft>
                          <a:spcPts val="0"/>
                        </a:spcAft>
                        <a:buClr>
                          <a:srgbClr val="000000"/>
                        </a:buClr>
                        <a:buSzPts val="1600"/>
                        <a:buFont typeface="Arial"/>
                        <a:buNone/>
                      </a:pPr>
                      <a:r>
                        <a:rPr lang="ar-LB" sz="1600" b="1" u="none" strike="noStrike" cap="none" dirty="0" smtClean="0">
                          <a:solidFill>
                            <a:schemeClr val="bg1"/>
                          </a:solidFill>
                          <a:latin typeface="+mj-lt"/>
                          <a:ea typeface="Gill Sans"/>
                          <a:cs typeface="Gill Sans"/>
                          <a:sym typeface="Gill Sans"/>
                        </a:rPr>
                        <a:t>مستويات الحدّ الأدنى من الكفاءة</a:t>
                      </a:r>
                      <a:endParaRPr sz="1600" b="1" i="0" u="none" strike="noStrike" cap="none" dirty="0">
                        <a:solidFill>
                          <a:schemeClr val="bg1"/>
                        </a:solidFill>
                        <a:latin typeface="+mj-lt"/>
                        <a:ea typeface="Gill Sans"/>
                        <a:cs typeface="Gill Sans"/>
                        <a:sym typeface="Gill Sans"/>
                      </a:endParaRPr>
                    </a:p>
                  </a:txBody>
                  <a:tcPr marL="7625" marR="7625" marT="7625" marB="0" anchor="ctr">
                    <a:lnL w="12700" cap="flat" cmpd="sng">
                      <a:noFill/>
                      <a:prstDash val="solid"/>
                      <a:round/>
                      <a:headEnd type="none" w="sm" len="sm"/>
                      <a:tailEnd type="none" w="sm" len="sm"/>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651D32"/>
                    </a:solidFill>
                  </a:tcPr>
                </a:tc>
                <a:tc>
                  <a:txBody>
                    <a:bodyPr/>
                    <a:lstStyle/>
                    <a:p>
                      <a:pPr marL="0" marR="0" lvl="0" indent="0" algn="ctr" rtl="0">
                        <a:lnSpc>
                          <a:spcPct val="100000"/>
                        </a:lnSpc>
                        <a:spcBef>
                          <a:spcPts val="0"/>
                        </a:spcBef>
                        <a:spcAft>
                          <a:spcPts val="0"/>
                        </a:spcAft>
                        <a:buNone/>
                      </a:pPr>
                      <a:r>
                        <a:rPr lang="ar-LB" sz="1600" b="1" dirty="0" smtClean="0">
                          <a:solidFill>
                            <a:schemeClr val="bg1"/>
                          </a:solidFill>
                          <a:latin typeface="+mj-lt"/>
                          <a:ea typeface="Gill Sans"/>
                          <a:cs typeface="Gill Sans"/>
                          <a:sym typeface="Gill Sans"/>
                        </a:rPr>
                        <a:t>المؤشر المرجعي</a:t>
                      </a:r>
                      <a:endParaRPr sz="1600" b="1" u="none" strike="noStrike" cap="none" dirty="0">
                        <a:solidFill>
                          <a:schemeClr val="bg1"/>
                        </a:solidFill>
                        <a:latin typeface="+mj-lt"/>
                        <a:ea typeface="Gill Sans"/>
                        <a:cs typeface="Gill Sans"/>
                        <a:sym typeface="Gill Sans"/>
                      </a:endParaRPr>
                    </a:p>
                  </a:txBody>
                  <a:tcPr marL="7625" marR="7625" marT="7625"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651D32"/>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ar-LB" sz="1600" b="1" u="none" strike="noStrike" cap="none" dirty="0" smtClean="0">
                          <a:solidFill>
                            <a:schemeClr val="bg1"/>
                          </a:solidFill>
                          <a:latin typeface="+mj-lt"/>
                          <a:ea typeface="Gill Sans"/>
                          <a:cs typeface="Gill Sans"/>
                          <a:sym typeface="Gill Sans"/>
                        </a:rPr>
                        <a:t>هامش العلامة</a:t>
                      </a:r>
                      <a:endParaRPr sz="1600" b="1" i="0" u="none" strike="noStrike" cap="none" dirty="0">
                        <a:solidFill>
                          <a:schemeClr val="bg1"/>
                        </a:solidFill>
                        <a:latin typeface="+mj-lt"/>
                        <a:ea typeface="Gill Sans"/>
                        <a:cs typeface="Gill Sans"/>
                        <a:sym typeface="Gill Sans"/>
                      </a:endParaRPr>
                    </a:p>
                  </a:txBody>
                  <a:tcPr marL="7625" marR="7625" marT="7625"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651D32"/>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ar-LB" sz="1600" b="1" u="none" strike="noStrike" cap="none" dirty="0" smtClean="0">
                          <a:solidFill>
                            <a:schemeClr val="bg1"/>
                          </a:solidFill>
                          <a:latin typeface="+mj-lt"/>
                          <a:ea typeface="Gill Sans"/>
                          <a:cs typeface="Gill Sans"/>
                          <a:sym typeface="Gill Sans"/>
                        </a:rPr>
                        <a:t>نسبة</a:t>
                      </a:r>
                      <a:r>
                        <a:rPr lang="ar-LB" sz="1600" b="1" u="none" strike="noStrike" cap="none" baseline="0" dirty="0" smtClean="0">
                          <a:solidFill>
                            <a:schemeClr val="bg1"/>
                          </a:solidFill>
                          <a:latin typeface="+mj-lt"/>
                          <a:ea typeface="Gill Sans"/>
                          <a:cs typeface="Gill Sans"/>
                          <a:sym typeface="Gill Sans"/>
                        </a:rPr>
                        <a:t> المتعلّمين</a:t>
                      </a:r>
                      <a:endParaRPr sz="1600" b="1" i="0" u="none" strike="noStrike" cap="none" dirty="0">
                        <a:solidFill>
                          <a:schemeClr val="bg1"/>
                        </a:solidFill>
                        <a:latin typeface="+mj-lt"/>
                        <a:ea typeface="Gill Sans"/>
                        <a:cs typeface="Gill Sans"/>
                        <a:sym typeface="Gill Sans"/>
                      </a:endParaRPr>
                    </a:p>
                  </a:txBody>
                  <a:tcPr marL="7625" marR="7625" marT="7625"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651D32"/>
                    </a:solidFill>
                  </a:tcPr>
                </a:tc>
                <a:tc>
                  <a:txBody>
                    <a:bodyPr/>
                    <a:lstStyle/>
                    <a:p>
                      <a:pPr marL="0" marR="0" lvl="0" indent="0" algn="ctr" rtl="0">
                        <a:lnSpc>
                          <a:spcPct val="100000"/>
                        </a:lnSpc>
                        <a:spcBef>
                          <a:spcPts val="0"/>
                        </a:spcBef>
                        <a:spcAft>
                          <a:spcPts val="0"/>
                        </a:spcAft>
                        <a:buNone/>
                      </a:pPr>
                      <a:r>
                        <a:rPr lang="ar-LB" sz="1600" b="1" dirty="0" smtClean="0">
                          <a:solidFill>
                            <a:schemeClr val="bg1"/>
                          </a:solidFill>
                          <a:latin typeface="+mj-lt"/>
                          <a:ea typeface="Gill Sans"/>
                          <a:cs typeface="Gill Sans"/>
                          <a:sym typeface="Gill Sans"/>
                        </a:rPr>
                        <a:t>المؤشر المرجعي</a:t>
                      </a:r>
                      <a:endParaRPr sz="1600" b="1" u="none" strike="noStrike" cap="none" dirty="0">
                        <a:solidFill>
                          <a:schemeClr val="bg1"/>
                        </a:solidFill>
                        <a:latin typeface="+mj-lt"/>
                        <a:ea typeface="Gill Sans"/>
                        <a:cs typeface="Gill Sans"/>
                        <a:sym typeface="Gill Sans"/>
                      </a:endParaRPr>
                    </a:p>
                  </a:txBody>
                  <a:tcPr marL="7625" marR="7625" marT="7625"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651D32"/>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ar-LB" sz="1600" b="1" u="none" strike="noStrike" cap="none" dirty="0" smtClean="0">
                          <a:solidFill>
                            <a:schemeClr val="bg1"/>
                          </a:solidFill>
                          <a:latin typeface="+mj-lt"/>
                          <a:ea typeface="Gill Sans"/>
                          <a:cs typeface="Gill Sans"/>
                          <a:sym typeface="Gill Sans"/>
                        </a:rPr>
                        <a:t>هامش العلامة</a:t>
                      </a:r>
                      <a:endParaRPr sz="1600" b="1" i="0" u="none" strike="noStrike" cap="none" dirty="0">
                        <a:solidFill>
                          <a:schemeClr val="bg1"/>
                        </a:solidFill>
                        <a:latin typeface="+mj-lt"/>
                        <a:ea typeface="Gill Sans"/>
                        <a:cs typeface="Gill Sans"/>
                        <a:sym typeface="Gill Sans"/>
                      </a:endParaRPr>
                    </a:p>
                  </a:txBody>
                  <a:tcPr marL="7625" marR="7625" marT="7625"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651D32"/>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ar-LB" sz="1600" b="1" u="none" strike="noStrike" cap="none" dirty="0" smtClean="0">
                          <a:solidFill>
                            <a:schemeClr val="bg1"/>
                          </a:solidFill>
                          <a:latin typeface="+mj-lt"/>
                          <a:ea typeface="Gill Sans"/>
                          <a:cs typeface="Gill Sans"/>
                          <a:sym typeface="Gill Sans"/>
                        </a:rPr>
                        <a:t>نسبة المتعلّميت</a:t>
                      </a:r>
                      <a:endParaRPr sz="1600" b="1" i="0" u="none" strike="noStrike" cap="none" dirty="0">
                        <a:solidFill>
                          <a:schemeClr val="bg1"/>
                        </a:solidFill>
                        <a:latin typeface="+mj-lt"/>
                        <a:ea typeface="Gill Sans"/>
                        <a:cs typeface="Gill Sans"/>
                        <a:sym typeface="Gill Sans"/>
                      </a:endParaRPr>
                    </a:p>
                  </a:txBody>
                  <a:tcPr marL="7625" marR="7625" marT="7625" marB="0" anchor="ctr">
                    <a:lnL w="12700" cap="flat" cmpd="sng" algn="ctr">
                      <a:solidFill>
                        <a:schemeClr val="accent3"/>
                      </a:solidFill>
                      <a:prstDash val="solid"/>
                      <a:round/>
                      <a:headEnd type="none" w="med" len="med"/>
                      <a:tailEnd type="none" w="med" len="med"/>
                    </a:lnL>
                    <a:lnR w="12700" cap="flat" cmpd="sng">
                      <a:noFill/>
                      <a:prstDash val="solid"/>
                      <a:round/>
                      <a:headEnd type="none" w="sm" len="sm"/>
                      <a:tailEnd type="none" w="sm" len="sm"/>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651D32"/>
                    </a:solidFill>
                  </a:tcPr>
                </a:tc>
                <a:extLst>
                  <a:ext uri="{0D108BD9-81ED-4DB2-BD59-A6C34878D82A}">
                    <a16:rowId xmlns:a16="http://schemas.microsoft.com/office/drawing/2014/main" xmlns="" val="10002"/>
                  </a:ext>
                </a:extLst>
              </a:tr>
              <a:tr h="512875">
                <a:tc>
                  <a:txBody>
                    <a:bodyPr/>
                    <a:lstStyle/>
                    <a:p>
                      <a:pPr marL="0" marR="0" lvl="0" indent="0" algn="ctr" rtl="0">
                        <a:lnSpc>
                          <a:spcPct val="100000"/>
                        </a:lnSpc>
                        <a:spcBef>
                          <a:spcPts val="0"/>
                        </a:spcBef>
                        <a:spcAft>
                          <a:spcPts val="0"/>
                        </a:spcAft>
                        <a:buClr>
                          <a:srgbClr val="000000"/>
                        </a:buClr>
                        <a:buSzPts val="1600"/>
                        <a:buFont typeface="Arial"/>
                        <a:buNone/>
                      </a:pPr>
                      <a:r>
                        <a:rPr lang="ar-LB" sz="1600" dirty="0" smtClean="0">
                          <a:solidFill>
                            <a:srgbClr val="000000"/>
                          </a:solidFill>
                          <a:latin typeface="+mj-lt"/>
                          <a:ea typeface="Gill Sans"/>
                          <a:cs typeface="Gill Sans"/>
                          <a:sym typeface="Gill Sans"/>
                        </a:rPr>
                        <a:t>أثل من التحقيق الجزئي</a:t>
                      </a:r>
                      <a:endParaRPr sz="1600" b="0" i="0" u="none" strike="noStrike" cap="none" dirty="0">
                        <a:solidFill>
                          <a:srgbClr val="000000"/>
                        </a:solidFill>
                        <a:latin typeface="+mj-lt"/>
                        <a:ea typeface="Gill Sans"/>
                        <a:cs typeface="Gill Sans"/>
                        <a:sym typeface="Gill Sans"/>
                      </a:endParaRPr>
                    </a:p>
                  </a:txBody>
                  <a:tcPr marL="7625" marR="7625" marT="7625" marB="0" anchor="ctr">
                    <a:lnL w="12700" cap="flat" cmpd="sng">
                      <a:noFill/>
                      <a:prstDash val="solid"/>
                      <a:round/>
                      <a:headEnd type="none" w="sm" len="sm"/>
                      <a:tailEnd type="none" w="sm" len="sm"/>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None/>
                      </a:pPr>
                      <a:r>
                        <a:rPr lang="en-US" sz="1600" dirty="0">
                          <a:solidFill>
                            <a:srgbClr val="000000"/>
                          </a:solidFill>
                          <a:latin typeface="+mj-lt"/>
                          <a:ea typeface="Gill Sans"/>
                          <a:cs typeface="Gill Sans"/>
                          <a:sym typeface="Gill Sans"/>
                        </a:rPr>
                        <a:t>N/A</a:t>
                      </a:r>
                      <a:endParaRPr sz="1600" u="none" strike="noStrike" cap="none" dirty="0">
                        <a:solidFill>
                          <a:srgbClr val="000000"/>
                        </a:solidFill>
                        <a:latin typeface="+mj-lt"/>
                        <a:ea typeface="Gill Sans"/>
                        <a:cs typeface="Gill Sans"/>
                        <a:sym typeface="Gill Sans"/>
                      </a:endParaRPr>
                    </a:p>
                  </a:txBody>
                  <a:tcPr marL="7625" marR="7625" marT="7625"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dirty="0">
                          <a:solidFill>
                            <a:srgbClr val="000000"/>
                          </a:solidFill>
                          <a:latin typeface="+mj-lt"/>
                          <a:ea typeface="Gill Sans"/>
                          <a:cs typeface="Gill Sans"/>
                          <a:sym typeface="Gill Sans"/>
                        </a:rPr>
                        <a:t>0</a:t>
                      </a:r>
                      <a:r>
                        <a:rPr lang="en-US" sz="1400" b="0" i="0" u="none" strike="noStrike" cap="none" dirty="0">
                          <a:solidFill>
                            <a:srgbClr val="000000"/>
                          </a:solidFill>
                          <a:effectLst/>
                          <a:latin typeface="+mj-lt"/>
                          <a:ea typeface="Gill Sans MT"/>
                          <a:cs typeface="Gill Sans MT"/>
                          <a:sym typeface="Arial"/>
                        </a:rPr>
                        <a:t>–</a:t>
                      </a:r>
                      <a:r>
                        <a:rPr lang="en-US" sz="1600" u="none" strike="noStrike" cap="none" dirty="0">
                          <a:solidFill>
                            <a:srgbClr val="000000"/>
                          </a:solidFill>
                          <a:latin typeface="+mj-lt"/>
                          <a:ea typeface="Gill Sans"/>
                          <a:cs typeface="Gill Sans"/>
                          <a:sym typeface="Gill Sans"/>
                        </a:rPr>
                        <a:t>12</a:t>
                      </a:r>
                      <a:endParaRPr sz="1600" b="0" i="0" u="none" strike="noStrike" cap="none" dirty="0">
                        <a:solidFill>
                          <a:srgbClr val="000000"/>
                        </a:solidFill>
                        <a:latin typeface="+mj-lt"/>
                        <a:ea typeface="Gill Sans"/>
                        <a:cs typeface="Gill Sans"/>
                        <a:sym typeface="Gill Sans"/>
                      </a:endParaRPr>
                    </a:p>
                  </a:txBody>
                  <a:tcPr marL="7625" marR="7625" marT="7625"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dirty="0">
                          <a:solidFill>
                            <a:srgbClr val="000000"/>
                          </a:solidFill>
                          <a:latin typeface="+mj-lt"/>
                          <a:ea typeface="Gill Sans"/>
                          <a:cs typeface="Gill Sans"/>
                          <a:sym typeface="Gill Sans"/>
                        </a:rPr>
                        <a:t>44.5%</a:t>
                      </a:r>
                      <a:endParaRPr sz="1400" u="none" strike="noStrike" cap="none" dirty="0">
                        <a:solidFill>
                          <a:srgbClr val="000000"/>
                        </a:solidFill>
                        <a:latin typeface="+mj-lt"/>
                      </a:endParaRPr>
                    </a:p>
                  </a:txBody>
                  <a:tcPr marL="7625" marR="7625" marT="7625"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None/>
                      </a:pPr>
                      <a:r>
                        <a:rPr lang="en-US" sz="1600" dirty="0">
                          <a:solidFill>
                            <a:srgbClr val="000000"/>
                          </a:solidFill>
                          <a:latin typeface="+mj-lt"/>
                          <a:ea typeface="Gill Sans"/>
                          <a:cs typeface="Gill Sans"/>
                          <a:sym typeface="Gill Sans"/>
                        </a:rPr>
                        <a:t>N/A</a:t>
                      </a:r>
                      <a:endParaRPr sz="1600" u="none" strike="noStrike" cap="none" dirty="0">
                        <a:solidFill>
                          <a:srgbClr val="000000"/>
                        </a:solidFill>
                        <a:latin typeface="+mj-lt"/>
                        <a:ea typeface="Gill Sans"/>
                        <a:cs typeface="Gill Sans"/>
                        <a:sym typeface="Gill Sans"/>
                      </a:endParaRPr>
                    </a:p>
                  </a:txBody>
                  <a:tcPr marL="7625" marR="7625" marT="7625"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dirty="0">
                          <a:solidFill>
                            <a:srgbClr val="000000"/>
                          </a:solidFill>
                          <a:latin typeface="+mj-lt"/>
                          <a:ea typeface="Gill Sans"/>
                          <a:cs typeface="Gill Sans"/>
                          <a:sym typeface="Gill Sans"/>
                        </a:rPr>
                        <a:t>0</a:t>
                      </a:r>
                      <a:r>
                        <a:rPr lang="en-US" sz="1400" b="0" i="0" u="none" strike="noStrike" cap="none" dirty="0">
                          <a:solidFill>
                            <a:srgbClr val="000000"/>
                          </a:solidFill>
                          <a:effectLst/>
                          <a:latin typeface="+mj-lt"/>
                          <a:ea typeface="Gill Sans MT"/>
                          <a:cs typeface="Gill Sans MT"/>
                          <a:sym typeface="Arial"/>
                        </a:rPr>
                        <a:t>–</a:t>
                      </a:r>
                      <a:r>
                        <a:rPr lang="en-US" sz="1600" u="none" strike="noStrike" cap="none" dirty="0">
                          <a:solidFill>
                            <a:srgbClr val="000000"/>
                          </a:solidFill>
                          <a:latin typeface="+mj-lt"/>
                          <a:ea typeface="Gill Sans"/>
                          <a:cs typeface="Gill Sans"/>
                          <a:sym typeface="Gill Sans"/>
                        </a:rPr>
                        <a:t>1</a:t>
                      </a:r>
                      <a:r>
                        <a:rPr lang="en-US" sz="1600" dirty="0">
                          <a:solidFill>
                            <a:srgbClr val="000000"/>
                          </a:solidFill>
                          <a:latin typeface="+mj-lt"/>
                          <a:ea typeface="Gill Sans"/>
                          <a:cs typeface="Gill Sans"/>
                          <a:sym typeface="Gill Sans"/>
                        </a:rPr>
                        <a:t>4</a:t>
                      </a:r>
                      <a:endParaRPr sz="1600" b="0" i="0" u="none" strike="noStrike" cap="none" dirty="0">
                        <a:solidFill>
                          <a:srgbClr val="000000"/>
                        </a:solidFill>
                        <a:latin typeface="+mj-lt"/>
                        <a:ea typeface="Gill Sans"/>
                        <a:cs typeface="Gill Sans"/>
                        <a:sym typeface="Gill Sans"/>
                      </a:endParaRPr>
                    </a:p>
                  </a:txBody>
                  <a:tcPr marL="7625" marR="7625" marT="7625"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dirty="0">
                          <a:solidFill>
                            <a:srgbClr val="000000"/>
                          </a:solidFill>
                          <a:latin typeface="+mj-lt"/>
                          <a:ea typeface="Gill Sans"/>
                          <a:cs typeface="Gill Sans"/>
                          <a:sym typeface="Gill Sans"/>
                        </a:rPr>
                        <a:t>50</a:t>
                      </a:r>
                      <a:r>
                        <a:rPr lang="en-US" sz="1600" b="0" i="0" u="none" strike="noStrike" cap="none" dirty="0">
                          <a:solidFill>
                            <a:srgbClr val="000000"/>
                          </a:solidFill>
                          <a:latin typeface="+mj-lt"/>
                          <a:ea typeface="Gill Sans"/>
                          <a:cs typeface="Gill Sans"/>
                          <a:sym typeface="Gill Sans"/>
                        </a:rPr>
                        <a:t>.</a:t>
                      </a:r>
                      <a:r>
                        <a:rPr lang="en-US" sz="1600" dirty="0">
                          <a:solidFill>
                            <a:srgbClr val="000000"/>
                          </a:solidFill>
                          <a:latin typeface="+mj-lt"/>
                          <a:ea typeface="Gill Sans"/>
                          <a:cs typeface="Gill Sans"/>
                          <a:sym typeface="Gill Sans"/>
                        </a:rPr>
                        <a:t>4</a:t>
                      </a:r>
                      <a:r>
                        <a:rPr lang="en-US" sz="1600" b="0" i="0" u="none" strike="noStrike" cap="none" dirty="0">
                          <a:solidFill>
                            <a:srgbClr val="000000"/>
                          </a:solidFill>
                          <a:latin typeface="+mj-lt"/>
                          <a:ea typeface="Gill Sans"/>
                          <a:cs typeface="Gill Sans"/>
                          <a:sym typeface="Gill Sans"/>
                        </a:rPr>
                        <a:t>%</a:t>
                      </a:r>
                      <a:endParaRPr sz="1400" b="0" i="0" u="none" strike="noStrike" cap="none" dirty="0">
                        <a:solidFill>
                          <a:srgbClr val="000000"/>
                        </a:solidFill>
                        <a:latin typeface="+mj-lt"/>
                        <a:ea typeface="Gill Sans"/>
                        <a:cs typeface="Gill Sans"/>
                        <a:sym typeface="Gill Sans"/>
                      </a:endParaRPr>
                    </a:p>
                  </a:txBody>
                  <a:tcPr marL="7625" marR="7625" marT="7625" marB="0" anchor="ctr">
                    <a:lnL w="12700" cap="flat" cmpd="sng" algn="ctr">
                      <a:solidFill>
                        <a:schemeClr val="accent3"/>
                      </a:solidFill>
                      <a:prstDash val="solid"/>
                      <a:round/>
                      <a:headEnd type="none" w="med" len="med"/>
                      <a:tailEnd type="none" w="med" len="med"/>
                    </a:lnL>
                    <a:lnR w="12700" cap="flat" cmpd="sng">
                      <a:noFill/>
                      <a:prstDash val="solid"/>
                      <a:round/>
                      <a:headEnd type="none" w="sm" len="sm"/>
                      <a:tailEnd type="none" w="sm" len="sm"/>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3"/>
                  </a:ext>
                </a:extLst>
              </a:tr>
              <a:tr h="512875">
                <a:tc>
                  <a:txBody>
                    <a:bodyPr/>
                    <a:lstStyle/>
                    <a:p>
                      <a:pPr marL="0" marR="0" lvl="0" indent="0" algn="ctr" rtl="0">
                        <a:lnSpc>
                          <a:spcPct val="100000"/>
                        </a:lnSpc>
                        <a:spcBef>
                          <a:spcPts val="0"/>
                        </a:spcBef>
                        <a:spcAft>
                          <a:spcPts val="0"/>
                        </a:spcAft>
                        <a:buClr>
                          <a:srgbClr val="000000"/>
                        </a:buClr>
                        <a:buSzPts val="1600"/>
                        <a:buFont typeface="Arial"/>
                        <a:buNone/>
                      </a:pPr>
                      <a:r>
                        <a:rPr lang="ar-LB" sz="1600" u="none" strike="noStrike" cap="none" dirty="0" smtClean="0">
                          <a:solidFill>
                            <a:srgbClr val="000000"/>
                          </a:solidFill>
                          <a:latin typeface="+mj-lt"/>
                          <a:ea typeface="Gill Sans"/>
                          <a:cs typeface="Gill Sans"/>
                          <a:sym typeface="Gill Sans"/>
                        </a:rPr>
                        <a:t>يحقق جزئيًّا</a:t>
                      </a:r>
                      <a:endParaRPr sz="1600" b="0" i="0" u="none" strike="noStrike" cap="none" dirty="0">
                        <a:solidFill>
                          <a:srgbClr val="000000"/>
                        </a:solidFill>
                        <a:latin typeface="+mj-lt"/>
                        <a:ea typeface="Gill Sans"/>
                        <a:cs typeface="Gill Sans"/>
                        <a:sym typeface="Gill Sans"/>
                      </a:endParaRPr>
                    </a:p>
                  </a:txBody>
                  <a:tcPr marL="7625" marR="7625" marT="7625" marB="0" anchor="ctr">
                    <a:lnL w="12700" cap="flat" cmpd="sng">
                      <a:noFill/>
                      <a:prstDash val="solid"/>
                      <a:round/>
                      <a:headEnd type="none" w="sm" len="sm"/>
                      <a:tailEnd type="none" w="sm" len="sm"/>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None/>
                      </a:pPr>
                      <a:r>
                        <a:rPr lang="en-US" sz="1600" dirty="0">
                          <a:solidFill>
                            <a:srgbClr val="000000"/>
                          </a:solidFill>
                          <a:latin typeface="+mj-lt"/>
                          <a:ea typeface="Gill Sans"/>
                          <a:cs typeface="Gill Sans"/>
                          <a:sym typeface="Gill Sans"/>
                        </a:rPr>
                        <a:t>13</a:t>
                      </a:r>
                      <a:endParaRPr sz="1600" u="none" strike="noStrike" cap="none" dirty="0">
                        <a:solidFill>
                          <a:srgbClr val="000000"/>
                        </a:solidFill>
                        <a:latin typeface="+mj-lt"/>
                        <a:ea typeface="Gill Sans"/>
                        <a:cs typeface="Gill Sans"/>
                        <a:sym typeface="Gill Sans"/>
                      </a:endParaRPr>
                    </a:p>
                  </a:txBody>
                  <a:tcPr marL="7625" marR="7625" marT="7625"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dirty="0" smtClean="0">
                          <a:solidFill>
                            <a:srgbClr val="000000"/>
                          </a:solidFill>
                          <a:latin typeface="+mj-lt"/>
                          <a:ea typeface="Gill Sans"/>
                          <a:cs typeface="Gill Sans"/>
                          <a:sym typeface="Gill Sans"/>
                        </a:rPr>
                        <a:t>13</a:t>
                      </a:r>
                      <a:r>
                        <a:rPr lang="en-US" sz="1400" b="0" i="0" u="none" strike="noStrike" cap="none" dirty="0" smtClean="0">
                          <a:solidFill>
                            <a:srgbClr val="000000"/>
                          </a:solidFill>
                          <a:effectLst/>
                          <a:latin typeface="+mj-lt"/>
                          <a:ea typeface="Gill Sans MT"/>
                          <a:cs typeface="Gill Sans MT"/>
                          <a:sym typeface="Arial"/>
                        </a:rPr>
                        <a:t>–</a:t>
                      </a:r>
                      <a:r>
                        <a:rPr lang="en-US" sz="1600" u="none" strike="noStrike" cap="none" dirty="0" smtClean="0">
                          <a:solidFill>
                            <a:srgbClr val="000000"/>
                          </a:solidFill>
                          <a:latin typeface="+mj-lt"/>
                          <a:ea typeface="Gill Sans"/>
                          <a:cs typeface="Gill Sans"/>
                          <a:sym typeface="Gill Sans"/>
                        </a:rPr>
                        <a:t>23</a:t>
                      </a:r>
                      <a:endParaRPr sz="1600" b="0" i="0" u="none" strike="noStrike" cap="none" dirty="0">
                        <a:solidFill>
                          <a:srgbClr val="000000"/>
                        </a:solidFill>
                        <a:latin typeface="+mj-lt"/>
                        <a:ea typeface="Gill Sans"/>
                        <a:cs typeface="Gill Sans"/>
                        <a:sym typeface="Gill Sans"/>
                      </a:endParaRPr>
                    </a:p>
                  </a:txBody>
                  <a:tcPr marL="7625" marR="7625" marT="7625"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dirty="0">
                          <a:solidFill>
                            <a:srgbClr val="000000"/>
                          </a:solidFill>
                          <a:latin typeface="+mj-lt"/>
                          <a:ea typeface="Gill Sans"/>
                          <a:cs typeface="Gill Sans"/>
                          <a:sym typeface="Gill Sans"/>
                        </a:rPr>
                        <a:t>34.7%</a:t>
                      </a:r>
                      <a:endParaRPr sz="1600" b="0" i="0" u="none" strike="noStrike" cap="none" dirty="0">
                        <a:solidFill>
                          <a:srgbClr val="000000"/>
                        </a:solidFill>
                        <a:latin typeface="+mj-lt"/>
                        <a:ea typeface="Gill Sans"/>
                        <a:cs typeface="Gill Sans"/>
                        <a:sym typeface="Gill Sans"/>
                      </a:endParaRPr>
                    </a:p>
                  </a:txBody>
                  <a:tcPr marL="7625" marR="7625" marT="7625"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None/>
                      </a:pPr>
                      <a:r>
                        <a:rPr lang="en-US" sz="1600" dirty="0">
                          <a:solidFill>
                            <a:srgbClr val="000000"/>
                          </a:solidFill>
                          <a:latin typeface="+mj-lt"/>
                          <a:ea typeface="Gill Sans"/>
                          <a:cs typeface="Gill Sans"/>
                          <a:sym typeface="Gill Sans"/>
                        </a:rPr>
                        <a:t>15</a:t>
                      </a:r>
                      <a:endParaRPr sz="1600" u="none" strike="noStrike" cap="none" dirty="0">
                        <a:solidFill>
                          <a:srgbClr val="000000"/>
                        </a:solidFill>
                        <a:latin typeface="+mj-lt"/>
                        <a:ea typeface="Gill Sans"/>
                        <a:cs typeface="Gill Sans"/>
                        <a:sym typeface="Gill Sans"/>
                      </a:endParaRPr>
                    </a:p>
                  </a:txBody>
                  <a:tcPr marL="7625" marR="7625" marT="7625"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dirty="0">
                          <a:solidFill>
                            <a:srgbClr val="000000"/>
                          </a:solidFill>
                          <a:latin typeface="+mj-lt"/>
                          <a:ea typeface="Gill Sans"/>
                          <a:cs typeface="Gill Sans"/>
                          <a:sym typeface="Gill Sans"/>
                        </a:rPr>
                        <a:t>1</a:t>
                      </a:r>
                      <a:r>
                        <a:rPr lang="en-US" sz="1600" dirty="0">
                          <a:solidFill>
                            <a:srgbClr val="000000"/>
                          </a:solidFill>
                          <a:latin typeface="+mj-lt"/>
                          <a:ea typeface="Gill Sans"/>
                          <a:cs typeface="Gill Sans"/>
                          <a:sym typeface="Gill Sans"/>
                        </a:rPr>
                        <a:t>5</a:t>
                      </a:r>
                      <a:r>
                        <a:rPr lang="en-US" sz="1400" b="0" i="0" u="none" strike="noStrike" cap="none" dirty="0">
                          <a:solidFill>
                            <a:srgbClr val="000000"/>
                          </a:solidFill>
                          <a:effectLst/>
                          <a:latin typeface="+mj-lt"/>
                          <a:ea typeface="Gill Sans MT"/>
                          <a:cs typeface="Gill Sans MT"/>
                          <a:sym typeface="Arial"/>
                        </a:rPr>
                        <a:t>–</a:t>
                      </a:r>
                      <a:r>
                        <a:rPr lang="en-US" sz="1600" u="none" strike="noStrike" cap="none" dirty="0">
                          <a:solidFill>
                            <a:srgbClr val="000000"/>
                          </a:solidFill>
                          <a:latin typeface="+mj-lt"/>
                          <a:ea typeface="Gill Sans"/>
                          <a:cs typeface="Gill Sans"/>
                          <a:sym typeface="Gill Sans"/>
                        </a:rPr>
                        <a:t>2</a:t>
                      </a:r>
                      <a:r>
                        <a:rPr lang="en-US" sz="1600" dirty="0">
                          <a:solidFill>
                            <a:srgbClr val="000000"/>
                          </a:solidFill>
                          <a:latin typeface="+mj-lt"/>
                          <a:ea typeface="Gill Sans"/>
                          <a:cs typeface="Gill Sans"/>
                          <a:sym typeface="Gill Sans"/>
                        </a:rPr>
                        <a:t>2</a:t>
                      </a:r>
                      <a:endParaRPr sz="1600" b="0" i="0" u="none" strike="noStrike" cap="none" dirty="0">
                        <a:solidFill>
                          <a:srgbClr val="000000"/>
                        </a:solidFill>
                        <a:latin typeface="+mj-lt"/>
                        <a:ea typeface="Gill Sans"/>
                        <a:cs typeface="Gill Sans"/>
                        <a:sym typeface="Gill Sans"/>
                      </a:endParaRPr>
                    </a:p>
                  </a:txBody>
                  <a:tcPr marL="7625" marR="7625" marT="7625"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dirty="0">
                          <a:solidFill>
                            <a:srgbClr val="000000"/>
                          </a:solidFill>
                          <a:latin typeface="+mj-lt"/>
                          <a:ea typeface="Gill Sans"/>
                          <a:cs typeface="Gill Sans"/>
                          <a:sym typeface="Gill Sans"/>
                        </a:rPr>
                        <a:t>25</a:t>
                      </a:r>
                      <a:r>
                        <a:rPr lang="en-US" sz="1600" u="none" strike="noStrike" cap="none" dirty="0">
                          <a:solidFill>
                            <a:srgbClr val="000000"/>
                          </a:solidFill>
                          <a:latin typeface="+mj-lt"/>
                          <a:ea typeface="Gill Sans"/>
                          <a:cs typeface="Gill Sans"/>
                          <a:sym typeface="Gill Sans"/>
                        </a:rPr>
                        <a:t>.</a:t>
                      </a:r>
                      <a:r>
                        <a:rPr lang="en-US" sz="1600" dirty="0">
                          <a:solidFill>
                            <a:srgbClr val="000000"/>
                          </a:solidFill>
                          <a:latin typeface="+mj-lt"/>
                          <a:ea typeface="Gill Sans"/>
                          <a:cs typeface="Gill Sans"/>
                          <a:sym typeface="Gill Sans"/>
                        </a:rPr>
                        <a:t>2</a:t>
                      </a:r>
                      <a:r>
                        <a:rPr lang="en-US" sz="1600" u="none" strike="noStrike" cap="none" dirty="0">
                          <a:solidFill>
                            <a:srgbClr val="000000"/>
                          </a:solidFill>
                          <a:latin typeface="+mj-lt"/>
                          <a:ea typeface="Gill Sans"/>
                          <a:cs typeface="Gill Sans"/>
                          <a:sym typeface="Gill Sans"/>
                        </a:rPr>
                        <a:t>%</a:t>
                      </a:r>
                      <a:endParaRPr sz="1600" b="0" i="0" u="none" strike="noStrike" cap="none" dirty="0">
                        <a:solidFill>
                          <a:srgbClr val="000000"/>
                        </a:solidFill>
                        <a:latin typeface="+mj-lt"/>
                        <a:ea typeface="Gill Sans"/>
                        <a:cs typeface="Gill Sans"/>
                        <a:sym typeface="Gill Sans"/>
                      </a:endParaRPr>
                    </a:p>
                  </a:txBody>
                  <a:tcPr marL="7625" marR="7625" marT="7625" marB="0" anchor="ctr">
                    <a:lnL w="12700" cap="flat" cmpd="sng" algn="ctr">
                      <a:solidFill>
                        <a:schemeClr val="accent3"/>
                      </a:solidFill>
                      <a:prstDash val="solid"/>
                      <a:round/>
                      <a:headEnd type="none" w="med" len="med"/>
                      <a:tailEnd type="none" w="med" len="med"/>
                    </a:lnL>
                    <a:lnR w="12700" cap="flat" cmpd="sng">
                      <a:noFill/>
                      <a:prstDash val="solid"/>
                      <a:round/>
                      <a:headEnd type="none" w="sm" len="sm"/>
                      <a:tailEnd type="none" w="sm" len="sm"/>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4"/>
                  </a:ext>
                </a:extLst>
              </a:tr>
              <a:tr h="512875">
                <a:tc>
                  <a:txBody>
                    <a:bodyPr/>
                    <a:lstStyle/>
                    <a:p>
                      <a:pPr marL="0" marR="0" lvl="0" indent="0" algn="ctr" rtl="0">
                        <a:lnSpc>
                          <a:spcPct val="100000"/>
                        </a:lnSpc>
                        <a:spcBef>
                          <a:spcPts val="0"/>
                        </a:spcBef>
                        <a:spcAft>
                          <a:spcPts val="0"/>
                        </a:spcAft>
                        <a:buClr>
                          <a:srgbClr val="000000"/>
                        </a:buClr>
                        <a:buSzPts val="1600"/>
                        <a:buFont typeface="Arial"/>
                        <a:buNone/>
                      </a:pPr>
                      <a:r>
                        <a:rPr lang="ar-LB" sz="1600" u="none" strike="noStrike" cap="none" dirty="0" smtClean="0">
                          <a:solidFill>
                            <a:srgbClr val="000000"/>
                          </a:solidFill>
                          <a:latin typeface="+mj-lt"/>
                          <a:ea typeface="Gill Sans"/>
                          <a:cs typeface="Gill Sans"/>
                          <a:sym typeface="Gill Sans"/>
                        </a:rPr>
                        <a:t>يحقق</a:t>
                      </a:r>
                      <a:endParaRPr sz="1600" b="0" i="0" u="none" strike="noStrike" cap="none" dirty="0">
                        <a:solidFill>
                          <a:srgbClr val="000000"/>
                        </a:solidFill>
                        <a:latin typeface="+mj-lt"/>
                        <a:ea typeface="Gill Sans"/>
                        <a:cs typeface="Gill Sans"/>
                        <a:sym typeface="Gill Sans"/>
                      </a:endParaRPr>
                    </a:p>
                  </a:txBody>
                  <a:tcPr marL="7625" marR="7625" marT="7625" marB="0" anchor="ctr">
                    <a:lnL w="12700" cap="flat" cmpd="sng">
                      <a:noFill/>
                      <a:prstDash val="solid"/>
                      <a:round/>
                      <a:headEnd type="none" w="sm" len="sm"/>
                      <a:tailEnd type="none" w="sm" len="sm"/>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None/>
                      </a:pPr>
                      <a:r>
                        <a:rPr lang="en-US" sz="1600">
                          <a:solidFill>
                            <a:srgbClr val="000000"/>
                          </a:solidFill>
                          <a:latin typeface="+mj-lt"/>
                          <a:ea typeface="Gill Sans"/>
                          <a:cs typeface="Gill Sans"/>
                          <a:sym typeface="Gill Sans"/>
                        </a:rPr>
                        <a:t>24</a:t>
                      </a:r>
                      <a:endParaRPr sz="1600" b="0" i="0" u="none" strike="noStrike" cap="none">
                        <a:solidFill>
                          <a:srgbClr val="000000"/>
                        </a:solidFill>
                        <a:latin typeface="+mj-lt"/>
                        <a:ea typeface="Gill Sans"/>
                        <a:cs typeface="Gill Sans"/>
                        <a:sym typeface="Gill Sans"/>
                      </a:endParaRPr>
                    </a:p>
                  </a:txBody>
                  <a:tcPr marL="7625" marR="7625" marT="7625"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dirty="0">
                          <a:solidFill>
                            <a:srgbClr val="000000"/>
                          </a:solidFill>
                          <a:latin typeface="+mj-lt"/>
                          <a:ea typeface="Gill Sans"/>
                          <a:cs typeface="Gill Sans"/>
                          <a:sym typeface="Gill Sans"/>
                        </a:rPr>
                        <a:t>24</a:t>
                      </a:r>
                      <a:r>
                        <a:rPr lang="en-US" sz="1400" b="0" i="0" u="none" strike="noStrike" cap="none" dirty="0">
                          <a:solidFill>
                            <a:srgbClr val="000000"/>
                          </a:solidFill>
                          <a:effectLst/>
                          <a:latin typeface="+mj-lt"/>
                          <a:ea typeface="Gill Sans MT"/>
                          <a:cs typeface="Gill Sans MT"/>
                          <a:sym typeface="Arial"/>
                        </a:rPr>
                        <a:t>–</a:t>
                      </a:r>
                      <a:r>
                        <a:rPr lang="en-US" sz="1600" b="0" i="0" u="none" strike="noStrike" cap="none" dirty="0">
                          <a:solidFill>
                            <a:srgbClr val="000000"/>
                          </a:solidFill>
                          <a:latin typeface="+mj-lt"/>
                          <a:ea typeface="Gill Sans"/>
                          <a:cs typeface="Gill Sans"/>
                          <a:sym typeface="Gill Sans"/>
                        </a:rPr>
                        <a:t>34</a:t>
                      </a:r>
                      <a:endParaRPr sz="1400" u="none" strike="noStrike" cap="none" dirty="0">
                        <a:solidFill>
                          <a:srgbClr val="000000"/>
                        </a:solidFill>
                        <a:latin typeface="+mj-lt"/>
                      </a:endParaRPr>
                    </a:p>
                  </a:txBody>
                  <a:tcPr marL="7625" marR="7625" marT="7625"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dirty="0">
                          <a:solidFill>
                            <a:srgbClr val="000000"/>
                          </a:solidFill>
                          <a:latin typeface="+mj-lt"/>
                          <a:ea typeface="Gill Sans"/>
                          <a:cs typeface="Gill Sans"/>
                          <a:sym typeface="Gill Sans"/>
                        </a:rPr>
                        <a:t>17.6%</a:t>
                      </a:r>
                      <a:endParaRPr sz="1400" u="none" strike="noStrike" cap="none" dirty="0">
                        <a:solidFill>
                          <a:srgbClr val="000000"/>
                        </a:solidFill>
                        <a:latin typeface="+mj-lt"/>
                      </a:endParaRPr>
                    </a:p>
                  </a:txBody>
                  <a:tcPr marL="7625" marR="7625" marT="7625"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None/>
                      </a:pPr>
                      <a:r>
                        <a:rPr lang="en-US" sz="1600" dirty="0">
                          <a:solidFill>
                            <a:srgbClr val="000000"/>
                          </a:solidFill>
                          <a:latin typeface="+mj-lt"/>
                          <a:ea typeface="Gill Sans"/>
                          <a:cs typeface="Gill Sans"/>
                          <a:sym typeface="Gill Sans"/>
                        </a:rPr>
                        <a:t>23</a:t>
                      </a:r>
                      <a:endParaRPr sz="1600" b="0" i="0" u="none" strike="noStrike" cap="none" dirty="0">
                        <a:solidFill>
                          <a:srgbClr val="000000"/>
                        </a:solidFill>
                        <a:latin typeface="+mj-lt"/>
                        <a:ea typeface="Gill Sans"/>
                        <a:cs typeface="Gill Sans"/>
                        <a:sym typeface="Gill Sans"/>
                      </a:endParaRPr>
                    </a:p>
                  </a:txBody>
                  <a:tcPr marL="7625" marR="7625" marT="7625"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dirty="0">
                          <a:solidFill>
                            <a:srgbClr val="000000"/>
                          </a:solidFill>
                          <a:latin typeface="+mj-lt"/>
                          <a:ea typeface="Gill Sans"/>
                          <a:cs typeface="Gill Sans"/>
                          <a:sym typeface="Gill Sans"/>
                        </a:rPr>
                        <a:t>2</a:t>
                      </a:r>
                      <a:r>
                        <a:rPr lang="en-US" sz="1600" dirty="0">
                          <a:solidFill>
                            <a:srgbClr val="000000"/>
                          </a:solidFill>
                          <a:latin typeface="+mj-lt"/>
                          <a:ea typeface="Gill Sans"/>
                          <a:cs typeface="Gill Sans"/>
                          <a:sym typeface="Gill Sans"/>
                        </a:rPr>
                        <a:t>3</a:t>
                      </a:r>
                      <a:r>
                        <a:rPr lang="en-US" sz="1400" b="0" i="0" u="none" strike="noStrike" cap="none" dirty="0">
                          <a:solidFill>
                            <a:srgbClr val="000000"/>
                          </a:solidFill>
                          <a:effectLst/>
                          <a:latin typeface="+mj-lt"/>
                          <a:ea typeface="Gill Sans MT"/>
                          <a:cs typeface="Gill Sans MT"/>
                          <a:sym typeface="Arial"/>
                        </a:rPr>
                        <a:t>–</a:t>
                      </a:r>
                      <a:r>
                        <a:rPr lang="en-US" sz="1600" b="0" i="0" u="none" strike="noStrike" cap="none" dirty="0">
                          <a:solidFill>
                            <a:srgbClr val="000000"/>
                          </a:solidFill>
                          <a:latin typeface="+mj-lt"/>
                          <a:ea typeface="Gill Sans"/>
                          <a:cs typeface="Gill Sans"/>
                          <a:sym typeface="Gill Sans"/>
                        </a:rPr>
                        <a:t>3</a:t>
                      </a:r>
                      <a:r>
                        <a:rPr lang="en-US" sz="1600" dirty="0">
                          <a:solidFill>
                            <a:srgbClr val="000000"/>
                          </a:solidFill>
                          <a:latin typeface="+mj-lt"/>
                          <a:ea typeface="Gill Sans"/>
                          <a:cs typeface="Gill Sans"/>
                          <a:sym typeface="Gill Sans"/>
                        </a:rPr>
                        <a:t>1</a:t>
                      </a:r>
                      <a:endParaRPr sz="1400" b="0" i="0" u="none" strike="noStrike" cap="none" dirty="0">
                        <a:solidFill>
                          <a:srgbClr val="000000"/>
                        </a:solidFill>
                        <a:latin typeface="+mj-lt"/>
                        <a:ea typeface="Gill Sans"/>
                        <a:cs typeface="Gill Sans"/>
                        <a:sym typeface="Gill Sans"/>
                      </a:endParaRPr>
                    </a:p>
                  </a:txBody>
                  <a:tcPr marL="7625" marR="7625" marT="7625"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dirty="0">
                          <a:solidFill>
                            <a:srgbClr val="000000"/>
                          </a:solidFill>
                          <a:latin typeface="+mj-lt"/>
                          <a:ea typeface="Gill Sans"/>
                          <a:cs typeface="Gill Sans"/>
                          <a:sym typeface="Gill Sans"/>
                        </a:rPr>
                        <a:t>1</a:t>
                      </a:r>
                      <a:r>
                        <a:rPr lang="en-US" sz="1600" dirty="0">
                          <a:solidFill>
                            <a:srgbClr val="000000"/>
                          </a:solidFill>
                          <a:latin typeface="+mj-lt"/>
                          <a:ea typeface="Gill Sans"/>
                          <a:cs typeface="Gill Sans"/>
                          <a:sym typeface="Gill Sans"/>
                        </a:rPr>
                        <a:t>4</a:t>
                      </a:r>
                      <a:r>
                        <a:rPr lang="en-US" sz="1600" b="0" i="0" u="none" strike="noStrike" cap="none" dirty="0">
                          <a:solidFill>
                            <a:srgbClr val="000000"/>
                          </a:solidFill>
                          <a:latin typeface="+mj-lt"/>
                          <a:ea typeface="Gill Sans"/>
                          <a:cs typeface="Gill Sans"/>
                          <a:sym typeface="Gill Sans"/>
                        </a:rPr>
                        <a:t>.6%</a:t>
                      </a:r>
                      <a:endParaRPr sz="1400" b="0" i="0" u="none" strike="noStrike" cap="none" dirty="0">
                        <a:solidFill>
                          <a:srgbClr val="000000"/>
                        </a:solidFill>
                        <a:latin typeface="+mj-lt"/>
                        <a:ea typeface="Gill Sans"/>
                        <a:cs typeface="Gill Sans"/>
                        <a:sym typeface="Gill Sans"/>
                      </a:endParaRPr>
                    </a:p>
                  </a:txBody>
                  <a:tcPr marL="7625" marR="7625" marT="7625" marB="0" anchor="ctr">
                    <a:lnL w="12700" cap="flat" cmpd="sng" algn="ctr">
                      <a:solidFill>
                        <a:schemeClr val="accent3"/>
                      </a:solidFill>
                      <a:prstDash val="solid"/>
                      <a:round/>
                      <a:headEnd type="none" w="med" len="med"/>
                      <a:tailEnd type="none" w="med" len="med"/>
                    </a:lnL>
                    <a:lnR w="12700" cap="flat" cmpd="sng">
                      <a:noFill/>
                      <a:prstDash val="solid"/>
                      <a:round/>
                      <a:headEnd type="none" w="sm" len="sm"/>
                      <a:tailEnd type="none" w="sm" len="sm"/>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5"/>
                  </a:ext>
                </a:extLst>
              </a:tr>
              <a:tr h="512875">
                <a:tc>
                  <a:txBody>
                    <a:bodyPr/>
                    <a:lstStyle/>
                    <a:p>
                      <a:pPr marL="0" marR="0" lvl="0" indent="0" algn="ctr" rtl="0">
                        <a:lnSpc>
                          <a:spcPct val="100000"/>
                        </a:lnSpc>
                        <a:spcBef>
                          <a:spcPts val="0"/>
                        </a:spcBef>
                        <a:spcAft>
                          <a:spcPts val="0"/>
                        </a:spcAft>
                        <a:buClr>
                          <a:srgbClr val="000000"/>
                        </a:buClr>
                        <a:buSzPts val="1600"/>
                        <a:buFont typeface="Arial"/>
                        <a:buNone/>
                      </a:pPr>
                      <a:r>
                        <a:rPr lang="ar-LB" sz="1600" u="none" strike="noStrike" cap="none" dirty="0" smtClean="0">
                          <a:solidFill>
                            <a:srgbClr val="000000"/>
                          </a:solidFill>
                          <a:latin typeface="+mj-lt"/>
                          <a:ea typeface="Gill Sans"/>
                          <a:cs typeface="Gill Sans"/>
                          <a:sym typeface="Gill Sans"/>
                        </a:rPr>
                        <a:t>يتخطّى</a:t>
                      </a:r>
                      <a:endParaRPr sz="1600" b="0" i="0" u="none" strike="noStrike" cap="none" dirty="0">
                        <a:solidFill>
                          <a:srgbClr val="000000"/>
                        </a:solidFill>
                        <a:latin typeface="+mj-lt"/>
                        <a:ea typeface="Gill Sans"/>
                        <a:cs typeface="Gill Sans"/>
                        <a:sym typeface="Gill Sans"/>
                      </a:endParaRPr>
                    </a:p>
                  </a:txBody>
                  <a:tcPr marL="7625" marR="7625" marT="7625" marB="0" anchor="ctr">
                    <a:lnL w="12700" cap="flat" cmpd="sng">
                      <a:noFill/>
                      <a:prstDash val="solid"/>
                      <a:round/>
                      <a:headEnd type="none" w="sm" len="sm"/>
                      <a:tailEnd type="none" w="sm" len="sm"/>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None/>
                      </a:pPr>
                      <a:r>
                        <a:rPr lang="en-US" sz="1600" dirty="0">
                          <a:solidFill>
                            <a:srgbClr val="000000"/>
                          </a:solidFill>
                          <a:latin typeface="+mj-lt"/>
                          <a:ea typeface="Gill Sans"/>
                          <a:cs typeface="Gill Sans"/>
                          <a:sym typeface="Gill Sans"/>
                        </a:rPr>
                        <a:t>35</a:t>
                      </a:r>
                      <a:endParaRPr sz="1600" b="0" i="0" u="none" strike="noStrike" cap="none" dirty="0">
                        <a:solidFill>
                          <a:srgbClr val="000000"/>
                        </a:solidFill>
                        <a:latin typeface="+mj-lt"/>
                        <a:ea typeface="Gill Sans"/>
                        <a:cs typeface="Gill Sans"/>
                        <a:sym typeface="Gill Sans"/>
                      </a:endParaRPr>
                    </a:p>
                  </a:txBody>
                  <a:tcPr marL="7625" marR="7625" marT="7625"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dirty="0">
                          <a:solidFill>
                            <a:srgbClr val="000000"/>
                          </a:solidFill>
                          <a:latin typeface="+mj-lt"/>
                          <a:ea typeface="Gill Sans"/>
                          <a:cs typeface="Gill Sans"/>
                          <a:sym typeface="Gill Sans"/>
                        </a:rPr>
                        <a:t>35</a:t>
                      </a:r>
                      <a:r>
                        <a:rPr lang="en-US" sz="1400" b="0" i="0" u="none" strike="noStrike" cap="none" dirty="0">
                          <a:solidFill>
                            <a:srgbClr val="000000"/>
                          </a:solidFill>
                          <a:effectLst/>
                          <a:latin typeface="+mj-lt"/>
                          <a:ea typeface="Gill Sans MT"/>
                          <a:cs typeface="Gill Sans MT"/>
                          <a:sym typeface="Arial"/>
                        </a:rPr>
                        <a:t>–</a:t>
                      </a:r>
                      <a:r>
                        <a:rPr lang="en-US" sz="1600" b="0" i="0" u="none" strike="noStrike" cap="none" dirty="0">
                          <a:solidFill>
                            <a:srgbClr val="000000"/>
                          </a:solidFill>
                          <a:latin typeface="+mj-lt"/>
                          <a:ea typeface="Gill Sans"/>
                          <a:cs typeface="Gill Sans"/>
                          <a:sym typeface="Gill Sans"/>
                        </a:rPr>
                        <a:t>40</a:t>
                      </a:r>
                      <a:endParaRPr sz="1400" u="none" strike="noStrike" cap="none" dirty="0">
                        <a:solidFill>
                          <a:srgbClr val="000000"/>
                        </a:solidFill>
                        <a:latin typeface="+mj-lt"/>
                      </a:endParaRPr>
                    </a:p>
                  </a:txBody>
                  <a:tcPr marL="7625" marR="7625" marT="7625"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dirty="0">
                          <a:solidFill>
                            <a:srgbClr val="000000"/>
                          </a:solidFill>
                          <a:latin typeface="+mj-lt"/>
                          <a:ea typeface="Gill Sans"/>
                          <a:cs typeface="Gill Sans"/>
                          <a:sym typeface="Gill Sans"/>
                        </a:rPr>
                        <a:t>3.2%</a:t>
                      </a:r>
                      <a:endParaRPr sz="1400" u="none" strike="noStrike" cap="none" dirty="0">
                        <a:solidFill>
                          <a:srgbClr val="000000"/>
                        </a:solidFill>
                        <a:latin typeface="+mj-lt"/>
                      </a:endParaRPr>
                    </a:p>
                  </a:txBody>
                  <a:tcPr marL="7625" marR="7625" marT="7625"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None/>
                      </a:pPr>
                      <a:r>
                        <a:rPr lang="en-US" sz="1600" dirty="0">
                          <a:solidFill>
                            <a:srgbClr val="000000"/>
                          </a:solidFill>
                          <a:latin typeface="+mj-lt"/>
                          <a:ea typeface="Gill Sans"/>
                          <a:cs typeface="Gill Sans"/>
                          <a:sym typeface="Gill Sans"/>
                        </a:rPr>
                        <a:t>32</a:t>
                      </a:r>
                      <a:endParaRPr sz="1600" b="0" i="0" u="none" strike="noStrike" cap="none" dirty="0">
                        <a:solidFill>
                          <a:srgbClr val="000000"/>
                        </a:solidFill>
                        <a:latin typeface="+mj-lt"/>
                        <a:ea typeface="Gill Sans"/>
                        <a:cs typeface="Gill Sans"/>
                        <a:sym typeface="Gill Sans"/>
                      </a:endParaRPr>
                    </a:p>
                  </a:txBody>
                  <a:tcPr marL="7625" marR="7625" marT="7625"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dirty="0">
                          <a:solidFill>
                            <a:srgbClr val="000000"/>
                          </a:solidFill>
                          <a:latin typeface="+mj-lt"/>
                          <a:ea typeface="Gill Sans"/>
                          <a:cs typeface="Gill Sans"/>
                          <a:sym typeface="Gill Sans"/>
                        </a:rPr>
                        <a:t>3</a:t>
                      </a:r>
                      <a:r>
                        <a:rPr lang="en-US" sz="1600" dirty="0">
                          <a:solidFill>
                            <a:srgbClr val="000000"/>
                          </a:solidFill>
                          <a:latin typeface="+mj-lt"/>
                          <a:ea typeface="Gill Sans"/>
                          <a:cs typeface="Gill Sans"/>
                          <a:sym typeface="Gill Sans"/>
                        </a:rPr>
                        <a:t>2</a:t>
                      </a:r>
                      <a:r>
                        <a:rPr lang="en-US" sz="1400" b="0" i="0" u="none" strike="noStrike" cap="none" dirty="0">
                          <a:solidFill>
                            <a:srgbClr val="000000"/>
                          </a:solidFill>
                          <a:effectLst/>
                          <a:latin typeface="+mj-lt"/>
                          <a:ea typeface="Gill Sans MT"/>
                          <a:cs typeface="Gill Sans MT"/>
                          <a:sym typeface="Arial"/>
                        </a:rPr>
                        <a:t>–</a:t>
                      </a:r>
                      <a:r>
                        <a:rPr lang="en-US" sz="1600" b="0" i="0" u="none" strike="noStrike" cap="none" dirty="0">
                          <a:solidFill>
                            <a:srgbClr val="000000"/>
                          </a:solidFill>
                          <a:latin typeface="+mj-lt"/>
                          <a:ea typeface="Gill Sans"/>
                          <a:cs typeface="Gill Sans"/>
                          <a:sym typeface="Gill Sans"/>
                        </a:rPr>
                        <a:t>40</a:t>
                      </a:r>
                      <a:endParaRPr sz="1400" b="0" i="0" u="none" strike="noStrike" cap="none" dirty="0">
                        <a:solidFill>
                          <a:srgbClr val="000000"/>
                        </a:solidFill>
                        <a:latin typeface="+mj-lt"/>
                        <a:ea typeface="Gill Sans"/>
                        <a:cs typeface="Gill Sans"/>
                        <a:sym typeface="Gill Sans"/>
                      </a:endParaRPr>
                    </a:p>
                  </a:txBody>
                  <a:tcPr marL="7625" marR="7625" marT="7625"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dirty="0">
                          <a:solidFill>
                            <a:srgbClr val="000000"/>
                          </a:solidFill>
                          <a:latin typeface="+mj-lt"/>
                          <a:ea typeface="Gill Sans"/>
                          <a:cs typeface="Gill Sans"/>
                          <a:sym typeface="Gill Sans"/>
                        </a:rPr>
                        <a:t>9.8</a:t>
                      </a:r>
                      <a:r>
                        <a:rPr lang="en-US" sz="1600" b="0" i="0" u="none" strike="noStrike" cap="none" dirty="0">
                          <a:solidFill>
                            <a:srgbClr val="000000"/>
                          </a:solidFill>
                          <a:latin typeface="+mj-lt"/>
                          <a:ea typeface="Gill Sans"/>
                          <a:cs typeface="Gill Sans"/>
                          <a:sym typeface="Gill Sans"/>
                        </a:rPr>
                        <a:t>%</a:t>
                      </a:r>
                      <a:endParaRPr sz="1400" b="0" i="0" u="none" strike="noStrike" cap="none" dirty="0">
                        <a:solidFill>
                          <a:srgbClr val="000000"/>
                        </a:solidFill>
                        <a:latin typeface="+mj-lt"/>
                        <a:ea typeface="Gill Sans"/>
                        <a:cs typeface="Gill Sans"/>
                        <a:sym typeface="Gill Sans"/>
                      </a:endParaRPr>
                    </a:p>
                  </a:txBody>
                  <a:tcPr marL="7625" marR="7625" marT="7625" marB="0" anchor="ctr">
                    <a:lnL w="12700" cap="flat" cmpd="sng" algn="ctr">
                      <a:solidFill>
                        <a:schemeClr val="accent3"/>
                      </a:solidFill>
                      <a:prstDash val="solid"/>
                      <a:round/>
                      <a:headEnd type="none" w="med" len="med"/>
                      <a:tailEnd type="none" w="med" len="med"/>
                    </a:lnL>
                    <a:lnR w="12700" cap="flat" cmpd="sng">
                      <a:noFill/>
                      <a:prstDash val="solid"/>
                      <a:round/>
                      <a:headEnd type="none" w="sm" len="sm"/>
                      <a:tailEnd type="none" w="sm" len="sm"/>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6"/>
                  </a:ext>
                </a:extLst>
              </a:tr>
              <a:tr h="512875">
                <a:tc gridSpan="3">
                  <a:txBody>
                    <a:bodyPr/>
                    <a:lstStyle/>
                    <a:p>
                      <a:pPr marL="0" marR="0" lvl="0" indent="0" algn="ctr" rtl="0">
                        <a:lnSpc>
                          <a:spcPct val="100000"/>
                        </a:lnSpc>
                        <a:spcBef>
                          <a:spcPts val="0"/>
                        </a:spcBef>
                        <a:spcAft>
                          <a:spcPts val="0"/>
                        </a:spcAft>
                        <a:buClr>
                          <a:srgbClr val="000000"/>
                        </a:buClr>
                        <a:buSzPts val="1600"/>
                        <a:buFont typeface="Arial"/>
                        <a:buNone/>
                      </a:pPr>
                      <a:r>
                        <a:rPr lang="ar-LB" sz="1600" u="none" strike="noStrike" cap="none" dirty="0" smtClean="0">
                          <a:solidFill>
                            <a:srgbClr val="000000"/>
                          </a:solidFill>
                          <a:latin typeface="+mj-lt"/>
                          <a:ea typeface="Gill Sans"/>
                          <a:cs typeface="Gill Sans"/>
                          <a:sym typeface="Gill Sans"/>
                        </a:rPr>
                        <a:t>المجموع</a:t>
                      </a:r>
                      <a:endParaRPr sz="1600" b="0" i="0" u="none" strike="noStrike" cap="none" dirty="0">
                        <a:solidFill>
                          <a:srgbClr val="000000"/>
                        </a:solidFill>
                        <a:latin typeface="+mj-lt"/>
                        <a:ea typeface="Gill Sans"/>
                        <a:cs typeface="Gill Sans"/>
                        <a:sym typeface="Gill Sans"/>
                      </a:endParaRPr>
                    </a:p>
                  </a:txBody>
                  <a:tcPr marL="7625" marR="7625" marT="7625" marB="0" anchor="ctr">
                    <a:lnL w="12700" cap="flat" cmpd="sng">
                      <a:noFill/>
                      <a:prstDash val="solid"/>
                      <a:round/>
                      <a:headEnd type="none" w="sm" len="sm"/>
                      <a:tailEnd type="none" w="sm" len="sm"/>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noFill/>
                      <a:prstDash val="solid"/>
                      <a:round/>
                      <a:headEnd type="none" w="sm" len="sm"/>
                      <a:tailEnd type="none" w="sm" len="sm"/>
                    </a:lnB>
                    <a:lnTlToBr w="12700" cmpd="sng">
                      <a:noFill/>
                      <a:prstDash val="solid"/>
                    </a:lnTlToBr>
                    <a:lnBlToTr w="12700" cmpd="sng">
                      <a:noFill/>
                      <a:prstDash val="solid"/>
                    </a:lnBlToTr>
                    <a:solidFill>
                      <a:schemeClr val="bg1"/>
                    </a:solidFill>
                  </a:tcPr>
                </a:tc>
                <a:tc hMerge="1">
                  <a:txBody>
                    <a:bodyPr/>
                    <a:lstStyle/>
                    <a:p>
                      <a:endParaRPr lang="en-US"/>
                    </a:p>
                  </a:txBody>
                  <a:tcPr/>
                </a:tc>
                <a:tc h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solidFill>
                            <a:srgbClr val="000000"/>
                          </a:solidFill>
                          <a:latin typeface="+mj-lt"/>
                          <a:ea typeface="Gill Sans"/>
                          <a:cs typeface="Gill Sans"/>
                          <a:sym typeface="Gill Sans"/>
                        </a:rPr>
                        <a:t>100.0%</a:t>
                      </a:r>
                      <a:endParaRPr sz="1600" b="0" i="0" u="none" strike="noStrike" cap="none">
                        <a:solidFill>
                          <a:srgbClr val="000000"/>
                        </a:solidFill>
                        <a:latin typeface="+mj-lt"/>
                        <a:ea typeface="Gill Sans"/>
                        <a:cs typeface="Gill Sans"/>
                        <a:sym typeface="Gill Sans"/>
                      </a:endParaRPr>
                    </a:p>
                  </a:txBody>
                  <a:tcPr marL="7625" marR="7625" marT="7625"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noFill/>
                      <a:prstDash val="solid"/>
                      <a:round/>
                      <a:headEnd type="none" w="sm" len="sm"/>
                      <a:tailEnd type="none" w="sm" len="sm"/>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None/>
                      </a:pPr>
                      <a:endParaRPr sz="1600" u="none" strike="noStrike" cap="none">
                        <a:solidFill>
                          <a:srgbClr val="000000"/>
                        </a:solidFill>
                        <a:latin typeface="+mj-lt"/>
                        <a:ea typeface="Gill Sans"/>
                        <a:cs typeface="Gill Sans"/>
                        <a:sym typeface="Gill Sans"/>
                      </a:endParaRPr>
                    </a:p>
                  </a:txBody>
                  <a:tcPr marL="7625" marR="7625" marT="7625"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noFill/>
                      <a:prstDash val="solid"/>
                      <a:round/>
                      <a:headEnd type="none" w="sm" len="sm"/>
                      <a:tailEnd type="none" w="sm" len="sm"/>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dirty="0">
                        <a:solidFill>
                          <a:srgbClr val="000000"/>
                        </a:solidFill>
                        <a:latin typeface="+mj-lt"/>
                        <a:ea typeface="Gill Sans"/>
                        <a:cs typeface="Gill Sans"/>
                        <a:sym typeface="Gill Sans"/>
                      </a:endParaRPr>
                    </a:p>
                  </a:txBody>
                  <a:tcPr marL="7625" marR="7625" marT="7625"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noFill/>
                      <a:prstDash val="solid"/>
                      <a:round/>
                      <a:headEnd type="none" w="sm" len="sm"/>
                      <a:tailEnd type="none" w="sm" len="sm"/>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dirty="0">
                          <a:solidFill>
                            <a:srgbClr val="000000"/>
                          </a:solidFill>
                          <a:latin typeface="+mj-lt"/>
                          <a:ea typeface="Gill Sans"/>
                          <a:cs typeface="Gill Sans"/>
                          <a:sym typeface="Gill Sans"/>
                        </a:rPr>
                        <a:t>100.0%</a:t>
                      </a:r>
                      <a:endParaRPr sz="1600" u="none" strike="noStrike" cap="none" dirty="0">
                        <a:solidFill>
                          <a:srgbClr val="000000"/>
                        </a:solidFill>
                        <a:latin typeface="+mj-lt"/>
                        <a:ea typeface="Gill Sans"/>
                        <a:cs typeface="Gill Sans"/>
                        <a:sym typeface="Gill Sans"/>
                      </a:endParaRPr>
                    </a:p>
                  </a:txBody>
                  <a:tcPr marL="7625" marR="7625" marT="7625" marB="0" anchor="ctr">
                    <a:lnL w="12700" cap="flat" cmpd="sng" algn="ctr">
                      <a:solidFill>
                        <a:schemeClr val="accent3"/>
                      </a:solidFill>
                      <a:prstDash val="solid"/>
                      <a:round/>
                      <a:headEnd type="none" w="med" len="med"/>
                      <a:tailEnd type="none" w="med" len="med"/>
                    </a:lnL>
                    <a:lnR w="12700" cap="flat" cmpd="sng">
                      <a:noFill/>
                      <a:prstDash val="solid"/>
                      <a:round/>
                      <a:headEnd type="none" w="sm" len="sm"/>
                      <a:tailEnd type="none" w="sm" len="sm"/>
                    </a:lnR>
                    <a:lnT w="12700" cap="flat" cmpd="sng" algn="ctr">
                      <a:solidFill>
                        <a:schemeClr val="accent3"/>
                      </a:solidFill>
                      <a:prstDash val="solid"/>
                      <a:round/>
                      <a:headEnd type="none" w="med" len="med"/>
                      <a:tailEnd type="none" w="med" len="med"/>
                    </a:lnT>
                    <a:lnB w="12700" cap="flat" cmpd="sng">
                      <a:noFill/>
                      <a:prstDash val="solid"/>
                      <a:round/>
                      <a:headEnd type="none" w="sm" len="sm"/>
                      <a:tailEnd type="none" w="sm" len="sm"/>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7"/>
                  </a:ext>
                </a:extLst>
              </a:tr>
            </a:tbl>
          </a:graphicData>
        </a:graphic>
      </p:graphicFrame>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6991A4-9D34-4F22-BD88-5411F7942DD5}"/>
              </a:ext>
            </a:extLst>
          </p:cNvPr>
          <p:cNvSpPr>
            <a:spLocks noGrp="1"/>
          </p:cNvSpPr>
          <p:nvPr>
            <p:ph type="title"/>
          </p:nvPr>
        </p:nvSpPr>
        <p:spPr>
          <a:xfrm>
            <a:off x="838200" y="365125"/>
            <a:ext cx="10515600" cy="5472967"/>
          </a:xfrm>
        </p:spPr>
        <p:txBody>
          <a:bodyPr>
            <a:normAutofit/>
          </a:bodyPr>
          <a:lstStyle/>
          <a:p>
            <a:pPr algn="ctr" rtl="1"/>
            <a:r>
              <a:rPr lang="ar-LB" dirty="0" smtClean="0"/>
              <a:t>المحاضرة 19</a:t>
            </a:r>
            <a:br>
              <a:rPr lang="ar-LB" dirty="0" smtClean="0"/>
            </a:br>
            <a:r>
              <a:rPr lang="ar-LB" dirty="0"/>
              <a:t/>
            </a:r>
            <a:br>
              <a:rPr lang="ar-LB" dirty="0"/>
            </a:br>
            <a:r>
              <a:rPr lang="ar-LB" dirty="0" smtClean="0"/>
              <a:t>تقييم الورشة</a:t>
            </a:r>
            <a:endParaRPr lang="en-US" dirty="0"/>
          </a:p>
        </p:txBody>
      </p:sp>
    </p:spTree>
    <p:extLst>
      <p:ext uri="{BB962C8B-B14F-4D97-AF65-F5344CB8AC3E}">
        <p14:creationId xmlns:p14="http://schemas.microsoft.com/office/powerpoint/2010/main" val="2246023418"/>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Shape 2004"/>
        <p:cNvGrpSpPr/>
        <p:nvPr/>
      </p:nvGrpSpPr>
      <p:grpSpPr>
        <a:xfrm>
          <a:off x="0" y="0"/>
          <a:ext cx="0" cy="0"/>
          <a:chOff x="0" y="0"/>
          <a:chExt cx="0" cy="0"/>
        </a:xfrm>
      </p:grpSpPr>
      <p:sp>
        <p:nvSpPr>
          <p:cNvPr id="2005" name="Google Shape;2005;p89"/>
          <p:cNvSpPr txBox="1">
            <a:spLocks noGrp="1"/>
          </p:cNvSpPr>
          <p:nvPr>
            <p:ph type="ctrTitle"/>
          </p:nvPr>
        </p:nvSpPr>
        <p:spPr>
          <a:xfrm>
            <a:off x="659892" y="1694122"/>
            <a:ext cx="10872216" cy="1815841"/>
          </a:xfrm>
          <a:prstGeom prst="rect">
            <a:avLst/>
          </a:prstGeom>
          <a:noFill/>
          <a:ln>
            <a:noFill/>
          </a:ln>
        </p:spPr>
        <p:txBody>
          <a:bodyPr spcFirstLastPara="1" wrap="square" lIns="91425" tIns="45700" rIns="91425" bIns="45700" anchor="b" anchorCtr="0">
            <a:spAutoFit/>
          </a:bodyPr>
          <a:lstStyle/>
          <a:p>
            <a:pPr marL="0" lvl="0" indent="0" algn="ctr" rtl="0">
              <a:lnSpc>
                <a:spcPct val="100000"/>
              </a:lnSpc>
              <a:spcBef>
                <a:spcPts val="0"/>
              </a:spcBef>
              <a:spcAft>
                <a:spcPts val="0"/>
              </a:spcAft>
              <a:buClr>
                <a:schemeClr val="lt2"/>
              </a:buClr>
              <a:buSzPts val="2800"/>
              <a:buFont typeface="Gill Sans"/>
              <a:buNone/>
            </a:pPr>
            <a:endParaRPr lang="en-US" sz="3600" b="1" dirty="0">
              <a:solidFill>
                <a:srgbClr val="F3F3F3"/>
              </a:solidFill>
            </a:endParaRPr>
          </a:p>
          <a:p>
            <a:pPr marL="0" lvl="0" indent="0" algn="ctr" rtl="1">
              <a:lnSpc>
                <a:spcPct val="100000"/>
              </a:lnSpc>
              <a:spcBef>
                <a:spcPts val="0"/>
              </a:spcBef>
              <a:spcAft>
                <a:spcPts val="0"/>
              </a:spcAft>
              <a:buClr>
                <a:schemeClr val="lt2"/>
              </a:buClr>
              <a:buSzPts val="2800"/>
              <a:buFont typeface="Gill Sans"/>
              <a:buNone/>
            </a:pPr>
            <a:r>
              <a:rPr lang="en-US" sz="3600" b="1" cap="none" dirty="0">
                <a:solidFill>
                  <a:srgbClr val="F3F3F3"/>
                </a:solidFill>
              </a:rPr>
              <a:t> </a:t>
            </a:r>
            <a:endParaRPr lang="en-US" sz="4000" b="1" cap="none" dirty="0">
              <a:solidFill>
                <a:srgbClr val="F3F3F3"/>
              </a:solidFill>
            </a:endParaRPr>
          </a:p>
          <a:p>
            <a:pPr marL="0" lvl="0" indent="0" algn="ctr" rtl="1">
              <a:lnSpc>
                <a:spcPct val="100000"/>
              </a:lnSpc>
              <a:spcBef>
                <a:spcPts val="0"/>
              </a:spcBef>
              <a:spcAft>
                <a:spcPts val="0"/>
              </a:spcAft>
              <a:buClr>
                <a:schemeClr val="lt2"/>
              </a:buClr>
              <a:buSzPts val="2800"/>
              <a:buFont typeface="Gill Sans"/>
              <a:buNone/>
            </a:pPr>
            <a:r>
              <a:rPr lang="ar-LB" sz="4000" b="1" cap="none" dirty="0" smtClean="0">
                <a:solidFill>
                  <a:srgbClr val="F3F3F3"/>
                </a:solidFill>
              </a:rPr>
              <a:t>تقييم الورشة</a:t>
            </a:r>
            <a:endParaRPr lang="en-US" sz="4000" b="1" dirty="0">
              <a:solidFill>
                <a:srgbClr val="F3F3F3"/>
              </a:solidFill>
            </a:endParaRPr>
          </a:p>
        </p:txBody>
      </p:sp>
      <p:pic>
        <p:nvPicPr>
          <p:cNvPr id="2" name="Picture 1" descr="A black and white logo&#10;&#10;Description automatically generated with low confidence">
            <a:extLst>
              <a:ext uri="{FF2B5EF4-FFF2-40B4-BE49-F238E27FC236}">
                <a16:creationId xmlns:a16="http://schemas.microsoft.com/office/drawing/2014/main" xmlns="" id="{64CC03DC-D0CF-30E2-4779-53D44813C2A2}"/>
              </a:ext>
            </a:extLst>
          </p:cNvPr>
          <p:cNvPicPr>
            <a:picLocks noChangeAspect="1"/>
          </p:cNvPicPr>
          <p:nvPr/>
        </p:nvPicPr>
        <p:blipFill rotWithShape="1">
          <a:blip r:embed="rId3"/>
          <a:srcRect l="56736" t="15091" r="16052" b="56378"/>
          <a:stretch/>
        </p:blipFill>
        <p:spPr>
          <a:xfrm>
            <a:off x="426867" y="370654"/>
            <a:ext cx="789975" cy="64008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 name="Title 3"/>
          <p:cNvSpPr>
            <a:spLocks noGrp="1"/>
          </p:cNvSpPr>
          <p:nvPr>
            <p:ph type="title"/>
          </p:nvPr>
        </p:nvSpPr>
        <p:spPr>
          <a:xfrm>
            <a:off x="609599" y="709792"/>
            <a:ext cx="10895635" cy="707846"/>
          </a:xfrm>
        </p:spPr>
        <p:txBody>
          <a:bodyPr/>
          <a:lstStyle/>
          <a:p>
            <a:pPr algn="r" rtl="1"/>
            <a:r>
              <a:rPr lang="ar-LB" sz="4000" dirty="0" smtClean="0">
                <a:latin typeface="Simplified Arabic" panose="02020603050405020304" pitchFamily="18" charset="-78"/>
                <a:cs typeface="Simplified Arabic" panose="02020603050405020304" pitchFamily="18" charset="-78"/>
              </a:rPr>
              <a:t>ما هو ربط السياسات؟</a:t>
            </a:r>
            <a:endParaRPr lang="en-US" sz="4000" dirty="0">
              <a:latin typeface="Simplified Arabic" panose="02020603050405020304" pitchFamily="18" charset="-78"/>
              <a:cs typeface="Simplified Arabic" panose="02020603050405020304" pitchFamily="18" charset="-78"/>
            </a:endParaRPr>
          </a:p>
        </p:txBody>
      </p:sp>
      <p:sp>
        <p:nvSpPr>
          <p:cNvPr id="440" name="Google Shape;440;g9c7fbe508c_0_846"/>
          <p:cNvSpPr txBox="1">
            <a:spLocks noGrp="1"/>
          </p:cNvSpPr>
          <p:nvPr>
            <p:ph type="body" idx="1"/>
          </p:nvPr>
        </p:nvSpPr>
        <p:spPr/>
        <p:txBody>
          <a:bodyPr>
            <a:normAutofit/>
          </a:bodyPr>
          <a:lstStyle/>
          <a:p>
            <a:pPr marL="94234" lvl="0" indent="0" algn="r" rtl="1">
              <a:buNone/>
            </a:pPr>
            <a:r>
              <a:rPr lang="ar-LB" sz="2400" dirty="0" smtClean="0">
                <a:latin typeface="Simplified Arabic" panose="02020603050405020304" pitchFamily="18" charset="-78"/>
                <a:cs typeface="Simplified Arabic" panose="02020603050405020304" pitchFamily="18" charset="-78"/>
              </a:rPr>
              <a:t>ربط السياسات هو العملية التي سوف نستخدمها لوضع حدّ أدنى لمستوى الكفاءة في [اسم التقييم]، وهي تعتمد على حكم الخبراء (أنتم!)</a:t>
            </a:r>
          </a:p>
          <a:p>
            <a:pPr marL="94234" lvl="0" indent="0" algn="r" rtl="1">
              <a:buNone/>
            </a:pPr>
            <a:endParaRPr lang="ar-LB" sz="2400" dirty="0">
              <a:latin typeface="Simplified Arabic" panose="02020603050405020304" pitchFamily="18" charset="-78"/>
              <a:cs typeface="Simplified Arabic" panose="02020603050405020304" pitchFamily="18" charset="-78"/>
            </a:endParaRPr>
          </a:p>
          <a:p>
            <a:pPr marL="94234" lvl="0" indent="0" algn="r" rtl="1">
              <a:buNone/>
            </a:pPr>
            <a:r>
              <a:rPr lang="ar-LB" sz="2400" dirty="0" smtClean="0">
                <a:latin typeface="Simplified Arabic" panose="02020603050405020304" pitchFamily="18" charset="-78"/>
                <a:cs typeface="Simplified Arabic" panose="02020603050405020304" pitchFamily="18" charset="-78"/>
              </a:rPr>
              <a:t>لتحقيق ذلك: </a:t>
            </a:r>
          </a:p>
          <a:p>
            <a:pPr lvl="0" algn="r" rtl="1"/>
            <a:r>
              <a:rPr lang="ar-LB" sz="2400" dirty="0" smtClean="0">
                <a:latin typeface="Simplified Arabic" panose="02020603050405020304" pitchFamily="18" charset="-78"/>
                <a:cs typeface="Simplified Arabic" panose="02020603050405020304" pitchFamily="18" charset="-78"/>
              </a:rPr>
              <a:t>تحقق من مدى توافق [اسم التقييم] مع التوقعات العالمية في [الموادّ] للـ [الصفوف] باستخدام وثيقة تسمّى إطار الكفاءة العالمي (</a:t>
            </a:r>
            <a:r>
              <a:rPr lang="en-GB" sz="2400" dirty="0">
                <a:latin typeface="Simplified Arabic" panose="02020603050405020304" pitchFamily="18" charset="-78"/>
                <a:cs typeface="Simplified Arabic" panose="02020603050405020304" pitchFamily="18" charset="-78"/>
              </a:rPr>
              <a:t>GPF</a:t>
            </a:r>
            <a:r>
              <a:rPr lang="ar-LB" sz="2400" dirty="0" smtClean="0">
                <a:latin typeface="Simplified Arabic" panose="02020603050405020304" pitchFamily="18" charset="-78"/>
                <a:cs typeface="Simplified Arabic" panose="02020603050405020304" pitchFamily="18" charset="-78"/>
              </a:rPr>
              <a:t>)</a:t>
            </a:r>
          </a:p>
          <a:p>
            <a:pPr lvl="0" algn="r" rtl="1"/>
            <a:r>
              <a:rPr lang="ar-LB" sz="2400" dirty="0" smtClean="0">
                <a:latin typeface="Simplified Arabic" panose="02020603050405020304" pitchFamily="18" charset="-78"/>
                <a:cs typeface="Simplified Arabic" panose="02020603050405020304" pitchFamily="18" charset="-78"/>
              </a:rPr>
              <a:t>حدّد مجموع العلامات الذي يجب على المتعلّم تحقيقه في [اسم التقييم] ليبيّن أنّه حقق الحدّ الأدنى لمستوى الكفاءة للـ [الصفوف]</a:t>
            </a:r>
            <a:endParaRPr lang="en-US" sz="2400" dirty="0">
              <a:latin typeface="Simplified Arabic" panose="02020603050405020304" pitchFamily="18" charset="-78"/>
              <a:cs typeface="Simplified Arabic" panose="02020603050405020304" pitchFamily="18" charset="-78"/>
            </a:endParaRPr>
          </a:p>
          <a:p>
            <a:pPr lvl="0"/>
            <a:endParaRPr lang="en-US" dirty="0"/>
          </a:p>
        </p:txBody>
      </p:sp>
      <p:sp>
        <p:nvSpPr>
          <p:cNvPr id="443" name="Google Shape;443;g9c7fbe508c_0_846"/>
          <p:cNvSpPr/>
          <p:nvPr/>
        </p:nvSpPr>
        <p:spPr>
          <a:xfrm>
            <a:off x="1014097" y="630340"/>
            <a:ext cx="670200" cy="692400"/>
          </a:xfrm>
          <a:prstGeom prst="plus">
            <a:avLst>
              <a:gd name="adj" fmla="val 25000"/>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 name="Picture 1" descr="A black and white logo&#10;&#10;Description automatically generated with low confidence">
            <a:extLst>
              <a:ext uri="{FF2B5EF4-FFF2-40B4-BE49-F238E27FC236}">
                <a16:creationId xmlns:a16="http://schemas.microsoft.com/office/drawing/2014/main" xmlns="" id="{33230950-42C4-7FF9-3B91-CF810F9D6280}"/>
              </a:ext>
            </a:extLst>
          </p:cNvPr>
          <p:cNvPicPr>
            <a:picLocks noChangeAspect="1"/>
          </p:cNvPicPr>
          <p:nvPr/>
        </p:nvPicPr>
        <p:blipFill rotWithShape="1">
          <a:blip r:embed="rId3"/>
          <a:srcRect l="56736" t="15091" r="16052" b="56378"/>
          <a:stretch/>
        </p:blipFill>
        <p:spPr>
          <a:xfrm>
            <a:off x="11085812" y="5882323"/>
            <a:ext cx="789975" cy="640080"/>
          </a:xfrm>
          <a:prstGeom prst="rect">
            <a:avLst/>
          </a:prstGeom>
        </p:spPr>
      </p:pic>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Shape 2011"/>
        <p:cNvGrpSpPr/>
        <p:nvPr/>
      </p:nvGrpSpPr>
      <p:grpSpPr>
        <a:xfrm>
          <a:off x="0" y="0"/>
          <a:ext cx="0" cy="0"/>
          <a:chOff x="0" y="0"/>
          <a:chExt cx="0" cy="0"/>
        </a:xfrm>
      </p:grpSpPr>
      <p:sp>
        <p:nvSpPr>
          <p:cNvPr id="2012" name="Google Shape;2012;p90"/>
          <p:cNvSpPr txBox="1">
            <a:spLocks noGrp="1"/>
          </p:cNvSpPr>
          <p:nvPr>
            <p:ph type="title"/>
          </p:nvPr>
        </p:nvSpPr>
        <p:spPr/>
        <p:txBody>
          <a:bodyPr/>
          <a:lstStyle/>
          <a:p>
            <a:pPr lvl="0" algn="r" rtl="1"/>
            <a:r>
              <a:rPr lang="ar-LB" dirty="0" smtClean="0"/>
              <a:t>تعليمات لتقييم الورشة</a:t>
            </a:r>
            <a:endParaRPr lang="en-US" dirty="0"/>
          </a:p>
        </p:txBody>
      </p:sp>
      <p:sp>
        <p:nvSpPr>
          <p:cNvPr id="2014" name="Google Shape;2014;p90"/>
          <p:cNvSpPr txBox="1">
            <a:spLocks noGrp="1"/>
          </p:cNvSpPr>
          <p:nvPr>
            <p:ph type="body" idx="1"/>
          </p:nvPr>
        </p:nvSpPr>
        <p:spPr/>
        <p:txBody>
          <a:bodyPr/>
          <a:lstStyle/>
          <a:p>
            <a:pPr lvl="0" algn="r" rtl="1"/>
            <a:r>
              <a:rPr lang="ar-LB" dirty="0" smtClean="0"/>
              <a:t>سوف تقومون الآن بملء </a:t>
            </a:r>
            <a:r>
              <a:rPr lang="ar-LB" b="1" dirty="0" smtClean="0"/>
              <a:t>استمارة تقييم </a:t>
            </a:r>
            <a:r>
              <a:rPr lang="ar-LB" dirty="0" smtClean="0"/>
              <a:t>لتشاركوا آراءكم حول الجوانب التالية من الورشة:</a:t>
            </a:r>
            <a:endParaRPr lang="en-US" dirty="0"/>
          </a:p>
          <a:p>
            <a:pPr lvl="1" algn="r" rtl="1"/>
            <a:r>
              <a:rPr lang="ar-LB" b="1" dirty="0" smtClean="0"/>
              <a:t>التدريب على إطار الكفاءة العالمي </a:t>
            </a:r>
            <a:endParaRPr lang="en-GB" b="1" dirty="0"/>
          </a:p>
          <a:p>
            <a:pPr lvl="1" algn="r" rtl="1"/>
            <a:r>
              <a:rPr lang="ar-LB" b="1" dirty="0" smtClean="0"/>
              <a:t>التدريب على التقييم</a:t>
            </a:r>
            <a:endParaRPr lang="en-GB" b="1" dirty="0"/>
          </a:p>
          <a:p>
            <a:pPr lvl="1" algn="r" rtl="1"/>
            <a:r>
              <a:rPr lang="ar-LB" b="1" dirty="0" smtClean="0"/>
              <a:t>مهمّة التوافق</a:t>
            </a:r>
          </a:p>
          <a:p>
            <a:pPr lvl="1" algn="r" rtl="1"/>
            <a:r>
              <a:rPr lang="ar-LB" b="1" dirty="0" smtClean="0"/>
              <a:t>مهمّة المطابقة</a:t>
            </a:r>
          </a:p>
          <a:p>
            <a:pPr lvl="1" algn="r" rtl="1"/>
            <a:r>
              <a:rPr lang="ar-LB" b="1" dirty="0" smtClean="0"/>
              <a:t>التدريب على ربط السياسات</a:t>
            </a:r>
          </a:p>
          <a:p>
            <a:pPr lvl="1" algn="r" rtl="1"/>
            <a:r>
              <a:rPr lang="ar-LB" b="1" dirty="0" smtClean="0"/>
              <a:t>نتائج الجولة 2</a:t>
            </a:r>
            <a:endParaRPr lang="en-GB" b="1" dirty="0"/>
          </a:p>
        </p:txBody>
      </p:sp>
      <p:pic>
        <p:nvPicPr>
          <p:cNvPr id="2" name="Picture 1" descr="A black and white logo&#10;&#10;Description automatically generated with low confidence">
            <a:extLst>
              <a:ext uri="{FF2B5EF4-FFF2-40B4-BE49-F238E27FC236}">
                <a16:creationId xmlns:a16="http://schemas.microsoft.com/office/drawing/2014/main" xmlns="" id="{94D04D44-9624-D6C8-988E-01D3936EA1AD}"/>
              </a:ext>
            </a:extLst>
          </p:cNvPr>
          <p:cNvPicPr>
            <a:picLocks noChangeAspect="1"/>
          </p:cNvPicPr>
          <p:nvPr/>
        </p:nvPicPr>
        <p:blipFill rotWithShape="1">
          <a:blip r:embed="rId3"/>
          <a:srcRect l="56736" t="15091" r="16052" b="56378"/>
          <a:stretch/>
        </p:blipFill>
        <p:spPr>
          <a:xfrm>
            <a:off x="11085812" y="5882323"/>
            <a:ext cx="789975" cy="640080"/>
          </a:xfrm>
          <a:prstGeom prst="rect">
            <a:avLst/>
          </a:prstGeom>
        </p:spPr>
      </p:pic>
      <p:pic>
        <p:nvPicPr>
          <p:cNvPr id="3" name="Picture 2" descr="A black and white logo&#10;&#10;Description automatically generated with low confidence">
            <a:extLst>
              <a:ext uri="{FF2B5EF4-FFF2-40B4-BE49-F238E27FC236}">
                <a16:creationId xmlns:a16="http://schemas.microsoft.com/office/drawing/2014/main" xmlns="" id="{76AF78A4-2DD8-42FC-CBA3-95B63FF884CB}"/>
              </a:ext>
            </a:extLst>
          </p:cNvPr>
          <p:cNvPicPr>
            <a:picLocks noChangeAspect="1"/>
          </p:cNvPicPr>
          <p:nvPr/>
        </p:nvPicPr>
        <p:blipFill rotWithShape="1">
          <a:blip r:embed="rId3"/>
          <a:srcRect l="56736" t="15091" r="16052" b="56378"/>
          <a:stretch/>
        </p:blipFill>
        <p:spPr>
          <a:xfrm>
            <a:off x="11085812" y="5960933"/>
            <a:ext cx="789975" cy="640080"/>
          </a:xfrm>
          <a:prstGeom prst="rect">
            <a:avLst/>
          </a:prstGeom>
        </p:spPr>
      </p:pic>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6991A4-9D34-4F22-BD88-5411F7942DD5}"/>
              </a:ext>
            </a:extLst>
          </p:cNvPr>
          <p:cNvSpPr>
            <a:spLocks noGrp="1"/>
          </p:cNvSpPr>
          <p:nvPr>
            <p:ph type="title"/>
          </p:nvPr>
        </p:nvSpPr>
        <p:spPr>
          <a:xfrm>
            <a:off x="838200" y="365125"/>
            <a:ext cx="10515600" cy="5472967"/>
          </a:xfrm>
        </p:spPr>
        <p:txBody>
          <a:bodyPr>
            <a:normAutofit/>
          </a:bodyPr>
          <a:lstStyle/>
          <a:p>
            <a:pPr algn="ctr" rtl="1"/>
            <a:r>
              <a:rPr lang="ar-LB" dirty="0" smtClean="0"/>
              <a:t>المحاضرة 20</a:t>
            </a:r>
            <a:br>
              <a:rPr lang="ar-LB" dirty="0" smtClean="0"/>
            </a:br>
            <a:r>
              <a:rPr lang="ar-LB" dirty="0"/>
              <a:t/>
            </a:r>
            <a:br>
              <a:rPr lang="ar-LB" dirty="0"/>
            </a:br>
            <a:r>
              <a:rPr lang="ar-LB" dirty="0" smtClean="0"/>
              <a:t>اختتام الورشة والترتيبات اللوجستية</a:t>
            </a:r>
            <a:endParaRPr lang="en-US" dirty="0"/>
          </a:p>
        </p:txBody>
      </p:sp>
    </p:spTree>
    <p:extLst>
      <p:ext uri="{BB962C8B-B14F-4D97-AF65-F5344CB8AC3E}">
        <p14:creationId xmlns:p14="http://schemas.microsoft.com/office/powerpoint/2010/main" val="655026602"/>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Shape 2042"/>
        <p:cNvGrpSpPr/>
        <p:nvPr/>
      </p:nvGrpSpPr>
      <p:grpSpPr>
        <a:xfrm>
          <a:off x="0" y="0"/>
          <a:ext cx="0" cy="0"/>
          <a:chOff x="0" y="0"/>
          <a:chExt cx="0" cy="0"/>
        </a:xfrm>
      </p:grpSpPr>
      <p:sp>
        <p:nvSpPr>
          <p:cNvPr id="2043" name="Google Shape;2043;g9ac492e7be_0_0"/>
          <p:cNvSpPr txBox="1">
            <a:spLocks noGrp="1"/>
          </p:cNvSpPr>
          <p:nvPr>
            <p:ph type="ctrTitle"/>
          </p:nvPr>
        </p:nvSpPr>
        <p:spPr>
          <a:prstGeom prst="rect">
            <a:avLst/>
          </a:prstGeom>
          <a:noFill/>
          <a:ln>
            <a:noFill/>
          </a:ln>
        </p:spPr>
        <p:txBody>
          <a:bodyPr spcFirstLastPara="1" wrap="square" lIns="91425" tIns="45700" rIns="91425" bIns="45700" anchor="b" anchorCtr="0">
            <a:noAutofit/>
          </a:bodyPr>
          <a:lstStyle/>
          <a:p>
            <a:pPr marL="0" lvl="0" indent="0" algn="ctr" rtl="1">
              <a:lnSpc>
                <a:spcPct val="100000"/>
              </a:lnSpc>
              <a:spcBef>
                <a:spcPts val="0"/>
              </a:spcBef>
              <a:spcAft>
                <a:spcPts val="0"/>
              </a:spcAft>
              <a:buClr>
                <a:schemeClr val="lt2"/>
              </a:buClr>
              <a:buSzPts val="2800"/>
              <a:buFont typeface="Gill Sans"/>
              <a:buNone/>
            </a:pPr>
            <a:r>
              <a:rPr lang="ar-LB" sz="4400" b="1" dirty="0" smtClean="0">
                <a:solidFill>
                  <a:srgbClr val="F3F3F3"/>
                </a:solidFill>
              </a:rPr>
              <a:t>الخطوات المقبلة</a:t>
            </a:r>
            <a:endParaRPr sz="4400" b="1" dirty="0">
              <a:solidFill>
                <a:srgbClr val="F3F3F3"/>
              </a:solidFill>
            </a:endParaRPr>
          </a:p>
        </p:txBody>
      </p:sp>
      <p:pic>
        <p:nvPicPr>
          <p:cNvPr id="2" name="Picture 1" descr="A black and white logo&#10;&#10;Description automatically generated with low confidence">
            <a:extLst>
              <a:ext uri="{FF2B5EF4-FFF2-40B4-BE49-F238E27FC236}">
                <a16:creationId xmlns:a16="http://schemas.microsoft.com/office/drawing/2014/main" xmlns="" id="{B3485CB4-FE3A-73C5-AE02-279600CC39E9}"/>
              </a:ext>
            </a:extLst>
          </p:cNvPr>
          <p:cNvPicPr>
            <a:picLocks noChangeAspect="1"/>
          </p:cNvPicPr>
          <p:nvPr/>
        </p:nvPicPr>
        <p:blipFill rotWithShape="1">
          <a:blip r:embed="rId3"/>
          <a:srcRect l="56736" t="15091" r="16052" b="56378"/>
          <a:stretch/>
        </p:blipFill>
        <p:spPr>
          <a:xfrm>
            <a:off x="426867" y="370654"/>
            <a:ext cx="789975" cy="640080"/>
          </a:xfrm>
          <a:prstGeom prst="rect">
            <a:avLst/>
          </a:prstGeom>
        </p:spPr>
      </p:pic>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Shape 2049"/>
        <p:cNvGrpSpPr/>
        <p:nvPr/>
      </p:nvGrpSpPr>
      <p:grpSpPr>
        <a:xfrm>
          <a:off x="0" y="0"/>
          <a:ext cx="0" cy="0"/>
          <a:chOff x="0" y="0"/>
          <a:chExt cx="0" cy="0"/>
        </a:xfrm>
      </p:grpSpPr>
      <p:sp>
        <p:nvSpPr>
          <p:cNvPr id="2051" name="Google Shape;2051;ga21147bc41_0_90"/>
          <p:cNvSpPr txBox="1">
            <a:spLocks noGrp="1"/>
          </p:cNvSpPr>
          <p:nvPr>
            <p:ph type="title"/>
          </p:nvPr>
        </p:nvSpPr>
        <p:spPr/>
        <p:txBody>
          <a:bodyPr/>
          <a:lstStyle/>
          <a:p>
            <a:pPr lvl="0" algn="r" rtl="1"/>
            <a:r>
              <a:rPr lang="ar-LB" dirty="0" smtClean="0"/>
              <a:t>إستخدام نتائج الورشة</a:t>
            </a:r>
            <a:endParaRPr lang="en-US" dirty="0"/>
          </a:p>
        </p:txBody>
      </p:sp>
      <p:sp>
        <p:nvSpPr>
          <p:cNvPr id="2052" name="Google Shape;2052;ga21147bc41_0_90"/>
          <p:cNvSpPr txBox="1">
            <a:spLocks noGrp="1"/>
          </p:cNvSpPr>
          <p:nvPr>
            <p:ph type="body" idx="1"/>
          </p:nvPr>
        </p:nvSpPr>
        <p:spPr/>
        <p:txBody>
          <a:bodyPr>
            <a:normAutofit/>
          </a:bodyPr>
          <a:lstStyle/>
          <a:p>
            <a:pPr lvl="0" algn="r" rtl="1"/>
            <a:r>
              <a:rPr lang="ar-LB" dirty="0" smtClean="0"/>
              <a:t>تمكين </a:t>
            </a:r>
            <a:r>
              <a:rPr lang="ar-LB" b="1" dirty="0" smtClean="0"/>
              <a:t>ثلاثة أنواع من التحاليل (</a:t>
            </a:r>
            <a:r>
              <a:rPr lang="en-US" b="1" dirty="0"/>
              <a:t>CAT</a:t>
            </a:r>
            <a:r>
              <a:rPr lang="ar-LB" b="1" dirty="0" smtClean="0"/>
              <a:t>) </a:t>
            </a:r>
            <a:r>
              <a:rPr lang="ar-LB" dirty="0" smtClean="0"/>
              <a:t>مع المؤشرات المرجعية العالمية:</a:t>
            </a:r>
            <a:endParaRPr lang="en-US" dirty="0"/>
          </a:p>
          <a:p>
            <a:pPr lvl="1" algn="r" rtl="1"/>
            <a:r>
              <a:rPr lang="ar-LB" b="1" dirty="0" smtClean="0"/>
              <a:t>مقارنة </a:t>
            </a:r>
            <a:r>
              <a:rPr lang="ar-LB" dirty="0" smtClean="0"/>
              <a:t>نتائج التقييم عبر السياقات/اللغات ضمن البلد ومع النتائج من بلدان أخرى</a:t>
            </a:r>
          </a:p>
          <a:p>
            <a:pPr lvl="1" algn="r" rtl="1"/>
            <a:r>
              <a:rPr lang="ar-LB" b="1" dirty="0" smtClean="0"/>
              <a:t>تجميع </a:t>
            </a:r>
            <a:r>
              <a:rPr lang="ar-LB" dirty="0" smtClean="0"/>
              <a:t>نتائج التقييم عبر تقييمات مختلفة في البلد المعني ومع نتائج بلدان أخرى</a:t>
            </a:r>
          </a:p>
          <a:p>
            <a:pPr lvl="1" algn="r" rtl="1"/>
            <a:r>
              <a:rPr lang="ar-LB" b="1" dirty="0" smtClean="0"/>
              <a:t>تتبّع </a:t>
            </a:r>
            <a:r>
              <a:rPr lang="ar-LB" dirty="0" smtClean="0"/>
              <a:t>نتائج التقييم مع الوقت لرصد التقدّم المحرز.</a:t>
            </a:r>
          </a:p>
          <a:p>
            <a:pPr lvl="0" algn="r" rtl="1"/>
            <a:r>
              <a:rPr lang="ar-LB" dirty="0" smtClean="0"/>
              <a:t>فهم أي متعلّمين هم الأكثر حاجة إلى الدعم في البلد.</a:t>
            </a:r>
          </a:p>
          <a:p>
            <a:pPr lvl="0" algn="r" rtl="1"/>
            <a:r>
              <a:rPr lang="ar-LB" dirty="0" smtClean="0"/>
              <a:t>إفادة دراسة خاصة بأسباب وجود ثغرات في التعلّم وكيفية معالجتها بأفضل طريقة.</a:t>
            </a:r>
          </a:p>
          <a:p>
            <a:pPr lvl="0" algn="r" rtl="1"/>
            <a:r>
              <a:rPr lang="ar-LB" dirty="0" smtClean="0"/>
              <a:t>كيف ستستخدم النتائج؟</a:t>
            </a:r>
          </a:p>
          <a:p>
            <a:pPr lvl="0"/>
            <a:endParaRPr lang="en-US" dirty="0"/>
          </a:p>
          <a:p>
            <a:pPr lvl="0"/>
            <a:endParaRPr lang="en-US" dirty="0"/>
          </a:p>
        </p:txBody>
      </p:sp>
      <p:pic>
        <p:nvPicPr>
          <p:cNvPr id="2" name="Picture 1" descr="A black and white logo&#10;&#10;Description automatically generated with low confidence">
            <a:extLst>
              <a:ext uri="{FF2B5EF4-FFF2-40B4-BE49-F238E27FC236}">
                <a16:creationId xmlns:a16="http://schemas.microsoft.com/office/drawing/2014/main" xmlns="" id="{4013D546-9D1A-41C6-1982-0FE1C7A7E0C1}"/>
              </a:ext>
            </a:extLst>
          </p:cNvPr>
          <p:cNvPicPr>
            <a:picLocks noChangeAspect="1"/>
          </p:cNvPicPr>
          <p:nvPr/>
        </p:nvPicPr>
        <p:blipFill rotWithShape="1">
          <a:blip r:embed="rId3"/>
          <a:srcRect l="56736" t="15091" r="16052" b="56378"/>
          <a:stretch/>
        </p:blipFill>
        <p:spPr>
          <a:xfrm>
            <a:off x="11085812" y="5960933"/>
            <a:ext cx="789975" cy="640080"/>
          </a:xfrm>
          <a:prstGeom prst="rect">
            <a:avLst/>
          </a:prstGeom>
        </p:spPr>
      </p:pic>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Shape 2057"/>
        <p:cNvGrpSpPr/>
        <p:nvPr/>
      </p:nvGrpSpPr>
      <p:grpSpPr>
        <a:xfrm>
          <a:off x="0" y="0"/>
          <a:ext cx="0" cy="0"/>
          <a:chOff x="0" y="0"/>
          <a:chExt cx="0" cy="0"/>
        </a:xfrm>
      </p:grpSpPr>
      <p:sp>
        <p:nvSpPr>
          <p:cNvPr id="2059" name="Google Shape;2059;ga21147bc41_0_100"/>
          <p:cNvSpPr txBox="1">
            <a:spLocks noGrp="1"/>
          </p:cNvSpPr>
          <p:nvPr>
            <p:ph type="title"/>
          </p:nvPr>
        </p:nvSpPr>
        <p:spPr/>
        <p:txBody>
          <a:bodyPr/>
          <a:lstStyle/>
          <a:p>
            <a:pPr lvl="0" algn="r" rtl="1"/>
            <a:r>
              <a:rPr lang="ar-LB" dirty="0" smtClean="0"/>
              <a:t>مناقشة</a:t>
            </a:r>
            <a:endParaRPr lang="en-US" dirty="0"/>
          </a:p>
        </p:txBody>
      </p:sp>
      <p:sp>
        <p:nvSpPr>
          <p:cNvPr id="3" name="Text Placeholder 2"/>
          <p:cNvSpPr>
            <a:spLocks noGrp="1"/>
          </p:cNvSpPr>
          <p:nvPr>
            <p:ph type="body" idx="1"/>
          </p:nvPr>
        </p:nvSpPr>
        <p:spPr>
          <a:xfrm>
            <a:off x="7830694" y="1417638"/>
            <a:ext cx="3849511" cy="4419599"/>
          </a:xfrm>
        </p:spPr>
        <p:txBody>
          <a:bodyPr/>
          <a:lstStyle/>
          <a:p>
            <a:pPr algn="r" rtl="1"/>
            <a:r>
              <a:rPr lang="ar-LB" dirty="0" smtClean="0"/>
              <a:t>ما رأيك بالنتائج؟</a:t>
            </a:r>
            <a:endParaRPr lang="en-US" dirty="0"/>
          </a:p>
          <a:p>
            <a:pPr algn="r" rtl="1"/>
            <a:r>
              <a:rPr lang="ar-LB" dirty="0" smtClean="0"/>
              <a:t>ما الذي تعلّمته من هذه العملية؟</a:t>
            </a:r>
            <a:endParaRPr lang="en-US" dirty="0"/>
          </a:p>
          <a:p>
            <a:pPr algn="r" rtl="1"/>
            <a:r>
              <a:rPr lang="ar-LB" dirty="0" smtClean="0"/>
              <a:t>هل أفادت هذه الورشة في تفكيرك بشأن ما الذي يجب أن يكون المتعلّمون في الصف </a:t>
            </a:r>
            <a:r>
              <a:rPr lang="en-US" dirty="0"/>
              <a:t>[X]</a:t>
            </a:r>
            <a:r>
              <a:rPr lang="ar-LB" dirty="0" smtClean="0"/>
              <a:t> قادرين على تحقيقه؟ وبأي طرق؟ </a:t>
            </a:r>
            <a:endParaRPr lang="en-US" dirty="0"/>
          </a:p>
        </p:txBody>
      </p:sp>
      <p:pic>
        <p:nvPicPr>
          <p:cNvPr id="2061" name="Google Shape;2061;ga21147bc41_0_100"/>
          <p:cNvPicPr preferRelativeResize="0"/>
          <p:nvPr/>
        </p:nvPicPr>
        <p:blipFill rotWithShape="1">
          <a:blip r:embed="rId3">
            <a:alphaModFix/>
          </a:blip>
          <a:srcRect r="7885"/>
          <a:stretch/>
        </p:blipFill>
        <p:spPr>
          <a:xfrm>
            <a:off x="396892" y="399357"/>
            <a:ext cx="7334100" cy="6455664"/>
          </a:xfrm>
          <a:prstGeom prst="rect">
            <a:avLst/>
          </a:prstGeom>
          <a:noFill/>
          <a:ln>
            <a:noFill/>
          </a:ln>
        </p:spPr>
      </p:pic>
      <p:sp>
        <p:nvSpPr>
          <p:cNvPr id="5" name="Google Shape;2029;g9ac492e7be_0_15">
            <a:extLst>
              <a:ext uri="{FF2B5EF4-FFF2-40B4-BE49-F238E27FC236}">
                <a16:creationId xmlns:a16="http://schemas.microsoft.com/office/drawing/2014/main" xmlns="" id="{AAEE1C1F-FED2-4BBF-B144-3826C376CFC2}"/>
              </a:ext>
            </a:extLst>
          </p:cNvPr>
          <p:cNvSpPr/>
          <p:nvPr/>
        </p:nvSpPr>
        <p:spPr>
          <a:xfrm>
            <a:off x="410195" y="399357"/>
            <a:ext cx="670200" cy="692400"/>
          </a:xfrm>
          <a:prstGeom prst="plus">
            <a:avLst>
              <a:gd name="adj" fmla="val 25000"/>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 name="Picture 1" descr="A black and white logo&#10;&#10;Description automatically generated with low confidence">
            <a:extLst>
              <a:ext uri="{FF2B5EF4-FFF2-40B4-BE49-F238E27FC236}">
                <a16:creationId xmlns:a16="http://schemas.microsoft.com/office/drawing/2014/main" xmlns="" id="{F8AA6D3B-A603-E6CE-6577-DE68FF3DB732}"/>
              </a:ext>
            </a:extLst>
          </p:cNvPr>
          <p:cNvPicPr>
            <a:picLocks noChangeAspect="1"/>
          </p:cNvPicPr>
          <p:nvPr/>
        </p:nvPicPr>
        <p:blipFill rotWithShape="1">
          <a:blip r:embed="rId4"/>
          <a:srcRect l="56736" t="15091" r="16052" b="56378"/>
          <a:stretch/>
        </p:blipFill>
        <p:spPr>
          <a:xfrm>
            <a:off x="11085812" y="5699760"/>
            <a:ext cx="789975" cy="640080"/>
          </a:xfrm>
          <a:prstGeom prst="rect">
            <a:avLst/>
          </a:prstGeom>
        </p:spPr>
      </p:pic>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Shape 2066"/>
        <p:cNvGrpSpPr/>
        <p:nvPr/>
      </p:nvGrpSpPr>
      <p:grpSpPr>
        <a:xfrm>
          <a:off x="0" y="0"/>
          <a:ext cx="0" cy="0"/>
          <a:chOff x="0" y="0"/>
          <a:chExt cx="0" cy="0"/>
        </a:xfrm>
      </p:grpSpPr>
      <p:sp>
        <p:nvSpPr>
          <p:cNvPr id="2067" name="Google Shape;2067;p96"/>
          <p:cNvSpPr txBox="1">
            <a:spLocks noGrp="1"/>
          </p:cNvSpPr>
          <p:nvPr>
            <p:ph type="ctrTitle"/>
          </p:nvPr>
        </p:nvSpPr>
        <p:spPr>
          <a:xfrm>
            <a:off x="659892" y="2802117"/>
            <a:ext cx="10872216" cy="707846"/>
          </a:xfrm>
          <a:prstGeom prst="rect">
            <a:avLst/>
          </a:prstGeom>
          <a:noFill/>
          <a:ln>
            <a:noFill/>
          </a:ln>
        </p:spPr>
        <p:txBody>
          <a:bodyPr spcFirstLastPara="1" wrap="square" lIns="91425" tIns="45700" rIns="91425" bIns="45700" anchor="b" anchorCtr="0">
            <a:spAutoFit/>
          </a:bodyPr>
          <a:lstStyle/>
          <a:p>
            <a:pPr marL="0" lvl="0" indent="0" algn="ctr" rtl="1">
              <a:lnSpc>
                <a:spcPct val="100000"/>
              </a:lnSpc>
              <a:spcBef>
                <a:spcPts val="0"/>
              </a:spcBef>
              <a:spcAft>
                <a:spcPts val="0"/>
              </a:spcAft>
              <a:buClr>
                <a:schemeClr val="lt2"/>
              </a:buClr>
              <a:buSzPts val="2800"/>
              <a:buFont typeface="Gill Sans"/>
              <a:buNone/>
            </a:pPr>
            <a:r>
              <a:rPr lang="ar-LB" sz="4000" b="1" cap="none" dirty="0" smtClean="0">
                <a:solidFill>
                  <a:srgbClr val="F3F3F3"/>
                </a:solidFill>
              </a:rPr>
              <a:t>الختام</a:t>
            </a:r>
            <a:endParaRPr sz="4000" b="1" dirty="0">
              <a:solidFill>
                <a:srgbClr val="F3F3F3"/>
              </a:solidFill>
            </a:endParaRPr>
          </a:p>
        </p:txBody>
      </p:sp>
      <p:pic>
        <p:nvPicPr>
          <p:cNvPr id="2" name="Picture 1" descr="A black and white logo&#10;&#10;Description automatically generated with low confidence">
            <a:extLst>
              <a:ext uri="{FF2B5EF4-FFF2-40B4-BE49-F238E27FC236}">
                <a16:creationId xmlns:a16="http://schemas.microsoft.com/office/drawing/2014/main" xmlns="" id="{C5CC6BDE-6A9A-5D37-37D7-EF7F276C4289}"/>
              </a:ext>
            </a:extLst>
          </p:cNvPr>
          <p:cNvPicPr>
            <a:picLocks noChangeAspect="1"/>
          </p:cNvPicPr>
          <p:nvPr/>
        </p:nvPicPr>
        <p:blipFill rotWithShape="1">
          <a:blip r:embed="rId3"/>
          <a:srcRect l="56736" t="15091" r="16052" b="56378"/>
          <a:stretch/>
        </p:blipFill>
        <p:spPr>
          <a:xfrm>
            <a:off x="426867" y="370654"/>
            <a:ext cx="789975" cy="640080"/>
          </a:xfrm>
          <a:prstGeom prst="rect">
            <a:avLst/>
          </a:prstGeom>
        </p:spPr>
      </p:pic>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Shape 2073"/>
        <p:cNvGrpSpPr/>
        <p:nvPr/>
      </p:nvGrpSpPr>
      <p:grpSpPr>
        <a:xfrm>
          <a:off x="0" y="0"/>
          <a:ext cx="0" cy="0"/>
          <a:chOff x="0" y="0"/>
          <a:chExt cx="0" cy="0"/>
        </a:xfrm>
      </p:grpSpPr>
      <p:sp>
        <p:nvSpPr>
          <p:cNvPr id="2074" name="Google Shape;2074;p97"/>
          <p:cNvSpPr txBox="1">
            <a:spLocks noGrp="1"/>
          </p:cNvSpPr>
          <p:nvPr>
            <p:ph type="ctrTitle"/>
          </p:nvPr>
        </p:nvSpPr>
        <p:spPr>
          <a:xfrm>
            <a:off x="659892" y="2679007"/>
            <a:ext cx="10872216" cy="830956"/>
          </a:xfrm>
          <a:prstGeom prst="rect">
            <a:avLst/>
          </a:prstGeom>
          <a:noFill/>
          <a:ln>
            <a:noFill/>
          </a:ln>
        </p:spPr>
        <p:txBody>
          <a:bodyPr spcFirstLastPara="1" wrap="square" lIns="91425" tIns="45700" rIns="91425" bIns="45700" anchor="b" anchorCtr="0">
            <a:spAutoFit/>
          </a:bodyPr>
          <a:lstStyle/>
          <a:p>
            <a:pPr marL="0" lvl="0" indent="0" algn="ctr" rtl="1">
              <a:lnSpc>
                <a:spcPct val="100000"/>
              </a:lnSpc>
              <a:spcBef>
                <a:spcPts val="0"/>
              </a:spcBef>
              <a:spcAft>
                <a:spcPts val="0"/>
              </a:spcAft>
              <a:buClr>
                <a:schemeClr val="lt2"/>
              </a:buClr>
              <a:buSzPts val="2800"/>
              <a:buFont typeface="Gill Sans"/>
              <a:buNone/>
            </a:pPr>
            <a:r>
              <a:rPr lang="ar-LB" sz="4800" b="1" cap="none" dirty="0" smtClean="0">
                <a:solidFill>
                  <a:srgbClr val="F3F3F3"/>
                </a:solidFill>
              </a:rPr>
              <a:t>شكرًا</a:t>
            </a:r>
            <a:endParaRPr sz="4800" b="1" dirty="0">
              <a:solidFill>
                <a:srgbClr val="F3F3F3"/>
              </a:solidFill>
            </a:endParaRPr>
          </a:p>
        </p:txBody>
      </p:sp>
      <p:pic>
        <p:nvPicPr>
          <p:cNvPr id="2" name="Picture 1" descr="A black and white logo&#10;&#10;Description automatically generated with low confidence">
            <a:extLst>
              <a:ext uri="{FF2B5EF4-FFF2-40B4-BE49-F238E27FC236}">
                <a16:creationId xmlns:a16="http://schemas.microsoft.com/office/drawing/2014/main" xmlns="" id="{ABDC9934-E03C-8A4D-2611-8797AA2AB9B5}"/>
              </a:ext>
            </a:extLst>
          </p:cNvPr>
          <p:cNvPicPr>
            <a:picLocks noChangeAspect="1"/>
          </p:cNvPicPr>
          <p:nvPr/>
        </p:nvPicPr>
        <p:blipFill rotWithShape="1">
          <a:blip r:embed="rId3"/>
          <a:srcRect l="56736" t="15091" r="16052" b="56378"/>
          <a:stretch/>
        </p:blipFill>
        <p:spPr>
          <a:xfrm>
            <a:off x="426867" y="370654"/>
            <a:ext cx="789975" cy="64008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 name="Title 3"/>
          <p:cNvSpPr>
            <a:spLocks noGrp="1"/>
          </p:cNvSpPr>
          <p:nvPr>
            <p:ph type="title"/>
          </p:nvPr>
        </p:nvSpPr>
        <p:spPr>
          <a:xfrm>
            <a:off x="609600" y="648237"/>
            <a:ext cx="10871200" cy="769401"/>
          </a:xfrm>
        </p:spPr>
        <p:txBody>
          <a:bodyPr/>
          <a:lstStyle/>
          <a:p>
            <a:pPr algn="r" rtl="1"/>
            <a:r>
              <a:rPr lang="ar-LB" sz="4400" dirty="0" smtClean="0">
                <a:latin typeface="Simplified Arabic" panose="02020603050405020304" pitchFamily="18" charset="-78"/>
                <a:cs typeface="Simplified Arabic" panose="02020603050405020304" pitchFamily="18" charset="-78"/>
              </a:rPr>
              <a:t>المصطلحات الأساسية</a:t>
            </a:r>
            <a:endParaRPr lang="en-US" sz="4400" dirty="0">
              <a:latin typeface="Simplified Arabic" panose="02020603050405020304" pitchFamily="18" charset="-78"/>
              <a:cs typeface="Simplified Arabic" panose="02020603050405020304" pitchFamily="18" charset="-78"/>
            </a:endParaRPr>
          </a:p>
        </p:txBody>
      </p:sp>
      <p:sp>
        <p:nvSpPr>
          <p:cNvPr id="440" name="Google Shape;440;g9c7fbe508c_0_846"/>
          <p:cNvSpPr txBox="1">
            <a:spLocks noGrp="1"/>
          </p:cNvSpPr>
          <p:nvPr>
            <p:ph type="body" idx="1"/>
          </p:nvPr>
        </p:nvSpPr>
        <p:spPr/>
        <p:txBody>
          <a:bodyPr>
            <a:normAutofit fontScale="92500" lnSpcReduction="20000"/>
          </a:bodyPr>
          <a:lstStyle/>
          <a:p>
            <a:pPr algn="r" rtl="1"/>
            <a:r>
              <a:rPr lang="ar-LB" b="1" dirty="0" smtClean="0">
                <a:latin typeface="Simplified Arabic" panose="02020603050405020304" pitchFamily="18" charset="-78"/>
                <a:cs typeface="Simplified Arabic" panose="02020603050405020304" pitchFamily="18" charset="-78"/>
              </a:rPr>
              <a:t>إطار الكفاءة العالمي (</a:t>
            </a:r>
            <a:r>
              <a:rPr lang="en-US" b="1" dirty="0">
                <a:latin typeface="Simplified Arabic" panose="02020603050405020304" pitchFamily="18" charset="-78"/>
                <a:cs typeface="Simplified Arabic" panose="02020603050405020304" pitchFamily="18" charset="-78"/>
              </a:rPr>
              <a:t>GPF</a:t>
            </a:r>
            <a:r>
              <a:rPr lang="ar-LB" b="1" dirty="0" smtClean="0">
                <a:latin typeface="Simplified Arabic" panose="02020603050405020304" pitchFamily="18" charset="-78"/>
                <a:cs typeface="Simplified Arabic" panose="02020603050405020304" pitchFamily="18" charset="-78"/>
              </a:rPr>
              <a:t>) – </a:t>
            </a:r>
            <a:r>
              <a:rPr lang="ar-LB" dirty="0" smtClean="0">
                <a:latin typeface="Simplified Arabic" panose="02020603050405020304" pitchFamily="18" charset="-78"/>
                <a:cs typeface="Simplified Arabic" panose="02020603050405020304" pitchFamily="18" charset="-78"/>
              </a:rPr>
              <a:t>وثيقة تصف توقعات متفق عليها عالميًّا لنهاية كلّ مستوى صفّي في القراءة والرياضيات</a:t>
            </a:r>
          </a:p>
          <a:p>
            <a:pPr algn="r" rtl="1"/>
            <a:endParaRPr lang="ar-LB" b="1" dirty="0">
              <a:latin typeface="Simplified Arabic" panose="02020603050405020304" pitchFamily="18" charset="-78"/>
              <a:cs typeface="Simplified Arabic" panose="02020603050405020304" pitchFamily="18" charset="-78"/>
            </a:endParaRPr>
          </a:p>
          <a:p>
            <a:pPr algn="r" rtl="1"/>
            <a:r>
              <a:rPr lang="ar-LB" b="1" dirty="0" smtClean="0">
                <a:latin typeface="Simplified Arabic" panose="02020603050405020304" pitchFamily="18" charset="-78"/>
                <a:cs typeface="Simplified Arabic" panose="02020603050405020304" pitchFamily="18" charset="-78"/>
              </a:rPr>
              <a:t>مستويات الحدّ الأدنى من الكفاءة (</a:t>
            </a:r>
            <a:r>
              <a:rPr lang="en-US" b="1" dirty="0">
                <a:latin typeface="Simplified Arabic" panose="02020603050405020304" pitchFamily="18" charset="-78"/>
                <a:cs typeface="Simplified Arabic" panose="02020603050405020304" pitchFamily="18" charset="-78"/>
              </a:rPr>
              <a:t>MPL</a:t>
            </a:r>
            <a:r>
              <a:rPr lang="ar-LB" b="1" dirty="0" smtClean="0">
                <a:latin typeface="Simplified Arabic" panose="02020603050405020304" pitchFamily="18" charset="-78"/>
                <a:cs typeface="Simplified Arabic" panose="02020603050405020304" pitchFamily="18" charset="-78"/>
              </a:rPr>
              <a:t>) – </a:t>
            </a:r>
            <a:r>
              <a:rPr lang="ar-LB" dirty="0" smtClean="0">
                <a:latin typeface="Simplified Arabic" panose="02020603050405020304" pitchFamily="18" charset="-78"/>
                <a:cs typeface="Simplified Arabic" panose="02020603050405020304" pitchFamily="18" charset="-78"/>
              </a:rPr>
              <a:t>المعايير الدنيا المتوقعة من المتعلّمين في نهاية الصفين 2/3، ونهاية الابتدائي ونهاية الإعدادي (المرحلة الأولى من الثانوي)</a:t>
            </a:r>
          </a:p>
          <a:p>
            <a:pPr algn="r" rtl="1"/>
            <a:endParaRPr lang="ar-LB" b="1" dirty="0">
              <a:latin typeface="Simplified Arabic" panose="02020603050405020304" pitchFamily="18" charset="-78"/>
              <a:cs typeface="Simplified Arabic" panose="02020603050405020304" pitchFamily="18" charset="-78"/>
            </a:endParaRPr>
          </a:p>
          <a:p>
            <a:pPr algn="r" rtl="1"/>
            <a:r>
              <a:rPr lang="ar-LB" b="1" dirty="0" smtClean="0">
                <a:latin typeface="Simplified Arabic" panose="02020603050405020304" pitchFamily="18" charset="-78"/>
                <a:cs typeface="Simplified Arabic" panose="02020603050405020304" pitchFamily="18" charset="-78"/>
              </a:rPr>
              <a:t>التوافق – </a:t>
            </a:r>
            <a:r>
              <a:rPr lang="ar-LB" dirty="0" smtClean="0">
                <a:latin typeface="Simplified Arabic" panose="02020603050405020304" pitchFamily="18" charset="-78"/>
                <a:cs typeface="Simplified Arabic" panose="02020603050405020304" pitchFamily="18" charset="-78"/>
              </a:rPr>
              <a:t>ما إذا كان المحتوى مماثلاً للتعريفات المتفق عليها عالميًّا لما يشكّل القراءة والرياضيات</a:t>
            </a:r>
          </a:p>
          <a:p>
            <a:pPr algn="r" rtl="1"/>
            <a:endParaRPr lang="ar-LB" b="1" dirty="0" smtClean="0">
              <a:latin typeface="Simplified Arabic" panose="02020603050405020304" pitchFamily="18" charset="-78"/>
              <a:cs typeface="Simplified Arabic" panose="02020603050405020304" pitchFamily="18" charset="-78"/>
            </a:endParaRPr>
          </a:p>
          <a:p>
            <a:pPr algn="r" rtl="1"/>
            <a:r>
              <a:rPr lang="ar-LB" b="1" dirty="0" smtClean="0">
                <a:latin typeface="Simplified Arabic" panose="02020603050405020304" pitchFamily="18" charset="-78"/>
                <a:cs typeface="Simplified Arabic" panose="02020603050405020304" pitchFamily="18" charset="-78"/>
              </a:rPr>
              <a:t>المؤشر المرجعي – </a:t>
            </a:r>
            <a:r>
              <a:rPr lang="ar-LB" dirty="0" smtClean="0">
                <a:latin typeface="Simplified Arabic" panose="02020603050405020304" pitchFamily="18" charset="-78"/>
                <a:cs typeface="Simplified Arabic" panose="02020603050405020304" pitchFamily="18" charset="-78"/>
              </a:rPr>
              <a:t>مجموع النقاط التي يجب أن يحققها المتعلّم في تقييم ما ليبيّن أنّه حقق معيارًا معيّنًا مثلاً الحدّ الأدنى من الكفاءة</a:t>
            </a:r>
          </a:p>
          <a:p>
            <a:pPr algn="r" rtl="1"/>
            <a:endParaRPr lang="ar-LB" b="1" dirty="0" smtClean="0">
              <a:latin typeface="Simplified Arabic" panose="02020603050405020304" pitchFamily="18" charset="-78"/>
              <a:cs typeface="Simplified Arabic" panose="02020603050405020304" pitchFamily="18" charset="-78"/>
            </a:endParaRPr>
          </a:p>
          <a:p>
            <a:pPr algn="r" rtl="1"/>
            <a:r>
              <a:rPr lang="ar-LB" b="1" dirty="0" smtClean="0">
                <a:latin typeface="Simplified Arabic" panose="02020603050405020304" pitchFamily="18" charset="-78"/>
                <a:cs typeface="Simplified Arabic" panose="02020603050405020304" pitchFamily="18" charset="-78"/>
              </a:rPr>
              <a:t>أداة وصف الكفاءة العالمية – </a:t>
            </a:r>
            <a:r>
              <a:rPr lang="ar-LB" dirty="0" smtClean="0">
                <a:latin typeface="Simplified Arabic" panose="02020603050405020304" pitchFamily="18" charset="-78"/>
                <a:cs typeface="Simplified Arabic" panose="02020603050405020304" pitchFamily="18" charset="-78"/>
              </a:rPr>
              <a:t>تعريف مفصّل وضعه خبراء في مادّة معيّنة يوضح كمية المحتوى الواردة في بيانات المعارف و/أو المهارات في إطار الكفاءة العالمي ينبغي على المتعلّم أن يكون قادرًا على إثباته في مادّة معيّنة في مستوى صفّي معيّن. </a:t>
            </a:r>
            <a:endParaRPr lang="en-US" sz="2100" dirty="0">
              <a:latin typeface="Simplified Arabic" panose="02020603050405020304" pitchFamily="18" charset="-78"/>
              <a:cs typeface="Simplified Arabic" panose="02020603050405020304" pitchFamily="18" charset="-78"/>
            </a:endParaRPr>
          </a:p>
        </p:txBody>
      </p:sp>
      <p:pic>
        <p:nvPicPr>
          <p:cNvPr id="2" name="Picture 1" descr="A black and white logo&#10;&#10;Description automatically generated with low confidence">
            <a:extLst>
              <a:ext uri="{FF2B5EF4-FFF2-40B4-BE49-F238E27FC236}">
                <a16:creationId xmlns:a16="http://schemas.microsoft.com/office/drawing/2014/main" xmlns="" id="{D57A109C-17E1-B8E8-EEB2-790CE589B8F0}"/>
              </a:ext>
            </a:extLst>
          </p:cNvPr>
          <p:cNvPicPr>
            <a:picLocks noChangeAspect="1"/>
          </p:cNvPicPr>
          <p:nvPr/>
        </p:nvPicPr>
        <p:blipFill rotWithShape="1">
          <a:blip r:embed="rId3"/>
          <a:srcRect l="56736" t="15091" r="16052" b="56378"/>
          <a:stretch/>
        </p:blipFill>
        <p:spPr>
          <a:xfrm>
            <a:off x="11085812" y="5882323"/>
            <a:ext cx="789975" cy="640080"/>
          </a:xfrm>
          <a:prstGeom prst="rect">
            <a:avLst/>
          </a:prstGeom>
        </p:spPr>
      </p:pic>
    </p:spTree>
    <p:extLst>
      <p:ext uri="{BB962C8B-B14F-4D97-AF65-F5344CB8AC3E}">
        <p14:creationId xmlns:p14="http://schemas.microsoft.com/office/powerpoint/2010/main" val="5892816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p12"/>
          <p:cNvSpPr txBox="1">
            <a:spLocks noGrp="1"/>
          </p:cNvSpPr>
          <p:nvPr>
            <p:ph type="title"/>
          </p:nvPr>
        </p:nvSpPr>
        <p:spPr>
          <a:xfrm>
            <a:off x="609600" y="709792"/>
            <a:ext cx="10871200" cy="707846"/>
          </a:xfrm>
        </p:spPr>
        <p:txBody>
          <a:bodyPr/>
          <a:lstStyle/>
          <a:p>
            <a:pPr lvl="0" algn="r" rtl="1"/>
            <a:r>
              <a:rPr lang="ar-LB" sz="4000" b="1" dirty="0" smtClean="0">
                <a:latin typeface="Simplified Arabic" panose="02020603050405020304" pitchFamily="18" charset="-78"/>
                <a:cs typeface="Simplified Arabic" panose="02020603050405020304" pitchFamily="18" charset="-78"/>
              </a:rPr>
              <a:t>الجدول الزمني لتنفيذ ربط السياسات</a:t>
            </a:r>
            <a:endParaRPr lang="en-US" sz="4000" b="1" dirty="0">
              <a:latin typeface="Simplified Arabic" panose="02020603050405020304" pitchFamily="18" charset="-78"/>
              <a:cs typeface="Simplified Arabic" panose="02020603050405020304" pitchFamily="18" charset="-78"/>
            </a:endParaRPr>
          </a:p>
        </p:txBody>
      </p:sp>
      <p:sp>
        <p:nvSpPr>
          <p:cNvPr id="476" name="Google Shape;476;p12"/>
          <p:cNvSpPr txBox="1">
            <a:spLocks noGrp="1"/>
          </p:cNvSpPr>
          <p:nvPr>
            <p:ph type="body" idx="1"/>
          </p:nvPr>
        </p:nvSpPr>
        <p:spPr/>
        <p:txBody>
          <a:bodyPr>
            <a:noAutofit/>
          </a:bodyPr>
          <a:lstStyle/>
          <a:p>
            <a:pPr lvl="0" algn="r" rtl="1"/>
            <a:r>
              <a:rPr lang="ar-LB" sz="2400" u="sng" dirty="0" smtClean="0">
                <a:latin typeface="Simplified Arabic" panose="02020603050405020304" pitchFamily="18" charset="-78"/>
                <a:cs typeface="Simplified Arabic" panose="02020603050405020304" pitchFamily="18" charset="-78"/>
              </a:rPr>
              <a:t>أيلول/سبتمبر 2017: </a:t>
            </a:r>
            <a:r>
              <a:rPr lang="ar-LB" sz="2400" dirty="0" smtClean="0">
                <a:latin typeface="Simplified Arabic" panose="02020603050405020304" pitchFamily="18" charset="-78"/>
                <a:cs typeface="Simplified Arabic" panose="02020603050405020304" pitchFamily="18" charset="-78"/>
              </a:rPr>
              <a:t>ورشة عمل للأطراف المعنيين في معهد اليونسكو للإحصاء (</a:t>
            </a:r>
            <a:r>
              <a:rPr lang="en-US" sz="2400" dirty="0">
                <a:latin typeface="Simplified Arabic" panose="02020603050405020304" pitchFamily="18" charset="-78"/>
                <a:cs typeface="Simplified Arabic" panose="02020603050405020304" pitchFamily="18" charset="-78"/>
              </a:rPr>
              <a:t>UIS</a:t>
            </a:r>
            <a:r>
              <a:rPr lang="ar-LB" sz="2400" dirty="0" smtClean="0">
                <a:latin typeface="Simplified Arabic" panose="02020603050405020304" pitchFamily="18" charset="-78"/>
                <a:cs typeface="Simplified Arabic" panose="02020603050405020304" pitchFamily="18" charset="-78"/>
              </a:rPr>
              <a:t>) اقترحت ربط السياسات كطريقة لوضع مؤشرات مرجعية عالمية في كل تقييم على أساس سلّم كفاءة مشترك</a:t>
            </a:r>
          </a:p>
          <a:p>
            <a:pPr lvl="0" algn="r" rtl="1"/>
            <a:endParaRPr lang="ar-LB" sz="2400" dirty="0">
              <a:latin typeface="Simplified Arabic" panose="02020603050405020304" pitchFamily="18" charset="-78"/>
              <a:cs typeface="Simplified Arabic" panose="02020603050405020304" pitchFamily="18" charset="-78"/>
            </a:endParaRPr>
          </a:p>
          <a:p>
            <a:pPr lvl="0" algn="r" rtl="1"/>
            <a:r>
              <a:rPr lang="ar-LB" sz="2400" u="sng" dirty="0" smtClean="0">
                <a:latin typeface="Simplified Arabic" panose="02020603050405020304" pitchFamily="18" charset="-78"/>
                <a:cs typeface="Simplified Arabic" panose="02020603050405020304" pitchFamily="18" charset="-78"/>
              </a:rPr>
              <a:t>آب/أغسطس 2018:</a:t>
            </a:r>
            <a:r>
              <a:rPr lang="ar-LB" sz="2400" dirty="0" smtClean="0">
                <a:latin typeface="Simplified Arabic" panose="02020603050405020304" pitchFamily="18" charset="-78"/>
                <a:cs typeface="Simplified Arabic" panose="02020603050405020304" pitchFamily="18" charset="-78"/>
              </a:rPr>
              <a:t> ورشة عمل مشتركة بين الوكالة الأميركية للتنمية الدولية (</a:t>
            </a:r>
            <a:r>
              <a:rPr lang="en-US" sz="2400" dirty="0">
                <a:latin typeface="Simplified Arabic" panose="02020603050405020304" pitchFamily="18" charset="-78"/>
                <a:cs typeface="Simplified Arabic" panose="02020603050405020304" pitchFamily="18" charset="-78"/>
              </a:rPr>
              <a:t>USAID</a:t>
            </a:r>
            <a:r>
              <a:rPr lang="ar-LB" sz="2400" dirty="0" smtClean="0">
                <a:latin typeface="Simplified Arabic" panose="02020603050405020304" pitchFamily="18" charset="-78"/>
                <a:cs typeface="Simplified Arabic" panose="02020603050405020304" pitchFamily="18" charset="-78"/>
              </a:rPr>
              <a:t>) ومعهد اليونسكو للإحصاء (</a:t>
            </a:r>
            <a:r>
              <a:rPr lang="en-US" sz="2400" dirty="0">
                <a:latin typeface="Simplified Arabic" panose="02020603050405020304" pitchFamily="18" charset="-78"/>
                <a:cs typeface="Simplified Arabic" panose="02020603050405020304" pitchFamily="18" charset="-78"/>
              </a:rPr>
              <a:t>UIS</a:t>
            </a:r>
            <a:r>
              <a:rPr lang="ar-LB" sz="2400" dirty="0" smtClean="0">
                <a:latin typeface="Simplified Arabic" panose="02020603050405020304" pitchFamily="18" charset="-78"/>
                <a:cs typeface="Simplified Arabic" panose="02020603050405020304" pitchFamily="18" charset="-78"/>
              </a:rPr>
              <a:t>) ناقشت ربط السياسات للتبليغ عن الحدّ الأدنى من الكفاءة من خلال مؤشرات هدف التنمية المستدامة 4.1.1 ومؤشرات الوكالة الأميركية للتنمية الدولية. </a:t>
            </a:r>
          </a:p>
          <a:p>
            <a:pPr lvl="0" algn="r" rtl="1"/>
            <a:endParaRPr lang="ar-LB" sz="2400" dirty="0">
              <a:latin typeface="Simplified Arabic" panose="02020603050405020304" pitchFamily="18" charset="-78"/>
              <a:cs typeface="Simplified Arabic" panose="02020603050405020304" pitchFamily="18" charset="-78"/>
            </a:endParaRPr>
          </a:p>
          <a:p>
            <a:pPr lvl="0" algn="r" rtl="1"/>
            <a:r>
              <a:rPr lang="ar-LB" sz="2400" u="sng" dirty="0" smtClean="0">
                <a:latin typeface="Simplified Arabic" panose="02020603050405020304" pitchFamily="18" charset="-78"/>
                <a:cs typeface="Simplified Arabic" panose="02020603050405020304" pitchFamily="18" charset="-78"/>
              </a:rPr>
              <a:t>نيسان/أبريل-أيار/مايو 2019:</a:t>
            </a:r>
            <a:r>
              <a:rPr lang="ar-LB" sz="2400" dirty="0" smtClean="0">
                <a:latin typeface="Simplified Arabic" panose="02020603050405020304" pitchFamily="18" charset="-78"/>
                <a:cs typeface="Simplified Arabic" panose="02020603050405020304" pitchFamily="18" charset="-78"/>
              </a:rPr>
              <a:t> تمّت صياغة إطار الكفاءة العالمي (</a:t>
            </a:r>
            <a:r>
              <a:rPr lang="en-US" sz="2400" dirty="0">
                <a:latin typeface="Simplified Arabic" panose="02020603050405020304" pitchFamily="18" charset="-78"/>
                <a:cs typeface="Simplified Arabic" panose="02020603050405020304" pitchFamily="18" charset="-78"/>
              </a:rPr>
              <a:t>GPF</a:t>
            </a:r>
            <a:r>
              <a:rPr lang="ar-LB" sz="2400" dirty="0" smtClean="0">
                <a:latin typeface="Simplified Arabic" panose="02020603050405020304" pitchFamily="18" charset="-78"/>
                <a:cs typeface="Simplified Arabic" panose="02020603050405020304" pitchFamily="18" charset="-78"/>
              </a:rPr>
              <a:t>)</a:t>
            </a:r>
          </a:p>
          <a:p>
            <a:pPr lvl="0" algn="r" rtl="1"/>
            <a:endParaRPr lang="ar-LB" sz="2400" dirty="0" smtClean="0">
              <a:latin typeface="Simplified Arabic" panose="02020603050405020304" pitchFamily="18" charset="-78"/>
              <a:cs typeface="Simplified Arabic" panose="02020603050405020304" pitchFamily="18" charset="-78"/>
            </a:endParaRPr>
          </a:p>
          <a:p>
            <a:pPr lvl="0" algn="r" rtl="1"/>
            <a:r>
              <a:rPr lang="ar-LB" sz="2400" u="sng" dirty="0" smtClean="0">
                <a:latin typeface="Simplified Arabic" panose="02020603050405020304" pitchFamily="18" charset="-78"/>
                <a:cs typeface="Simplified Arabic" panose="02020603050405020304" pitchFamily="18" charset="-78"/>
              </a:rPr>
              <a:t>أيلول/سبتمبر 2019:</a:t>
            </a:r>
            <a:r>
              <a:rPr lang="ar-LB" sz="2400" dirty="0" smtClean="0">
                <a:latin typeface="Simplified Arabic" panose="02020603050405020304" pitchFamily="18" charset="-78"/>
                <a:cs typeface="Simplified Arabic" panose="02020603050405020304" pitchFamily="18" charset="-78"/>
              </a:rPr>
              <a:t> وُضعت مسوّدة رزمة أدوات ربط السياسات لقياس النتائج التعلمية العالمية (</a:t>
            </a:r>
            <a:r>
              <a:rPr lang="en-US" sz="2400" dirty="0">
                <a:latin typeface="Simplified Arabic" panose="02020603050405020304" pitchFamily="18" charset="-78"/>
                <a:cs typeface="Simplified Arabic" panose="02020603050405020304" pitchFamily="18" charset="-78"/>
              </a:rPr>
              <a:t>PLT</a:t>
            </a:r>
            <a:r>
              <a:rPr lang="ar-LB" sz="2400" dirty="0" smtClean="0">
                <a:latin typeface="Simplified Arabic" panose="02020603050405020304" pitchFamily="18" charset="-78"/>
                <a:cs typeface="Simplified Arabic" panose="02020603050405020304" pitchFamily="18" charset="-78"/>
              </a:rPr>
              <a:t>)</a:t>
            </a:r>
            <a:endParaRPr lang="en-US" sz="2400" dirty="0">
              <a:latin typeface="Simplified Arabic" panose="02020603050405020304" pitchFamily="18" charset="-78"/>
              <a:cs typeface="Simplified Arabic" panose="02020603050405020304" pitchFamily="18" charset="-78"/>
            </a:endParaRPr>
          </a:p>
        </p:txBody>
      </p:sp>
      <p:pic>
        <p:nvPicPr>
          <p:cNvPr id="2" name="Picture 1" descr="A black and white logo&#10;&#10;Description automatically generated with low confidence">
            <a:extLst>
              <a:ext uri="{FF2B5EF4-FFF2-40B4-BE49-F238E27FC236}">
                <a16:creationId xmlns:a16="http://schemas.microsoft.com/office/drawing/2014/main" xmlns="" id="{C1AD9D5C-D2D3-4F22-8AAA-E84AD19B2710}"/>
              </a:ext>
            </a:extLst>
          </p:cNvPr>
          <p:cNvPicPr>
            <a:picLocks noChangeAspect="1"/>
          </p:cNvPicPr>
          <p:nvPr/>
        </p:nvPicPr>
        <p:blipFill rotWithShape="1">
          <a:blip r:embed="rId3"/>
          <a:srcRect l="56736" t="15091" r="16052" b="56378"/>
          <a:stretch/>
        </p:blipFill>
        <p:spPr>
          <a:xfrm>
            <a:off x="11085812" y="5882323"/>
            <a:ext cx="789975" cy="64008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32"/>
        <p:cNvGrpSpPr/>
        <p:nvPr/>
      </p:nvGrpSpPr>
      <p:grpSpPr>
        <a:xfrm>
          <a:off x="0" y="0"/>
          <a:ext cx="0" cy="0"/>
          <a:chOff x="0" y="0"/>
          <a:chExt cx="0" cy="0"/>
        </a:xfrm>
      </p:grpSpPr>
      <p:sp>
        <p:nvSpPr>
          <p:cNvPr id="333" name="Google Shape;333;g9d942b5609_0_14"/>
          <p:cNvSpPr txBox="1">
            <a:spLocks noGrp="1"/>
          </p:cNvSpPr>
          <p:nvPr>
            <p:ph type="ctrTitle"/>
          </p:nvPr>
        </p:nvSpPr>
        <p:spPr>
          <a:xfrm>
            <a:off x="659892" y="2118725"/>
            <a:ext cx="10872216" cy="584400"/>
          </a:xfrm>
          <a:prstGeom prst="rect">
            <a:avLst/>
          </a:prstGeom>
          <a:noFill/>
          <a:ln>
            <a:noFill/>
          </a:ln>
        </p:spPr>
        <p:txBody>
          <a:bodyPr spcFirstLastPara="1" wrap="square" lIns="91425" tIns="45700" rIns="91425" bIns="45700" anchor="b" anchorCtr="0">
            <a:noAutofit/>
          </a:bodyPr>
          <a:lstStyle/>
          <a:p>
            <a:pPr marL="0" lvl="0" indent="0" algn="r" rtl="1">
              <a:lnSpc>
                <a:spcPct val="90000"/>
              </a:lnSpc>
              <a:spcBef>
                <a:spcPts val="0"/>
              </a:spcBef>
              <a:spcAft>
                <a:spcPts val="0"/>
              </a:spcAft>
              <a:buSzPts val="3174"/>
              <a:buNone/>
            </a:pPr>
            <a:r>
              <a:rPr lang="ar-LB" sz="3200" b="1" dirty="0" smtClean="0">
                <a:solidFill>
                  <a:srgbClr val="651D32"/>
                </a:solidFill>
                <a:latin typeface="Simplified Arabic" panose="02020603050405020304" pitchFamily="18" charset="-78"/>
                <a:ea typeface="Gill Sans"/>
                <a:cs typeface="Simplified Arabic" panose="02020603050405020304" pitchFamily="18" charset="-78"/>
                <a:sym typeface="Gill Sans"/>
              </a:rPr>
              <a:t>ملاحظات الميسّر لتكييف الشرائح</a:t>
            </a:r>
            <a:endParaRPr lang="en-US" sz="3200" b="1" dirty="0">
              <a:solidFill>
                <a:srgbClr val="651D32"/>
              </a:solidFill>
              <a:latin typeface="Simplified Arabic" panose="02020603050405020304" pitchFamily="18" charset="-78"/>
              <a:ea typeface="Gill Sans"/>
              <a:cs typeface="Simplified Arabic" panose="02020603050405020304" pitchFamily="18" charset="-78"/>
              <a:sym typeface="Gill Sans"/>
            </a:endParaRPr>
          </a:p>
        </p:txBody>
      </p:sp>
      <p:sp>
        <p:nvSpPr>
          <p:cNvPr id="334" name="Google Shape;334;g9d942b5609_0_14"/>
          <p:cNvSpPr txBox="1">
            <a:spLocks noGrp="1"/>
          </p:cNvSpPr>
          <p:nvPr>
            <p:ph type="subTitle" idx="1"/>
          </p:nvPr>
        </p:nvSpPr>
        <p:spPr>
          <a:xfrm>
            <a:off x="796281" y="3418451"/>
            <a:ext cx="10872216" cy="2987100"/>
          </a:xfrm>
          <a:prstGeom prst="rect">
            <a:avLst/>
          </a:prstGeom>
          <a:noFill/>
          <a:ln>
            <a:noFill/>
          </a:ln>
        </p:spPr>
        <p:txBody>
          <a:bodyPr spcFirstLastPara="1" wrap="square" lIns="91425" tIns="45700" rIns="91425" bIns="45700" anchor="t" anchorCtr="0">
            <a:noAutofit/>
          </a:bodyPr>
          <a:lstStyle/>
          <a:p>
            <a:pPr marL="0" lvl="0" indent="0" algn="just" rtl="1"/>
            <a:r>
              <a:rPr lang="ar-LB" sz="2400" dirty="0" smtClean="0">
                <a:solidFill>
                  <a:srgbClr val="000000"/>
                </a:solidFill>
                <a:latin typeface="Simplified Arabic" panose="02020603050405020304" pitchFamily="18" charset="-78"/>
                <a:ea typeface="Gill Sans"/>
                <a:cs typeface="Simplified Arabic" panose="02020603050405020304" pitchFamily="18" charset="-78"/>
                <a:sym typeface="Gill Sans"/>
              </a:rPr>
              <a:t>ينبغي على الميسّرين أن يحدّثوا/يكيّفوا كافة الشرائح المعلّمة بإشارة </a:t>
            </a:r>
            <a:r>
              <a:rPr lang="ar-LB" sz="2400" dirty="0">
                <a:solidFill>
                  <a:srgbClr val="000000"/>
                </a:solidFill>
                <a:latin typeface="Simplified Arabic" panose="02020603050405020304" pitchFamily="18" charset="-78"/>
                <a:ea typeface="Gill Sans"/>
                <a:cs typeface="Simplified Arabic" panose="02020603050405020304" pitchFamily="18" charset="-78"/>
                <a:sym typeface="Gill Sans"/>
              </a:rPr>
              <a:t>«زائد»</a:t>
            </a:r>
            <a:r>
              <a:rPr lang="ar-LB" sz="2400" dirty="0" smtClean="0">
                <a:solidFill>
                  <a:srgbClr val="000000"/>
                </a:solidFill>
                <a:latin typeface="Simplified Arabic" panose="02020603050405020304" pitchFamily="18" charset="-78"/>
                <a:ea typeface="Gill Sans"/>
                <a:cs typeface="Simplified Arabic" panose="02020603050405020304" pitchFamily="18" charset="-78"/>
                <a:sym typeface="Gill Sans"/>
              </a:rPr>
              <a:t> بالأصفر لكي يستخدموها في سياقهم المحدد. والتعليمات حول كيفية القيام بذلك واردة </a:t>
            </a:r>
            <a:r>
              <a:rPr lang="ar-LB" sz="2400" b="1" dirty="0" smtClean="0">
                <a:solidFill>
                  <a:srgbClr val="000000"/>
                </a:solidFill>
                <a:latin typeface="Simplified Arabic" panose="02020603050405020304" pitchFamily="18" charset="-78"/>
                <a:ea typeface="Gill Sans"/>
                <a:cs typeface="Simplified Arabic" panose="02020603050405020304" pitchFamily="18" charset="-78"/>
                <a:sym typeface="Gill Sans"/>
              </a:rPr>
              <a:t>بالخطّ العريض</a:t>
            </a:r>
            <a:r>
              <a:rPr lang="ar-LB" sz="2400" dirty="0" smtClean="0">
                <a:solidFill>
                  <a:srgbClr val="000000"/>
                </a:solidFill>
                <a:latin typeface="Simplified Arabic" panose="02020603050405020304" pitchFamily="18" charset="-78"/>
                <a:ea typeface="Gill Sans"/>
                <a:cs typeface="Simplified Arabic" panose="02020603050405020304" pitchFamily="18" charset="-78"/>
                <a:sym typeface="Gill Sans"/>
              </a:rPr>
              <a:t> في قسم الملاحظات من كلّ شريحة. يرجى إزالة إشارة «زائد» قبل استخدام المحاضرة. </a:t>
            </a:r>
          </a:p>
          <a:p>
            <a:pPr marL="0" lvl="0" indent="0" algn="just" rtl="1"/>
            <a:r>
              <a:rPr lang="ar-LB" sz="2400" dirty="0" smtClean="0">
                <a:solidFill>
                  <a:srgbClr val="000000"/>
                </a:solidFill>
                <a:latin typeface="Simplified Arabic" panose="02020603050405020304" pitchFamily="18" charset="-78"/>
                <a:ea typeface="Gill Sans"/>
                <a:cs typeface="Simplified Arabic" panose="02020603050405020304" pitchFamily="18" charset="-78"/>
                <a:sym typeface="Gill Sans"/>
              </a:rPr>
              <a:t>ملاحظات الميسّر واردة أيضًا في قسم الملاحظات. </a:t>
            </a:r>
          </a:p>
          <a:p>
            <a:pPr marL="0" lvl="0" indent="0" algn="just" rtl="1"/>
            <a:r>
              <a:rPr lang="ar-LB" sz="2400" dirty="0" smtClean="0">
                <a:solidFill>
                  <a:srgbClr val="000000"/>
                </a:solidFill>
                <a:latin typeface="Simplified Arabic" panose="02020603050405020304" pitchFamily="18" charset="-78"/>
                <a:ea typeface="Gill Sans"/>
                <a:cs typeface="Simplified Arabic" panose="02020603050405020304" pitchFamily="18" charset="-78"/>
                <a:sym typeface="Gill Sans"/>
              </a:rPr>
              <a:t>علامة </a:t>
            </a:r>
            <a:r>
              <a:rPr lang="ar-LB" sz="2400" dirty="0" smtClean="0">
                <a:solidFill>
                  <a:srgbClr val="000000"/>
                </a:solidFill>
                <a:latin typeface="Simplified Arabic" panose="02020603050405020304" pitchFamily="18" charset="-78"/>
                <a:ea typeface="Gill Sans"/>
                <a:cs typeface="Simplified Arabic" panose="02020603050405020304" pitchFamily="18" charset="-78"/>
                <a:sym typeface="Gill Sans"/>
              </a:rPr>
              <a:t>القوسين </a:t>
            </a:r>
            <a:r>
              <a:rPr lang="ar-LB" sz="2400" dirty="0" smtClean="0">
                <a:solidFill>
                  <a:srgbClr val="000000"/>
                </a:solidFill>
                <a:latin typeface="Simplified Arabic" panose="02020603050405020304" pitchFamily="18" charset="-78"/>
                <a:ea typeface="Gill Sans"/>
                <a:cs typeface="Simplified Arabic" panose="02020603050405020304" pitchFamily="18" charset="-78"/>
                <a:sym typeface="Gill Sans"/>
              </a:rPr>
              <a:t>كهذه [ ] استُخدمت </a:t>
            </a:r>
            <a:r>
              <a:rPr lang="ar-LB" sz="2400" dirty="0" smtClean="0">
                <a:solidFill>
                  <a:srgbClr val="000000"/>
                </a:solidFill>
                <a:latin typeface="Simplified Arabic" panose="02020603050405020304" pitchFamily="18" charset="-78"/>
                <a:ea typeface="Gill Sans"/>
                <a:cs typeface="Simplified Arabic" panose="02020603050405020304" pitchFamily="18" charset="-78"/>
                <a:sym typeface="Gill Sans"/>
              </a:rPr>
              <a:t>للإشارة </a:t>
            </a:r>
            <a:r>
              <a:rPr lang="ar-LB" sz="2400" dirty="0" smtClean="0">
                <a:solidFill>
                  <a:srgbClr val="000000"/>
                </a:solidFill>
                <a:latin typeface="Simplified Arabic" panose="02020603050405020304" pitchFamily="18" charset="-78"/>
                <a:ea typeface="Gill Sans"/>
                <a:cs typeface="Simplified Arabic" panose="02020603050405020304" pitchFamily="18" charset="-78"/>
                <a:sym typeface="Gill Sans"/>
              </a:rPr>
              <a:t>إلى الأماكن التي يجب تحديثها/تكييفها في الشرائح الفعلية. </a:t>
            </a:r>
            <a:endParaRPr sz="2120" dirty="0">
              <a:solidFill>
                <a:srgbClr val="000000"/>
              </a:solidFill>
              <a:latin typeface="Gill Sans"/>
              <a:ea typeface="Gill Sans"/>
              <a:cs typeface="Gill Sans"/>
              <a:sym typeface="Gill Sans"/>
            </a:endParaRPr>
          </a:p>
        </p:txBody>
      </p:sp>
      <p:sp>
        <p:nvSpPr>
          <p:cNvPr id="335" name="Google Shape;335;g9d942b5609_0_14"/>
          <p:cNvSpPr/>
          <p:nvPr/>
        </p:nvSpPr>
        <p:spPr>
          <a:xfrm>
            <a:off x="105381" y="3249775"/>
            <a:ext cx="670200" cy="692400"/>
          </a:xfrm>
          <a:prstGeom prst="plus">
            <a:avLst>
              <a:gd name="adj" fmla="val 25000"/>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Google Shape;483;g53710e1306_0_18"/>
          <p:cNvSpPr txBox="1">
            <a:spLocks noGrp="1"/>
          </p:cNvSpPr>
          <p:nvPr>
            <p:ph type="title"/>
          </p:nvPr>
        </p:nvSpPr>
        <p:spPr>
          <a:xfrm>
            <a:off x="609600" y="648237"/>
            <a:ext cx="10871200" cy="769401"/>
          </a:xfrm>
        </p:spPr>
        <p:txBody>
          <a:bodyPr/>
          <a:lstStyle/>
          <a:p>
            <a:pPr lvl="0" algn="r" rtl="1"/>
            <a:r>
              <a:rPr lang="ar-LB" sz="4400" b="1" dirty="0" smtClean="0">
                <a:latin typeface="Simplified Arabic" panose="02020603050405020304" pitchFamily="18" charset="-78"/>
                <a:cs typeface="Simplified Arabic" panose="02020603050405020304" pitchFamily="18" charset="-78"/>
              </a:rPr>
              <a:t>معلومات عامة عن ربط السياسات: الجدول الزمني</a:t>
            </a:r>
            <a:endParaRPr lang="en-US" sz="4400" b="1" dirty="0">
              <a:latin typeface="Simplified Arabic" panose="02020603050405020304" pitchFamily="18" charset="-78"/>
              <a:cs typeface="Simplified Arabic" panose="02020603050405020304" pitchFamily="18" charset="-78"/>
            </a:endParaRPr>
          </a:p>
        </p:txBody>
      </p:sp>
      <p:sp>
        <p:nvSpPr>
          <p:cNvPr id="484" name="Google Shape;484;g53710e1306_0_18"/>
          <p:cNvSpPr txBox="1">
            <a:spLocks noGrp="1"/>
          </p:cNvSpPr>
          <p:nvPr>
            <p:ph type="body" idx="1"/>
          </p:nvPr>
        </p:nvSpPr>
        <p:spPr/>
        <p:txBody>
          <a:bodyPr>
            <a:normAutofit/>
          </a:bodyPr>
          <a:lstStyle/>
          <a:p>
            <a:pPr lvl="0" algn="r" rtl="1"/>
            <a:r>
              <a:rPr lang="ar-LB" sz="2800" u="sng" dirty="0" smtClean="0">
                <a:latin typeface="Simplified Arabic" panose="02020603050405020304" pitchFamily="18" charset="-78"/>
                <a:cs typeface="Simplified Arabic" panose="02020603050405020304" pitchFamily="18" charset="-78"/>
              </a:rPr>
              <a:t>تشرين الأول/أكتوبر 2019 – أيلول/سبتمبر 2020: </a:t>
            </a:r>
            <a:r>
              <a:rPr lang="ar-LB" sz="2800" dirty="0" smtClean="0">
                <a:latin typeface="Simplified Arabic" panose="02020603050405020304" pitchFamily="18" charset="-78"/>
                <a:cs typeface="Simplified Arabic" panose="02020603050405020304" pitchFamily="18" charset="-78"/>
              </a:rPr>
              <a:t>عُقدت خمس ورش عمل ريادية</a:t>
            </a:r>
          </a:p>
          <a:p>
            <a:pPr lvl="0" algn="r" rtl="1"/>
            <a:r>
              <a:rPr lang="ar-LB" sz="2800" u="sng" dirty="0" smtClean="0">
                <a:latin typeface="Simplified Arabic" panose="02020603050405020304" pitchFamily="18" charset="-78"/>
                <a:cs typeface="Simplified Arabic" panose="02020603050405020304" pitchFamily="18" charset="-78"/>
              </a:rPr>
              <a:t>حزيران/يونيو – تشرين الأول/أكتوبر 2020: </a:t>
            </a:r>
            <a:r>
              <a:rPr lang="ar-LB" sz="2800" dirty="0" smtClean="0">
                <a:latin typeface="Simplified Arabic" panose="02020603050405020304" pitchFamily="18" charset="-78"/>
                <a:cs typeface="Simplified Arabic" panose="02020603050405020304" pitchFamily="18" charset="-78"/>
              </a:rPr>
              <a:t>تمّ تحديث إطار الكفاءة العالمي ورزمة الأدوات على أساس الورش الريادية</a:t>
            </a:r>
          </a:p>
          <a:p>
            <a:pPr lvl="0" algn="r" rtl="1"/>
            <a:r>
              <a:rPr lang="ar-LB" sz="2800" u="sng" dirty="0" smtClean="0">
                <a:latin typeface="Simplified Arabic" panose="02020603050405020304" pitchFamily="18" charset="-78"/>
                <a:cs typeface="Simplified Arabic" panose="02020603050405020304" pitchFamily="18" charset="-78"/>
              </a:rPr>
              <a:t>تشرين الأول/أكتوبر 2020 – آب/أغسطس 2022: </a:t>
            </a:r>
            <a:r>
              <a:rPr lang="ar-LB" sz="2800" dirty="0" smtClean="0">
                <a:latin typeface="Simplified Arabic" panose="02020603050405020304" pitchFamily="18" charset="-78"/>
                <a:cs typeface="Simplified Arabic" panose="02020603050405020304" pitchFamily="18" charset="-78"/>
              </a:rPr>
              <a:t>عُقدت ورش عمل إضافية للاستمرار في </a:t>
            </a:r>
            <a:r>
              <a:rPr lang="ar-LB" sz="2800" dirty="0" smtClean="0">
                <a:latin typeface="Simplified Arabic" panose="02020603050405020304" pitchFamily="18" charset="-78"/>
                <a:cs typeface="Simplified Arabic" panose="02020603050405020304" pitchFamily="18" charset="-78"/>
              </a:rPr>
              <a:t>ريادة </a:t>
            </a:r>
            <a:r>
              <a:rPr lang="ar-LB" sz="2800" dirty="0" smtClean="0">
                <a:latin typeface="Simplified Arabic" panose="02020603050405020304" pitchFamily="18" charset="-78"/>
                <a:cs typeface="Simplified Arabic" panose="02020603050405020304" pitchFamily="18" charset="-78"/>
              </a:rPr>
              <a:t>إطار الكفاءة العالمي ورزمة الأدوات</a:t>
            </a:r>
          </a:p>
          <a:p>
            <a:pPr lvl="0" algn="r" rtl="1"/>
            <a:r>
              <a:rPr lang="ar-LB" sz="2800" u="sng" dirty="0" smtClean="0">
                <a:latin typeface="Simplified Arabic" panose="02020603050405020304" pitchFamily="18" charset="-78"/>
                <a:cs typeface="Simplified Arabic" panose="02020603050405020304" pitchFamily="18" charset="-78"/>
              </a:rPr>
              <a:t>آب/أغسطس 2022 – آذار/مارس 2023: </a:t>
            </a:r>
            <a:r>
              <a:rPr lang="ar-LB" sz="2800" dirty="0" smtClean="0">
                <a:latin typeface="Simplified Arabic" panose="02020603050405020304" pitchFamily="18" charset="-78"/>
                <a:cs typeface="Simplified Arabic" panose="02020603050405020304" pitchFamily="18" charset="-78"/>
              </a:rPr>
              <a:t>تمّ تحديث رزمة الأدوات</a:t>
            </a:r>
            <a:endParaRPr lang="en-US" sz="2800" dirty="0">
              <a:latin typeface="Simplified Arabic" panose="02020603050405020304" pitchFamily="18" charset="-78"/>
              <a:cs typeface="Simplified Arabic" panose="02020603050405020304" pitchFamily="18" charset="-78"/>
            </a:endParaRPr>
          </a:p>
        </p:txBody>
      </p:sp>
      <p:pic>
        <p:nvPicPr>
          <p:cNvPr id="2" name="Picture 1" descr="A black and white logo&#10;&#10;Description automatically generated with low confidence">
            <a:extLst>
              <a:ext uri="{FF2B5EF4-FFF2-40B4-BE49-F238E27FC236}">
                <a16:creationId xmlns:a16="http://schemas.microsoft.com/office/drawing/2014/main" xmlns="" id="{562BD123-8219-21BF-C642-2010232571BD}"/>
              </a:ext>
            </a:extLst>
          </p:cNvPr>
          <p:cNvPicPr>
            <a:picLocks noChangeAspect="1"/>
          </p:cNvPicPr>
          <p:nvPr/>
        </p:nvPicPr>
        <p:blipFill rotWithShape="1">
          <a:blip r:embed="rId3"/>
          <a:srcRect l="56736" t="15091" r="16052" b="56378"/>
          <a:stretch/>
        </p:blipFill>
        <p:spPr>
          <a:xfrm>
            <a:off x="11085812" y="5882323"/>
            <a:ext cx="789975" cy="64008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g9c7fbe508c_0_256"/>
          <p:cNvSpPr txBox="1">
            <a:spLocks noGrp="1"/>
          </p:cNvSpPr>
          <p:nvPr>
            <p:ph type="title"/>
          </p:nvPr>
        </p:nvSpPr>
        <p:spPr>
          <a:xfrm>
            <a:off x="609600" y="709792"/>
            <a:ext cx="10871200" cy="707846"/>
          </a:xfrm>
        </p:spPr>
        <p:txBody>
          <a:bodyPr/>
          <a:lstStyle/>
          <a:p>
            <a:pPr lvl="0" algn="r" rtl="1"/>
            <a:r>
              <a:rPr lang="ar-LB" sz="4000" b="1" dirty="0" smtClean="0">
                <a:latin typeface="Simplified Arabic" panose="02020603050405020304" pitchFamily="18" charset="-78"/>
                <a:cs typeface="Simplified Arabic" panose="02020603050405020304" pitchFamily="18" charset="-78"/>
              </a:rPr>
              <a:t>المهامّ الأساسية </a:t>
            </a:r>
            <a:r>
              <a:rPr lang="ar-LB" sz="4000" b="1" dirty="0" smtClean="0">
                <a:latin typeface="Simplified Arabic" panose="02020603050405020304" pitchFamily="18" charset="-78"/>
                <a:cs typeface="Simplified Arabic" panose="02020603050405020304" pitchFamily="18" charset="-78"/>
              </a:rPr>
              <a:t>لورشة </a:t>
            </a:r>
            <a:r>
              <a:rPr lang="ar-LB" sz="4000" b="1" dirty="0" smtClean="0">
                <a:latin typeface="Simplified Arabic" panose="02020603050405020304" pitchFamily="18" charset="-78"/>
                <a:cs typeface="Simplified Arabic" panose="02020603050405020304" pitchFamily="18" charset="-78"/>
              </a:rPr>
              <a:t>عمل ربط السياسات</a:t>
            </a:r>
            <a:endParaRPr lang="en-US" sz="4000" b="1" dirty="0">
              <a:latin typeface="Simplified Arabic" panose="02020603050405020304" pitchFamily="18" charset="-78"/>
              <a:cs typeface="Simplified Arabic" panose="02020603050405020304" pitchFamily="18" charset="-78"/>
            </a:endParaRPr>
          </a:p>
        </p:txBody>
      </p:sp>
      <p:sp>
        <p:nvSpPr>
          <p:cNvPr id="512" name="Google Shape;512;g9c7fbe508c_0_256"/>
          <p:cNvSpPr/>
          <p:nvPr/>
        </p:nvSpPr>
        <p:spPr>
          <a:xfrm>
            <a:off x="878623" y="660933"/>
            <a:ext cx="670200" cy="692400"/>
          </a:xfrm>
          <a:prstGeom prst="plus">
            <a:avLst>
              <a:gd name="adj" fmla="val 25000"/>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6" name="Group 5"/>
          <p:cNvGrpSpPr/>
          <p:nvPr/>
        </p:nvGrpSpPr>
        <p:grpSpPr>
          <a:xfrm>
            <a:off x="609600" y="1696108"/>
            <a:ext cx="10941210" cy="4648092"/>
            <a:chOff x="252310" y="2123471"/>
            <a:chExt cx="10941210" cy="4265297"/>
          </a:xfrm>
        </p:grpSpPr>
        <p:sp>
          <p:nvSpPr>
            <p:cNvPr id="513" name="Google Shape;513;g9c7fbe508c_0_256"/>
            <p:cNvSpPr txBox="1"/>
            <p:nvPr/>
          </p:nvSpPr>
          <p:spPr>
            <a:xfrm>
              <a:off x="252310" y="5585901"/>
              <a:ext cx="2634390" cy="488700"/>
            </a:xfrm>
            <a:prstGeom prst="rect">
              <a:avLst/>
            </a:prstGeom>
            <a:noFill/>
            <a:ln>
              <a:noFill/>
            </a:ln>
          </p:spPr>
          <p:txBody>
            <a:bodyPr spcFirstLastPara="1" wrap="square" lIns="91425" tIns="91425" rIns="91425" bIns="91425" anchor="t" anchorCtr="0">
              <a:noAutofit/>
            </a:bodyPr>
            <a:lstStyle/>
            <a:p>
              <a:pPr marL="0" marR="0" lvl="0" indent="0" algn="ctr" rtl="1">
                <a:lnSpc>
                  <a:spcPct val="100000"/>
                </a:lnSpc>
                <a:spcBef>
                  <a:spcPts val="0"/>
                </a:spcBef>
                <a:spcAft>
                  <a:spcPts val="0"/>
                </a:spcAft>
                <a:buClr>
                  <a:srgbClr val="000000"/>
                </a:buClr>
                <a:buSzPts val="2800"/>
                <a:buFont typeface="Arial"/>
                <a:buNone/>
              </a:pPr>
              <a:r>
                <a:rPr lang="ar-LB" sz="2600" b="1" i="0" u="none" strike="noStrike" cap="none" dirty="0" smtClean="0">
                  <a:solidFill>
                    <a:srgbClr val="000000"/>
                  </a:solidFill>
                  <a:latin typeface="Gill Sans"/>
                  <a:ea typeface="Gill Sans"/>
                  <a:cs typeface="Gill Sans"/>
                  <a:sym typeface="Gill Sans"/>
                </a:rPr>
                <a:t>وضع المؤشرات المرجعية</a:t>
              </a:r>
              <a:endParaRPr sz="2600" b="1" i="0" u="none" strike="noStrike" cap="none" dirty="0">
                <a:solidFill>
                  <a:srgbClr val="000000"/>
                </a:solidFill>
                <a:latin typeface="Gill Sans"/>
                <a:ea typeface="Gill Sans"/>
                <a:cs typeface="Gill Sans"/>
                <a:sym typeface="Gill Sans"/>
              </a:endParaRPr>
            </a:p>
          </p:txBody>
        </p:sp>
        <p:sp>
          <p:nvSpPr>
            <p:cNvPr id="514" name="Google Shape;514;g9c7fbe508c_0_256"/>
            <p:cNvSpPr txBox="1"/>
            <p:nvPr/>
          </p:nvSpPr>
          <p:spPr>
            <a:xfrm>
              <a:off x="5419250" y="2161100"/>
              <a:ext cx="1942200" cy="692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Gill Sans"/>
                <a:ea typeface="Gill Sans"/>
                <a:cs typeface="Gill Sans"/>
                <a:sym typeface="Gill Sans"/>
              </a:endParaRPr>
            </a:p>
          </p:txBody>
        </p:sp>
        <p:sp>
          <p:nvSpPr>
            <p:cNvPr id="515" name="Google Shape;515;g9c7fbe508c_0_256"/>
            <p:cNvSpPr txBox="1"/>
            <p:nvPr/>
          </p:nvSpPr>
          <p:spPr>
            <a:xfrm>
              <a:off x="3087220" y="2123471"/>
              <a:ext cx="8106300" cy="620100"/>
            </a:xfrm>
            <a:prstGeom prst="rect">
              <a:avLst/>
            </a:prstGeom>
            <a:solidFill>
              <a:srgbClr val="651D32"/>
            </a:solidFill>
            <a:ln>
              <a:solidFill>
                <a:schemeClr val="bg1"/>
              </a:solidFill>
            </a:ln>
          </p:spPr>
          <p:txBody>
            <a:bodyPr spcFirstLastPara="1" wrap="square" lIns="91425" tIns="91425" rIns="91425" bIns="91425" anchor="t" anchorCtr="0">
              <a:noAutofit/>
            </a:bodyPr>
            <a:lstStyle/>
            <a:p>
              <a:pPr marL="0" marR="0" lvl="0" indent="0" algn="ctr" rtl="1">
                <a:lnSpc>
                  <a:spcPct val="115000"/>
                </a:lnSpc>
                <a:spcBef>
                  <a:spcPts val="0"/>
                </a:spcBef>
                <a:spcAft>
                  <a:spcPts val="0"/>
                </a:spcAft>
                <a:buClr>
                  <a:srgbClr val="000000"/>
                </a:buClr>
                <a:buSzPts val="2600"/>
                <a:buFont typeface="Arial"/>
                <a:buNone/>
              </a:pPr>
              <a:r>
                <a:rPr lang="ar-LB" sz="2800" i="0" u="none" strike="noStrike" cap="none" dirty="0" smtClean="0">
                  <a:solidFill>
                    <a:srgbClr val="FFFFFF"/>
                  </a:solidFill>
                  <a:latin typeface="Gill Sans"/>
                  <a:ea typeface="Gill Sans"/>
                  <a:cs typeface="Gill Sans"/>
                  <a:sym typeface="Gill Sans"/>
                </a:rPr>
                <a:t>التعرّف إلى إطار الكفاءة العالمي و[اسم التقييم]</a:t>
              </a:r>
              <a:endParaRPr sz="2800" b="0" i="0" u="none" strike="noStrike" cap="none" dirty="0">
                <a:solidFill>
                  <a:srgbClr val="FFFFFF"/>
                </a:solidFill>
                <a:latin typeface="Gill Sans"/>
                <a:ea typeface="Gill Sans"/>
                <a:cs typeface="Gill Sans"/>
                <a:sym typeface="Gill Sans"/>
              </a:endParaRPr>
            </a:p>
          </p:txBody>
        </p:sp>
        <p:sp>
          <p:nvSpPr>
            <p:cNvPr id="516" name="Google Shape;516;g9c7fbe508c_0_256"/>
            <p:cNvSpPr txBox="1"/>
            <p:nvPr/>
          </p:nvSpPr>
          <p:spPr>
            <a:xfrm>
              <a:off x="3087220" y="3172303"/>
              <a:ext cx="8106300" cy="1670700"/>
            </a:xfrm>
            <a:prstGeom prst="rect">
              <a:avLst/>
            </a:prstGeom>
            <a:solidFill>
              <a:srgbClr val="651D32"/>
            </a:solidFill>
            <a:ln>
              <a:solidFill>
                <a:schemeClr val="bg1"/>
              </a:solidFill>
            </a:ln>
          </p:spPr>
          <p:txBody>
            <a:bodyPr spcFirstLastPara="1" wrap="square" lIns="91425" tIns="91425" rIns="91425" bIns="91425" anchor="t" anchorCtr="0">
              <a:noAutofit/>
            </a:bodyPr>
            <a:lstStyle/>
            <a:p>
              <a:pPr marL="0" marR="0" lvl="0" indent="0" algn="ctr" rtl="1">
                <a:lnSpc>
                  <a:spcPct val="115000"/>
                </a:lnSpc>
                <a:spcBef>
                  <a:spcPts val="600"/>
                </a:spcBef>
                <a:spcAft>
                  <a:spcPts val="0"/>
                </a:spcAft>
                <a:buClr>
                  <a:srgbClr val="000000"/>
                </a:buClr>
                <a:buSzPts val="2600"/>
                <a:buFont typeface="Arial"/>
                <a:buNone/>
              </a:pPr>
              <a:r>
                <a:rPr lang="ar-LB" sz="2800" i="0" u="none" strike="noStrike" cap="none" dirty="0" smtClean="0">
                  <a:solidFill>
                    <a:srgbClr val="FFFFFF"/>
                  </a:solidFill>
                  <a:latin typeface="Gill Sans"/>
                  <a:ea typeface="Gill Sans"/>
                  <a:cs typeface="Gill Sans"/>
                  <a:sym typeface="Gill Sans"/>
                </a:rPr>
                <a:t>التحقق من التوافق بين [اسم التقييم] وإطار الكفاءة العالمي (المهمّة 1) ومطابقة بنود التقييم مع أدوات الوصف في إطار الكفاءة العالمي (المهمّة 2)</a:t>
              </a:r>
              <a:endParaRPr sz="2800" i="0" u="none" strike="noStrike" cap="none" dirty="0">
                <a:solidFill>
                  <a:srgbClr val="FFFFFF"/>
                </a:solidFill>
                <a:latin typeface="Gill Sans"/>
                <a:ea typeface="Gill Sans"/>
                <a:cs typeface="Gill Sans"/>
                <a:sym typeface="Gill Sans"/>
              </a:endParaRPr>
            </a:p>
          </p:txBody>
        </p:sp>
        <p:sp>
          <p:nvSpPr>
            <p:cNvPr id="517" name="Google Shape;517;g9c7fbe508c_0_256"/>
            <p:cNvSpPr txBox="1"/>
            <p:nvPr/>
          </p:nvSpPr>
          <p:spPr>
            <a:xfrm>
              <a:off x="252310" y="2189171"/>
              <a:ext cx="2457690" cy="488700"/>
            </a:xfrm>
            <a:prstGeom prst="rect">
              <a:avLst/>
            </a:prstGeom>
            <a:noFill/>
            <a:ln>
              <a:noFill/>
            </a:ln>
          </p:spPr>
          <p:txBody>
            <a:bodyPr spcFirstLastPara="1" wrap="square" lIns="91425" tIns="91425" rIns="91425" bIns="91425" anchor="t" anchorCtr="0">
              <a:noAutofit/>
            </a:bodyPr>
            <a:lstStyle/>
            <a:p>
              <a:pPr marL="0" marR="0" lvl="0" indent="0" algn="ctr" rtl="1">
                <a:lnSpc>
                  <a:spcPct val="100000"/>
                </a:lnSpc>
                <a:spcBef>
                  <a:spcPts val="0"/>
                </a:spcBef>
                <a:spcAft>
                  <a:spcPts val="0"/>
                </a:spcAft>
                <a:buClr>
                  <a:srgbClr val="000000"/>
                </a:buClr>
                <a:buSzPts val="2800"/>
                <a:buFont typeface="Arial"/>
                <a:buNone/>
              </a:pPr>
              <a:r>
                <a:rPr lang="ar-LB" sz="2500" b="1" i="0" u="none" strike="noStrike" cap="none" dirty="0" smtClean="0">
                  <a:solidFill>
                    <a:srgbClr val="000000"/>
                  </a:solidFill>
                  <a:latin typeface="Gill Sans"/>
                  <a:ea typeface="Gill Sans"/>
                  <a:cs typeface="Gill Sans"/>
                  <a:sym typeface="Gill Sans"/>
                </a:rPr>
                <a:t>التعوّد</a:t>
              </a:r>
              <a:endParaRPr sz="2500" b="1" i="0" u="none" strike="noStrike" cap="none" dirty="0">
                <a:solidFill>
                  <a:srgbClr val="000000"/>
                </a:solidFill>
                <a:latin typeface="Gill Sans"/>
                <a:ea typeface="Gill Sans"/>
                <a:cs typeface="Gill Sans"/>
                <a:sym typeface="Gill Sans"/>
              </a:endParaRPr>
            </a:p>
          </p:txBody>
        </p:sp>
        <p:sp>
          <p:nvSpPr>
            <p:cNvPr id="518" name="Google Shape;518;g9c7fbe508c_0_256"/>
            <p:cNvSpPr txBox="1"/>
            <p:nvPr/>
          </p:nvSpPr>
          <p:spPr>
            <a:xfrm>
              <a:off x="252310" y="3713650"/>
              <a:ext cx="2457690" cy="488700"/>
            </a:xfrm>
            <a:prstGeom prst="rect">
              <a:avLst/>
            </a:prstGeom>
            <a:noFill/>
            <a:ln>
              <a:noFill/>
            </a:ln>
          </p:spPr>
          <p:txBody>
            <a:bodyPr spcFirstLastPara="1" wrap="square" lIns="91425" tIns="91425" rIns="91425" bIns="91425" anchor="t" anchorCtr="0">
              <a:noAutofit/>
            </a:bodyPr>
            <a:lstStyle/>
            <a:p>
              <a:pPr marL="0" marR="0" lvl="0" indent="0" algn="ctr" rtl="1">
                <a:lnSpc>
                  <a:spcPct val="100000"/>
                </a:lnSpc>
                <a:spcBef>
                  <a:spcPts val="0"/>
                </a:spcBef>
                <a:spcAft>
                  <a:spcPts val="0"/>
                </a:spcAft>
                <a:buClr>
                  <a:srgbClr val="000000"/>
                </a:buClr>
                <a:buSzPts val="2800"/>
                <a:buFont typeface="Arial"/>
                <a:buNone/>
              </a:pPr>
              <a:r>
                <a:rPr lang="ar-LB" sz="2500" b="1" i="0" u="none" strike="noStrike" cap="none" dirty="0" smtClean="0">
                  <a:solidFill>
                    <a:srgbClr val="000000"/>
                  </a:solidFill>
                  <a:latin typeface="Gill Sans"/>
                  <a:ea typeface="Gill Sans"/>
                  <a:cs typeface="Gill Sans"/>
                  <a:sym typeface="Gill Sans"/>
                </a:rPr>
                <a:t>التوافق والتطابق</a:t>
              </a:r>
              <a:endParaRPr sz="2500" b="1" i="0" u="none" strike="noStrike" cap="none" dirty="0">
                <a:solidFill>
                  <a:srgbClr val="000000"/>
                </a:solidFill>
                <a:latin typeface="Gill Sans"/>
                <a:ea typeface="Gill Sans"/>
                <a:cs typeface="Gill Sans"/>
                <a:sym typeface="Gill Sans"/>
              </a:endParaRPr>
            </a:p>
          </p:txBody>
        </p:sp>
        <p:sp>
          <p:nvSpPr>
            <p:cNvPr id="519" name="Google Shape;519;g9c7fbe508c_0_256"/>
            <p:cNvSpPr/>
            <p:nvPr/>
          </p:nvSpPr>
          <p:spPr>
            <a:xfrm>
              <a:off x="1161850" y="2743571"/>
              <a:ext cx="670200" cy="756300"/>
            </a:xfrm>
            <a:prstGeom prst="downArrow">
              <a:avLst>
                <a:gd name="adj1" fmla="val 50000"/>
                <a:gd name="adj2" fmla="val 50000"/>
              </a:avLst>
            </a:prstGeom>
            <a:solidFill>
              <a:srgbClr val="651D32"/>
            </a:solidFill>
            <a:ln w="9525" cap="flat"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520" name="Google Shape;520;g9c7fbe508c_0_256"/>
            <p:cNvSpPr/>
            <p:nvPr/>
          </p:nvSpPr>
          <p:spPr>
            <a:xfrm>
              <a:off x="1161850" y="4775965"/>
              <a:ext cx="670200" cy="756300"/>
            </a:xfrm>
            <a:prstGeom prst="downArrow">
              <a:avLst>
                <a:gd name="adj1" fmla="val 50000"/>
                <a:gd name="adj2" fmla="val 50000"/>
              </a:avLst>
            </a:prstGeom>
            <a:solidFill>
              <a:srgbClr val="651D32"/>
            </a:solidFill>
            <a:ln w="9525" cap="flat"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515;g9c7fbe508c_0_256"/>
            <p:cNvSpPr txBox="1"/>
            <p:nvPr/>
          </p:nvSpPr>
          <p:spPr>
            <a:xfrm>
              <a:off x="3087220" y="5271734"/>
              <a:ext cx="8106300" cy="1117034"/>
            </a:xfrm>
            <a:prstGeom prst="rect">
              <a:avLst/>
            </a:prstGeom>
            <a:solidFill>
              <a:srgbClr val="651D32"/>
            </a:solidFill>
            <a:ln>
              <a:solidFill>
                <a:schemeClr val="bg1"/>
              </a:solidFill>
            </a:ln>
          </p:spPr>
          <p:txBody>
            <a:bodyPr spcFirstLastPara="1" wrap="square" lIns="91425" tIns="91425" rIns="91425" bIns="91425" anchor="t" anchorCtr="0">
              <a:noAutofit/>
            </a:bodyPr>
            <a:lstStyle/>
            <a:p>
              <a:pPr lvl="0" algn="ctr" rtl="1">
                <a:lnSpc>
                  <a:spcPct val="115000"/>
                </a:lnSpc>
                <a:buSzPts val="2600"/>
              </a:pPr>
              <a:r>
                <a:rPr lang="ar-LB" sz="2800" dirty="0" smtClean="0">
                  <a:solidFill>
                    <a:srgbClr val="FFFFFF"/>
                  </a:solidFill>
                  <a:latin typeface="Gill Sans"/>
                  <a:ea typeface="Gill Sans"/>
                  <a:cs typeface="Gill Sans"/>
                  <a:sym typeface="Gill Sans"/>
                </a:rPr>
                <a:t>وضع المؤشرات المرجعية حول [اسم التقييم] على جولتين من التصنيف (المهمّة 3)</a:t>
              </a:r>
              <a:endParaRPr lang="en-US" sz="2800" dirty="0">
                <a:solidFill>
                  <a:srgbClr val="FFFFFF"/>
                </a:solidFill>
                <a:latin typeface="Gill Sans"/>
                <a:ea typeface="Gill Sans"/>
                <a:cs typeface="Gill Sans"/>
                <a:sym typeface="Gill Sans"/>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sp>
        <p:nvSpPr>
          <p:cNvPr id="570" name="Google Shape;570;g9e221870aa_0_0"/>
          <p:cNvSpPr txBox="1">
            <a:spLocks noGrp="1"/>
          </p:cNvSpPr>
          <p:nvPr>
            <p:ph type="title"/>
          </p:nvPr>
        </p:nvSpPr>
        <p:spPr>
          <a:xfrm>
            <a:off x="609600" y="709792"/>
            <a:ext cx="10871200" cy="707846"/>
          </a:xfrm>
        </p:spPr>
        <p:txBody>
          <a:bodyPr/>
          <a:lstStyle/>
          <a:p>
            <a:pPr lvl="0" algn="r" rtl="1"/>
            <a:r>
              <a:rPr lang="ar-LB" sz="4000" b="1" dirty="0" smtClean="0">
                <a:latin typeface="Simplified Arabic" panose="02020603050405020304" pitchFamily="18" charset="-78"/>
                <a:cs typeface="Simplified Arabic" panose="02020603050405020304" pitchFamily="18" charset="-78"/>
              </a:rPr>
              <a:t>وضع مؤشرات مرجعية عالمية لتقييمات متعددة</a:t>
            </a:r>
            <a:endParaRPr lang="en-US" sz="4000" b="1" dirty="0">
              <a:latin typeface="Simplified Arabic" panose="02020603050405020304" pitchFamily="18" charset="-78"/>
              <a:cs typeface="Simplified Arabic" panose="02020603050405020304" pitchFamily="18" charset="-78"/>
            </a:endParaRPr>
          </a:p>
        </p:txBody>
      </p:sp>
      <p:sp>
        <p:nvSpPr>
          <p:cNvPr id="571" name="Google Shape;571;g9e221870aa_0_0"/>
          <p:cNvSpPr txBox="1">
            <a:spLocks noGrp="1"/>
          </p:cNvSpPr>
          <p:nvPr>
            <p:ph type="body" idx="1"/>
          </p:nvPr>
        </p:nvSpPr>
        <p:spPr/>
        <p:txBody>
          <a:bodyPr>
            <a:normAutofit/>
          </a:bodyPr>
          <a:lstStyle/>
          <a:p>
            <a:pPr lvl="0" algn="r" rtl="1"/>
            <a:r>
              <a:rPr lang="ar-LB" sz="2400" dirty="0" smtClean="0">
                <a:latin typeface="Simplified Arabic" panose="02020603050405020304" pitchFamily="18" charset="-78"/>
                <a:cs typeface="Simplified Arabic" panose="02020603050405020304" pitchFamily="18" charset="-78"/>
              </a:rPr>
              <a:t>إنّ وضع </a:t>
            </a:r>
            <a:r>
              <a:rPr lang="ar-LB" sz="2400" b="1" dirty="0" smtClean="0">
                <a:latin typeface="Simplified Arabic" panose="02020603050405020304" pitchFamily="18" charset="-78"/>
                <a:cs typeface="Simplified Arabic" panose="02020603050405020304" pitchFamily="18" charset="-78"/>
              </a:rPr>
              <a:t>مؤشرات مرجعية عالمية</a:t>
            </a:r>
            <a:r>
              <a:rPr lang="ar-LB" sz="2400" dirty="0" smtClean="0">
                <a:latin typeface="Simplified Arabic" panose="02020603050405020304" pitchFamily="18" charset="-78"/>
                <a:cs typeface="Simplified Arabic" panose="02020603050405020304" pitchFamily="18" charset="-78"/>
              </a:rPr>
              <a:t> على تقييمات مختلفة يربط كلّ تقييم بإطار الكفاءة العالمي.</a:t>
            </a:r>
          </a:p>
          <a:p>
            <a:pPr lvl="0" algn="r" rtl="1"/>
            <a:r>
              <a:rPr lang="ar-LB" sz="2400" dirty="0" smtClean="0">
                <a:latin typeface="Simplified Arabic" panose="02020603050405020304" pitchFamily="18" charset="-78"/>
                <a:cs typeface="Simplified Arabic" panose="02020603050405020304" pitchFamily="18" charset="-78"/>
              </a:rPr>
              <a:t>يعتمد تحديد موقع المؤشرات المرجعية العالمية على سلّم التقييم على صعوبة التقييم بالنسبة إلى إطار الكفاءة العالمي، كما هي تحدَّد من خلال أحكام أعضاء الهيئة. </a:t>
            </a:r>
            <a:endParaRPr lang="en-US" sz="2400" dirty="0">
              <a:latin typeface="Simplified Arabic" panose="02020603050405020304" pitchFamily="18" charset="-78"/>
              <a:cs typeface="Simplified Arabic" panose="02020603050405020304" pitchFamily="18" charset="-78"/>
            </a:endParaRPr>
          </a:p>
        </p:txBody>
      </p:sp>
      <p:grpSp>
        <p:nvGrpSpPr>
          <p:cNvPr id="29" name="Group 28"/>
          <p:cNvGrpSpPr/>
          <p:nvPr/>
        </p:nvGrpSpPr>
        <p:grpSpPr>
          <a:xfrm>
            <a:off x="374218" y="3168294"/>
            <a:ext cx="11189461" cy="3357840"/>
            <a:chOff x="374218" y="3157408"/>
            <a:chExt cx="11189461" cy="3357840"/>
          </a:xfrm>
        </p:grpSpPr>
        <p:cxnSp>
          <p:nvCxnSpPr>
            <p:cNvPr id="30" name="Google Shape;590;g9e221870aa_0_0"/>
            <p:cNvCxnSpPr>
              <a:stCxn id="43" idx="2"/>
            </p:cNvCxnSpPr>
            <p:nvPr/>
          </p:nvCxnSpPr>
          <p:spPr>
            <a:xfrm>
              <a:off x="6144310" y="3680608"/>
              <a:ext cx="6900" cy="2834640"/>
            </a:xfrm>
            <a:prstGeom prst="straightConnector1">
              <a:avLst/>
            </a:prstGeom>
            <a:noFill/>
            <a:ln w="28575" cap="flat" cmpd="sng">
              <a:solidFill>
                <a:srgbClr val="651D32"/>
              </a:solidFill>
              <a:prstDash val="dot"/>
              <a:round/>
              <a:headEnd type="none" w="sm" len="sm"/>
              <a:tailEnd type="none" w="sm" len="sm"/>
            </a:ln>
            <a:effectLst/>
          </p:spPr>
        </p:cxnSp>
        <p:sp>
          <p:nvSpPr>
            <p:cNvPr id="31" name="Google Shape;577;g9e221870aa_0_0"/>
            <p:cNvSpPr txBox="1"/>
            <p:nvPr/>
          </p:nvSpPr>
          <p:spPr>
            <a:xfrm>
              <a:off x="2500681" y="4673870"/>
              <a:ext cx="8125800" cy="307800"/>
            </a:xfrm>
            <a:prstGeom prst="rect">
              <a:avLst/>
            </a:prstGeom>
            <a:solidFill>
              <a:schemeClr val="bg1"/>
            </a:solidFill>
            <a:ln w="9525" cap="flat" cmpd="sng">
              <a:no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200" b="1" i="0" u="none" strike="noStrike" cap="none" dirty="0">
                  <a:solidFill>
                    <a:srgbClr val="000000"/>
                  </a:solidFill>
                  <a:latin typeface="+mj-lt"/>
                  <a:ea typeface="Gill Sans"/>
                  <a:cs typeface="Gill Sans"/>
                  <a:sym typeface="Gill Sans"/>
                </a:rPr>
                <a:t>0 ----------------------------------------------------------------------------------------------------------------------------100</a:t>
              </a:r>
              <a:endParaRPr sz="1200" b="0" i="0" u="none" strike="noStrike" cap="none" dirty="0">
                <a:solidFill>
                  <a:srgbClr val="000000"/>
                </a:solidFill>
                <a:latin typeface="+mj-lt"/>
                <a:sym typeface="Arial"/>
              </a:endParaRPr>
            </a:p>
          </p:txBody>
        </p:sp>
        <p:sp>
          <p:nvSpPr>
            <p:cNvPr id="32" name="Google Shape;578;g9e221870aa_0_0"/>
            <p:cNvSpPr txBox="1"/>
            <p:nvPr/>
          </p:nvSpPr>
          <p:spPr>
            <a:xfrm>
              <a:off x="374218" y="3860027"/>
              <a:ext cx="1097280" cy="523200"/>
            </a:xfrm>
            <a:prstGeom prst="rect">
              <a:avLst/>
            </a:prstGeom>
            <a:noFill/>
            <a:ln>
              <a:noFill/>
            </a:ln>
          </p:spPr>
          <p:txBody>
            <a:bodyPr spcFirstLastPara="1" wrap="square" lIns="0" tIns="45700" rIns="0" bIns="45700" anchor="t" anchorCtr="0">
              <a:noAutofit/>
            </a:bodyPr>
            <a:lstStyle/>
            <a:p>
              <a:pPr marL="0" marR="0" lvl="0" indent="0" algn="ctr" rtl="1">
                <a:lnSpc>
                  <a:spcPct val="100000"/>
                </a:lnSpc>
                <a:spcBef>
                  <a:spcPts val="0"/>
                </a:spcBef>
                <a:spcAft>
                  <a:spcPts val="0"/>
                </a:spcAft>
                <a:buClr>
                  <a:srgbClr val="000000"/>
                </a:buClr>
                <a:buSzPts val="1400"/>
                <a:buFont typeface="Arial"/>
                <a:buNone/>
              </a:pPr>
              <a:r>
                <a:rPr lang="ar-LB" sz="1200" b="1" i="0" u="none" strike="noStrike" cap="none" dirty="0" smtClean="0">
                  <a:solidFill>
                    <a:srgbClr val="000000"/>
                  </a:solidFill>
                  <a:latin typeface="+mj-lt"/>
                  <a:ea typeface="Gill Sans"/>
                  <a:cs typeface="Gill Sans"/>
                  <a:sym typeface="Gill Sans"/>
                </a:rPr>
                <a:t>التقييم الوطني </a:t>
              </a:r>
              <a:r>
                <a:rPr lang="en-US" sz="1200" b="1" i="0" u="none" strike="noStrike" cap="none" dirty="0" smtClean="0">
                  <a:solidFill>
                    <a:srgbClr val="000000"/>
                  </a:solidFill>
                  <a:latin typeface="+mj-lt"/>
                  <a:ea typeface="Gill Sans"/>
                  <a:cs typeface="Gill Sans"/>
                  <a:sym typeface="Gill Sans"/>
                </a:rPr>
                <a:t>  </a:t>
              </a:r>
              <a:r>
                <a:rPr lang="en-US" sz="1200" b="1" i="0" u="none" strike="noStrike" cap="none" dirty="0">
                  <a:solidFill>
                    <a:srgbClr val="000000"/>
                  </a:solidFill>
                  <a:latin typeface="+mj-lt"/>
                  <a:ea typeface="Gill Sans"/>
                  <a:cs typeface="Gill Sans"/>
                  <a:sym typeface="Gill Sans"/>
                </a:rPr>
                <a:t>X</a:t>
              </a:r>
              <a:endParaRPr sz="1200" b="0" i="0" u="none" strike="noStrike" cap="none" dirty="0">
                <a:solidFill>
                  <a:srgbClr val="000000"/>
                </a:solidFill>
                <a:latin typeface="+mj-lt"/>
                <a:sym typeface="Arial"/>
              </a:endParaRPr>
            </a:p>
          </p:txBody>
        </p:sp>
        <p:sp>
          <p:nvSpPr>
            <p:cNvPr id="33" name="Google Shape;579;g9e221870aa_0_0"/>
            <p:cNvSpPr txBox="1"/>
            <p:nvPr/>
          </p:nvSpPr>
          <p:spPr>
            <a:xfrm>
              <a:off x="1755227" y="3990589"/>
              <a:ext cx="7943400" cy="307800"/>
            </a:xfrm>
            <a:prstGeom prst="rect">
              <a:avLst/>
            </a:prstGeom>
            <a:solidFill>
              <a:schemeClr val="bg1"/>
            </a:solidFill>
            <a:ln w="9525" cap="flat" cmpd="sng">
              <a:no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200" b="1" i="0" u="none" strike="noStrike" cap="none" dirty="0">
                  <a:solidFill>
                    <a:srgbClr val="000000"/>
                  </a:solidFill>
                  <a:latin typeface="+mj-lt"/>
                  <a:ea typeface="Gill Sans"/>
                  <a:cs typeface="Gill Sans"/>
                  <a:sym typeface="Gill Sans"/>
                </a:rPr>
                <a:t>0 ---------------------------------------------------------------------------------------------------------------------------100</a:t>
              </a:r>
              <a:endParaRPr sz="1200" b="0" i="0" u="none" strike="noStrike" cap="none" dirty="0">
                <a:solidFill>
                  <a:srgbClr val="000000"/>
                </a:solidFill>
                <a:latin typeface="+mj-lt"/>
                <a:sym typeface="Arial"/>
              </a:endParaRPr>
            </a:p>
          </p:txBody>
        </p:sp>
        <p:sp>
          <p:nvSpPr>
            <p:cNvPr id="34" name="Google Shape;580;g9e221870aa_0_0"/>
            <p:cNvSpPr txBox="1"/>
            <p:nvPr/>
          </p:nvSpPr>
          <p:spPr>
            <a:xfrm>
              <a:off x="1118601" y="4556574"/>
              <a:ext cx="1097280" cy="523200"/>
            </a:xfrm>
            <a:prstGeom prst="rect">
              <a:avLst/>
            </a:prstGeom>
            <a:noFill/>
            <a:ln>
              <a:noFill/>
            </a:ln>
          </p:spPr>
          <p:txBody>
            <a:bodyPr spcFirstLastPara="1" wrap="square" lIns="0" tIns="45700" rIns="0" bIns="45700" anchor="t" anchorCtr="0">
              <a:noAutofit/>
            </a:bodyPr>
            <a:lstStyle/>
            <a:p>
              <a:pPr marL="0" marR="0" lvl="0" indent="0" algn="ctr" rtl="1">
                <a:lnSpc>
                  <a:spcPct val="100000"/>
                </a:lnSpc>
                <a:spcBef>
                  <a:spcPts val="0"/>
                </a:spcBef>
                <a:spcAft>
                  <a:spcPts val="0"/>
                </a:spcAft>
                <a:buClr>
                  <a:srgbClr val="000000"/>
                </a:buClr>
                <a:buSzPts val="1400"/>
                <a:buFont typeface="Arial"/>
                <a:buNone/>
              </a:pPr>
              <a:r>
                <a:rPr lang="ar-LB" sz="1200" b="1" i="0" u="none" strike="noStrike" cap="none" dirty="0" smtClean="0">
                  <a:solidFill>
                    <a:srgbClr val="000000"/>
                  </a:solidFill>
                  <a:latin typeface="+mj-lt"/>
                  <a:ea typeface="Gill Sans"/>
                  <a:cs typeface="Gill Sans"/>
                  <a:sym typeface="Gill Sans"/>
                </a:rPr>
                <a:t>التقييم الوطني </a:t>
              </a:r>
              <a:r>
                <a:rPr lang="en-US" sz="1200" b="1" i="0" u="none" strike="noStrike" cap="none" dirty="0" smtClean="0">
                  <a:solidFill>
                    <a:srgbClr val="000000"/>
                  </a:solidFill>
                  <a:latin typeface="+mj-lt"/>
                  <a:ea typeface="Gill Sans"/>
                  <a:cs typeface="Gill Sans"/>
                  <a:sym typeface="Gill Sans"/>
                </a:rPr>
                <a:t> </a:t>
              </a:r>
              <a:r>
                <a:rPr lang="en-US" sz="1200" b="1" i="0" u="none" strike="noStrike" cap="none" dirty="0">
                  <a:solidFill>
                    <a:srgbClr val="000000"/>
                  </a:solidFill>
                  <a:latin typeface="+mj-lt"/>
                  <a:ea typeface="Gill Sans"/>
                  <a:cs typeface="Gill Sans"/>
                  <a:sym typeface="Gill Sans"/>
                </a:rPr>
                <a:t>Y</a:t>
              </a:r>
              <a:endParaRPr sz="1200" b="0" i="0" u="none" strike="noStrike" cap="none" dirty="0">
                <a:solidFill>
                  <a:srgbClr val="000000"/>
                </a:solidFill>
                <a:latin typeface="+mj-lt"/>
                <a:sym typeface="Arial"/>
              </a:endParaRPr>
            </a:p>
          </p:txBody>
        </p:sp>
        <p:sp>
          <p:nvSpPr>
            <p:cNvPr id="35" name="Google Shape;581;g9e221870aa_0_0"/>
            <p:cNvSpPr txBox="1"/>
            <p:nvPr/>
          </p:nvSpPr>
          <p:spPr>
            <a:xfrm>
              <a:off x="10649279" y="4556574"/>
              <a:ext cx="914400" cy="523200"/>
            </a:xfrm>
            <a:prstGeom prst="rect">
              <a:avLst/>
            </a:prstGeom>
            <a:noFill/>
            <a:ln>
              <a:noFill/>
            </a:ln>
          </p:spPr>
          <p:txBody>
            <a:bodyPr spcFirstLastPara="1" wrap="square" lIns="0" tIns="45700" rIns="0" bIns="45700" anchor="t" anchorCtr="0">
              <a:noAutofit/>
            </a:bodyPr>
            <a:lstStyle/>
            <a:p>
              <a:pPr marL="0" marR="0" lvl="0" indent="0" algn="ctr" rtl="1">
                <a:lnSpc>
                  <a:spcPct val="100000"/>
                </a:lnSpc>
                <a:spcBef>
                  <a:spcPts val="0"/>
                </a:spcBef>
                <a:spcAft>
                  <a:spcPts val="0"/>
                </a:spcAft>
                <a:buClr>
                  <a:srgbClr val="000000"/>
                </a:buClr>
                <a:buSzPts val="1400"/>
                <a:buFont typeface="Arial"/>
                <a:buNone/>
              </a:pPr>
              <a:r>
                <a:rPr lang="ar-LB" sz="1200" b="1" i="0" u="none" strike="noStrike" cap="none" dirty="0" smtClean="0">
                  <a:solidFill>
                    <a:srgbClr val="000000"/>
                  </a:solidFill>
                  <a:latin typeface="+mj-lt"/>
                  <a:ea typeface="Gill Sans"/>
                  <a:cs typeface="Gill Sans"/>
                  <a:sym typeface="Gill Sans"/>
                </a:rPr>
                <a:t>أكثر صعوبة</a:t>
              </a:r>
              <a:endParaRPr sz="1200" b="0" i="0" u="none" strike="noStrike" cap="none" dirty="0">
                <a:solidFill>
                  <a:srgbClr val="000000"/>
                </a:solidFill>
                <a:latin typeface="+mj-lt"/>
                <a:sym typeface="Arial"/>
              </a:endParaRPr>
            </a:p>
          </p:txBody>
        </p:sp>
        <p:sp>
          <p:nvSpPr>
            <p:cNvPr id="36" name="Google Shape;582;g9e221870aa_0_0"/>
            <p:cNvSpPr txBox="1"/>
            <p:nvPr/>
          </p:nvSpPr>
          <p:spPr>
            <a:xfrm>
              <a:off x="9704836" y="3860027"/>
              <a:ext cx="914400" cy="523200"/>
            </a:xfrm>
            <a:prstGeom prst="rect">
              <a:avLst/>
            </a:prstGeom>
            <a:noFill/>
            <a:ln>
              <a:noFill/>
            </a:ln>
          </p:spPr>
          <p:txBody>
            <a:bodyPr spcFirstLastPara="1" wrap="square" lIns="0" tIns="45700" rIns="0" bIns="45700" anchor="t" anchorCtr="0">
              <a:noAutofit/>
            </a:bodyPr>
            <a:lstStyle/>
            <a:p>
              <a:pPr marL="0" marR="0" lvl="0" indent="0" algn="ctr" rtl="1">
                <a:lnSpc>
                  <a:spcPct val="100000"/>
                </a:lnSpc>
                <a:spcBef>
                  <a:spcPts val="0"/>
                </a:spcBef>
                <a:spcAft>
                  <a:spcPts val="0"/>
                </a:spcAft>
                <a:buClr>
                  <a:srgbClr val="000000"/>
                </a:buClr>
                <a:buSzPts val="1400"/>
                <a:buFont typeface="Arial"/>
                <a:buNone/>
              </a:pPr>
              <a:r>
                <a:rPr lang="ar-LB" sz="1200" b="1" i="0" u="none" strike="noStrike" cap="none" dirty="0" smtClean="0">
                  <a:solidFill>
                    <a:srgbClr val="000000"/>
                  </a:solidFill>
                  <a:latin typeface="+mj-lt"/>
                  <a:ea typeface="Gill Sans"/>
                  <a:cs typeface="Gill Sans"/>
                  <a:sym typeface="Gill Sans"/>
                </a:rPr>
                <a:t>لقلّ صعوبة</a:t>
              </a:r>
              <a:endParaRPr sz="1200" b="0" i="0" u="none" strike="noStrike" cap="none" dirty="0">
                <a:solidFill>
                  <a:srgbClr val="000000"/>
                </a:solidFill>
                <a:latin typeface="+mj-lt"/>
                <a:sym typeface="Arial"/>
              </a:endParaRPr>
            </a:p>
          </p:txBody>
        </p:sp>
        <p:sp>
          <p:nvSpPr>
            <p:cNvPr id="37" name="Google Shape;583;g9e221870aa_0_0"/>
            <p:cNvSpPr txBox="1"/>
            <p:nvPr/>
          </p:nvSpPr>
          <p:spPr>
            <a:xfrm>
              <a:off x="5812292" y="3942048"/>
              <a:ext cx="663900" cy="307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200" b="1" i="0" u="none" strike="noStrike" cap="none">
                  <a:solidFill>
                    <a:srgbClr val="000000"/>
                  </a:solidFill>
                  <a:latin typeface="+mj-lt"/>
                  <a:ea typeface="Gill Sans"/>
                  <a:cs typeface="Gill Sans"/>
                  <a:sym typeface="Gill Sans"/>
                </a:rPr>
                <a:t>60</a:t>
              </a:r>
              <a:endParaRPr sz="1200" b="0" i="0" u="none" strike="noStrike" cap="none">
                <a:solidFill>
                  <a:srgbClr val="000000"/>
                </a:solidFill>
                <a:latin typeface="+mj-lt"/>
                <a:sym typeface="Arial"/>
              </a:endParaRPr>
            </a:p>
          </p:txBody>
        </p:sp>
        <p:sp>
          <p:nvSpPr>
            <p:cNvPr id="38" name="Google Shape;584;g9e221870aa_0_0"/>
            <p:cNvSpPr txBox="1"/>
            <p:nvPr/>
          </p:nvSpPr>
          <p:spPr>
            <a:xfrm>
              <a:off x="5803156" y="4618558"/>
              <a:ext cx="663900" cy="307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200" b="1" i="0" u="none" strike="noStrike" cap="none">
                  <a:solidFill>
                    <a:srgbClr val="000000"/>
                  </a:solidFill>
                  <a:latin typeface="+mj-lt"/>
                  <a:ea typeface="Gill Sans"/>
                  <a:cs typeface="Gill Sans"/>
                  <a:sym typeface="Gill Sans"/>
                </a:rPr>
                <a:t>40</a:t>
              </a:r>
              <a:endParaRPr sz="1200" b="0" i="0" u="none" strike="noStrike" cap="none">
                <a:solidFill>
                  <a:srgbClr val="000000"/>
                </a:solidFill>
                <a:latin typeface="+mj-lt"/>
                <a:sym typeface="Arial"/>
              </a:endParaRPr>
            </a:p>
          </p:txBody>
        </p:sp>
        <p:sp>
          <p:nvSpPr>
            <p:cNvPr id="39" name="Google Shape;585;g9e221870aa_0_0"/>
            <p:cNvSpPr txBox="1"/>
            <p:nvPr/>
          </p:nvSpPr>
          <p:spPr>
            <a:xfrm>
              <a:off x="4257385" y="4618558"/>
              <a:ext cx="663900" cy="307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200" b="1" i="0" u="none" strike="noStrike" cap="none" dirty="0">
                  <a:solidFill>
                    <a:schemeClr val="tx2"/>
                  </a:solidFill>
                  <a:latin typeface="+mj-lt"/>
                  <a:ea typeface="Gill Sans"/>
                  <a:cs typeface="Gill Sans"/>
                  <a:sym typeface="Gill Sans"/>
                </a:rPr>
                <a:t>65%</a:t>
              </a:r>
              <a:endParaRPr sz="1200" b="0" i="0" u="none" strike="noStrike" cap="none" dirty="0">
                <a:solidFill>
                  <a:schemeClr val="tx2"/>
                </a:solidFill>
                <a:latin typeface="+mj-lt"/>
                <a:sym typeface="Arial"/>
              </a:endParaRPr>
            </a:p>
          </p:txBody>
        </p:sp>
        <p:sp>
          <p:nvSpPr>
            <p:cNvPr id="40" name="Google Shape;586;g9e221870aa_0_0"/>
            <p:cNvSpPr txBox="1"/>
            <p:nvPr/>
          </p:nvSpPr>
          <p:spPr>
            <a:xfrm>
              <a:off x="8104740" y="4618558"/>
              <a:ext cx="663900" cy="307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200" b="1" i="0" u="none" strike="noStrike" cap="none" dirty="0">
                  <a:solidFill>
                    <a:schemeClr val="tx2"/>
                  </a:solidFill>
                  <a:latin typeface="+mj-lt"/>
                  <a:ea typeface="Gill Sans"/>
                  <a:cs typeface="Gill Sans"/>
                  <a:sym typeface="Gill Sans"/>
                </a:rPr>
                <a:t>35%</a:t>
              </a:r>
              <a:endParaRPr sz="1200" b="0" i="0" u="none" strike="noStrike" cap="none" dirty="0">
                <a:solidFill>
                  <a:schemeClr val="tx2"/>
                </a:solidFill>
                <a:latin typeface="+mj-lt"/>
                <a:sym typeface="Arial"/>
              </a:endParaRPr>
            </a:p>
          </p:txBody>
        </p:sp>
        <p:sp>
          <p:nvSpPr>
            <p:cNvPr id="41" name="Google Shape;587;g9e221870aa_0_0"/>
            <p:cNvSpPr txBox="1"/>
            <p:nvPr/>
          </p:nvSpPr>
          <p:spPr>
            <a:xfrm>
              <a:off x="7609336" y="3942048"/>
              <a:ext cx="663900" cy="307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200" b="1" i="0" u="none" strike="noStrike" cap="none" dirty="0">
                  <a:solidFill>
                    <a:schemeClr val="tx2"/>
                  </a:solidFill>
                  <a:latin typeface="+mj-lt"/>
                  <a:ea typeface="Gill Sans"/>
                  <a:cs typeface="Gill Sans"/>
                  <a:sym typeface="Gill Sans"/>
                </a:rPr>
                <a:t>25%</a:t>
              </a:r>
              <a:endParaRPr sz="1200" b="0" i="0" u="none" strike="noStrike" cap="none" dirty="0">
                <a:solidFill>
                  <a:schemeClr val="tx2"/>
                </a:solidFill>
                <a:latin typeface="+mj-lt"/>
                <a:sym typeface="Arial"/>
              </a:endParaRPr>
            </a:p>
          </p:txBody>
        </p:sp>
        <p:sp>
          <p:nvSpPr>
            <p:cNvPr id="42" name="Google Shape;588;g9e221870aa_0_0"/>
            <p:cNvSpPr txBox="1"/>
            <p:nvPr/>
          </p:nvSpPr>
          <p:spPr>
            <a:xfrm>
              <a:off x="3716792" y="3942048"/>
              <a:ext cx="663900" cy="307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200" b="1" i="0" u="none" strike="noStrike" cap="none" dirty="0">
                  <a:solidFill>
                    <a:schemeClr val="tx2"/>
                  </a:solidFill>
                  <a:latin typeface="+mj-lt"/>
                  <a:ea typeface="Gill Sans"/>
                  <a:cs typeface="Gill Sans"/>
                  <a:sym typeface="Gill Sans"/>
                </a:rPr>
                <a:t>75%</a:t>
              </a:r>
              <a:endParaRPr sz="1200" b="0" i="0" u="none" strike="noStrike" cap="none" dirty="0">
                <a:solidFill>
                  <a:schemeClr val="tx2"/>
                </a:solidFill>
                <a:latin typeface="+mj-lt"/>
                <a:sym typeface="Arial"/>
              </a:endParaRPr>
            </a:p>
          </p:txBody>
        </p:sp>
        <p:sp>
          <p:nvSpPr>
            <p:cNvPr id="43" name="Google Shape;589;g9e221870aa_0_0"/>
            <p:cNvSpPr txBox="1"/>
            <p:nvPr/>
          </p:nvSpPr>
          <p:spPr>
            <a:xfrm>
              <a:off x="5001310" y="3157408"/>
              <a:ext cx="2286000" cy="523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ar-LB" sz="1600" b="1" i="0" u="none" strike="noStrike" cap="none" dirty="0" smtClean="0">
                  <a:solidFill>
                    <a:srgbClr val="8D2846"/>
                  </a:solidFill>
                  <a:latin typeface="Simplified Arabic" panose="02020603050405020304" pitchFamily="18" charset="-78"/>
                  <a:ea typeface="Gill Sans"/>
                  <a:cs typeface="Simplified Arabic" panose="02020603050405020304" pitchFamily="18" charset="-78"/>
                  <a:sym typeface="Gill Sans"/>
                </a:rPr>
                <a:t>يلبّي المؤشر المرجعي</a:t>
              </a:r>
              <a:endParaRPr sz="1600" b="0" i="0" u="none" strike="noStrike" cap="none" dirty="0">
                <a:solidFill>
                  <a:srgbClr val="8D2846"/>
                </a:solidFill>
                <a:latin typeface="Simplified Arabic" panose="02020603050405020304" pitchFamily="18" charset="-78"/>
                <a:cs typeface="Simplified Arabic" panose="02020603050405020304" pitchFamily="18" charset="-78"/>
                <a:sym typeface="Arial"/>
              </a:endParaRPr>
            </a:p>
          </p:txBody>
        </p:sp>
        <p:grpSp>
          <p:nvGrpSpPr>
            <p:cNvPr id="44" name="Google Shape;591;g9e221870aa_0_0"/>
            <p:cNvGrpSpPr/>
            <p:nvPr/>
          </p:nvGrpSpPr>
          <p:grpSpPr>
            <a:xfrm>
              <a:off x="1565875" y="5103525"/>
              <a:ext cx="9715325" cy="1371600"/>
              <a:chOff x="-298419" y="1"/>
              <a:chExt cx="9220200" cy="1371600"/>
            </a:xfrm>
          </p:grpSpPr>
          <p:sp>
            <p:nvSpPr>
              <p:cNvPr id="45" name="Google Shape;592;g9e221870aa_0_0"/>
              <p:cNvSpPr/>
              <p:nvPr/>
            </p:nvSpPr>
            <p:spPr>
              <a:xfrm>
                <a:off x="-298419" y="1"/>
                <a:ext cx="9220200" cy="1371600"/>
              </a:xfrm>
              <a:prstGeom prst="rightArrow">
                <a:avLst>
                  <a:gd name="adj1" fmla="val 50000"/>
                  <a:gd name="adj2" fmla="val 50000"/>
                </a:avLst>
              </a:prstGeom>
              <a:solidFill>
                <a:srgbClr val="651D3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 name="Google Shape;593;g9e221870aa_0_0"/>
              <p:cNvSpPr/>
              <p:nvPr/>
            </p:nvSpPr>
            <p:spPr>
              <a:xfrm>
                <a:off x="-170702" y="411451"/>
                <a:ext cx="1995938" cy="548700"/>
              </a:xfrm>
              <a:prstGeom prst="roundRect">
                <a:avLst>
                  <a:gd name="adj" fmla="val 16667"/>
                </a:avLst>
              </a:prstGeom>
              <a:solidFill>
                <a:schemeClr val="bg2">
                  <a:lumMod val="40000"/>
                  <a:lumOff val="60000"/>
                </a:schemeClr>
              </a:solidFill>
              <a:ln w="25400" cap="flat" cmpd="sng">
                <a:solidFill>
                  <a:srgbClr val="FFFFFF"/>
                </a:solidFill>
                <a:prstDash val="solid"/>
                <a:round/>
                <a:headEnd type="none" w="sm" len="sm"/>
                <a:tailEnd type="none" w="sm" len="sm"/>
              </a:ln>
            </p:spPr>
            <p:txBody>
              <a:bodyPr spcFirstLastPara="1" wrap="square" lIns="0" tIns="91425" rIns="0" bIns="91425" anchor="ctr" anchorCtr="0">
                <a:noAutofit/>
              </a:bodyPr>
              <a:lstStyle/>
              <a:p>
                <a:pPr lvl="0" algn="ctr">
                  <a:lnSpc>
                    <a:spcPct val="90000"/>
                  </a:lnSpc>
                  <a:buClr>
                    <a:srgbClr val="FFFFFF"/>
                  </a:buClr>
                  <a:buSzPts val="1400"/>
                </a:pPr>
                <a:r>
                  <a:rPr lang="ar-LB" sz="1300" dirty="0" smtClean="0">
                    <a:solidFill>
                      <a:srgbClr val="FFFFFF"/>
                    </a:solidFill>
                    <a:ea typeface="Gill Sans"/>
                    <a:cs typeface="Gill Sans"/>
                    <a:sym typeface="Gill Sans"/>
                  </a:rPr>
                  <a:t>أقلّ من التحقيق الجزئي للحدّ الأدنى العالمي من الكفاءة</a:t>
                </a:r>
                <a:endParaRPr lang="en-US" sz="1300" dirty="0"/>
              </a:p>
            </p:txBody>
          </p:sp>
          <p:sp>
            <p:nvSpPr>
              <p:cNvPr id="47" name="Google Shape;595;g9e221870aa_0_0"/>
              <p:cNvSpPr/>
              <p:nvPr/>
            </p:nvSpPr>
            <p:spPr>
              <a:xfrm>
                <a:off x="1978560" y="411451"/>
                <a:ext cx="1995938" cy="548700"/>
              </a:xfrm>
              <a:prstGeom prst="roundRect">
                <a:avLst>
                  <a:gd name="adj" fmla="val 16667"/>
                </a:avLst>
              </a:prstGeom>
              <a:solidFill>
                <a:schemeClr val="bg2">
                  <a:lumMod val="60000"/>
                  <a:lumOff val="40000"/>
                </a:schemeClr>
              </a:solidFill>
              <a:ln w="25400" cap="flat" cmpd="sng">
                <a:solidFill>
                  <a:srgbClr val="FFFFFF"/>
                </a:solidFill>
                <a:prstDash val="solid"/>
                <a:round/>
                <a:headEnd type="none" w="sm" len="sm"/>
                <a:tailEnd type="none" w="sm" len="sm"/>
              </a:ln>
            </p:spPr>
            <p:txBody>
              <a:bodyPr spcFirstLastPara="1" wrap="square" lIns="0" tIns="91425" rIns="0" bIns="91425" anchor="ctr" anchorCtr="0">
                <a:noAutofit/>
              </a:bodyPr>
              <a:lstStyle/>
              <a:p>
                <a:pPr lvl="0" algn="ctr" rtl="1">
                  <a:lnSpc>
                    <a:spcPct val="90000"/>
                  </a:lnSpc>
                  <a:buClr>
                    <a:srgbClr val="FFFFFF"/>
                  </a:buClr>
                  <a:buSzPts val="1400"/>
                </a:pPr>
                <a:r>
                  <a:rPr lang="ar-LB" dirty="0" smtClean="0">
                    <a:solidFill>
                      <a:srgbClr val="FFFFFF"/>
                    </a:solidFill>
                    <a:ea typeface="Gill Sans"/>
                    <a:cs typeface="Gill Sans"/>
                    <a:sym typeface="Gill Sans"/>
                  </a:rPr>
                  <a:t>يحقق جزئيًّا الحدّ الأدنى العالمي من الكفاءة</a:t>
                </a:r>
                <a:endParaRPr lang="en-US" dirty="0"/>
              </a:p>
            </p:txBody>
          </p:sp>
          <p:sp>
            <p:nvSpPr>
              <p:cNvPr id="48" name="Google Shape;597;g9e221870aa_0_0"/>
              <p:cNvSpPr/>
              <p:nvPr/>
            </p:nvSpPr>
            <p:spPr>
              <a:xfrm>
                <a:off x="4127823" y="411451"/>
                <a:ext cx="1995938" cy="548700"/>
              </a:xfrm>
              <a:prstGeom prst="roundRect">
                <a:avLst>
                  <a:gd name="adj" fmla="val 16667"/>
                </a:avLst>
              </a:prstGeom>
              <a:solidFill>
                <a:schemeClr val="bg2"/>
              </a:solidFill>
              <a:ln w="25400" cap="flat" cmpd="sng">
                <a:solidFill>
                  <a:srgbClr val="FFFFFF"/>
                </a:solidFill>
                <a:prstDash val="solid"/>
                <a:round/>
                <a:headEnd type="none" w="sm" len="sm"/>
                <a:tailEnd type="none" w="sm" len="sm"/>
              </a:ln>
            </p:spPr>
            <p:txBody>
              <a:bodyPr spcFirstLastPara="1" wrap="square" lIns="0" tIns="91425" rIns="0" bIns="91425" anchor="ctr" anchorCtr="0">
                <a:noAutofit/>
              </a:bodyPr>
              <a:lstStyle/>
              <a:p>
                <a:pPr lvl="0" algn="ctr" rtl="1">
                  <a:lnSpc>
                    <a:spcPct val="90000"/>
                  </a:lnSpc>
                  <a:buClr>
                    <a:srgbClr val="FFFFFF"/>
                  </a:buClr>
                  <a:buSzPts val="1400"/>
                </a:pPr>
                <a:r>
                  <a:rPr lang="ar-LB" dirty="0" smtClean="0">
                    <a:solidFill>
                      <a:srgbClr val="FFFFFF"/>
                    </a:solidFill>
                    <a:ea typeface="Gill Sans"/>
                    <a:cs typeface="Gill Sans"/>
                    <a:sym typeface="Gill Sans"/>
                  </a:rPr>
                  <a:t>يحقق الحدّ الأدنى العالمي من الكفاءة</a:t>
                </a:r>
                <a:endParaRPr lang="en-US" dirty="0"/>
              </a:p>
            </p:txBody>
          </p:sp>
          <p:sp>
            <p:nvSpPr>
              <p:cNvPr id="49" name="Google Shape;599;g9e221870aa_0_0"/>
              <p:cNvSpPr/>
              <p:nvPr/>
            </p:nvSpPr>
            <p:spPr>
              <a:xfrm>
                <a:off x="6277085" y="411451"/>
                <a:ext cx="1995938" cy="548700"/>
              </a:xfrm>
              <a:prstGeom prst="roundRect">
                <a:avLst>
                  <a:gd name="adj" fmla="val 16667"/>
                </a:avLst>
              </a:prstGeom>
              <a:solidFill>
                <a:srgbClr val="000000"/>
              </a:solidFill>
              <a:ln w="25400" cap="flat" cmpd="sng">
                <a:solidFill>
                  <a:srgbClr val="FFFFFF"/>
                </a:solidFill>
                <a:prstDash val="solid"/>
                <a:round/>
                <a:headEnd type="none" w="sm" len="sm"/>
                <a:tailEnd type="none" w="sm" len="sm"/>
              </a:ln>
            </p:spPr>
            <p:txBody>
              <a:bodyPr spcFirstLastPara="1" wrap="square" lIns="0" tIns="91425" rIns="0" bIns="91425" anchor="ctr" anchorCtr="0">
                <a:noAutofit/>
              </a:bodyPr>
              <a:lstStyle/>
              <a:p>
                <a:pPr lvl="0" algn="ctr">
                  <a:lnSpc>
                    <a:spcPct val="90000"/>
                  </a:lnSpc>
                  <a:buClr>
                    <a:srgbClr val="FFFFFF"/>
                  </a:buClr>
                  <a:buSzPts val="1400"/>
                </a:pPr>
                <a:r>
                  <a:rPr lang="ar-LB" dirty="0" smtClean="0">
                    <a:solidFill>
                      <a:srgbClr val="FFFFFF"/>
                    </a:solidFill>
                    <a:ea typeface="Gill Sans"/>
                    <a:cs typeface="Gill Sans"/>
                    <a:sym typeface="Gill Sans"/>
                  </a:rPr>
                  <a:t>يتخطّى الحدّ الأدنى العالمي من الكفاءة</a:t>
                </a:r>
                <a:endParaRPr lang="en-US" dirty="0"/>
              </a:p>
            </p:txBody>
          </p:sp>
        </p:grpSp>
      </p:grpSp>
      <p:pic>
        <p:nvPicPr>
          <p:cNvPr id="2" name="Picture 1" descr="A black and white logo&#10;&#10;Description automatically generated with low confidence">
            <a:extLst>
              <a:ext uri="{FF2B5EF4-FFF2-40B4-BE49-F238E27FC236}">
                <a16:creationId xmlns:a16="http://schemas.microsoft.com/office/drawing/2014/main" xmlns="" id="{DD5721D4-80E9-EB9A-FA9C-43399364DCA4}"/>
              </a:ext>
            </a:extLst>
          </p:cNvPr>
          <p:cNvPicPr>
            <a:picLocks noChangeAspect="1"/>
          </p:cNvPicPr>
          <p:nvPr/>
        </p:nvPicPr>
        <p:blipFill rotWithShape="1">
          <a:blip r:embed="rId3"/>
          <a:srcRect l="56736" t="15091" r="16052" b="56378"/>
          <a:stretch/>
        </p:blipFill>
        <p:spPr>
          <a:xfrm>
            <a:off x="11085812" y="5882323"/>
            <a:ext cx="789975" cy="64008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01"/>
        <p:cNvGrpSpPr/>
        <p:nvPr/>
      </p:nvGrpSpPr>
      <p:grpSpPr>
        <a:xfrm>
          <a:off x="0" y="0"/>
          <a:ext cx="0" cy="0"/>
          <a:chOff x="0" y="0"/>
          <a:chExt cx="0" cy="0"/>
        </a:xfrm>
      </p:grpSpPr>
      <p:sp>
        <p:nvSpPr>
          <p:cNvPr id="603" name="Google Shape;603;g9b75913436_0_6"/>
          <p:cNvSpPr txBox="1">
            <a:spLocks noGrp="1"/>
          </p:cNvSpPr>
          <p:nvPr>
            <p:ph type="title"/>
          </p:nvPr>
        </p:nvSpPr>
        <p:spPr>
          <a:xfrm>
            <a:off x="609600" y="709792"/>
            <a:ext cx="10871200" cy="707846"/>
          </a:xfrm>
        </p:spPr>
        <p:txBody>
          <a:bodyPr/>
          <a:lstStyle/>
          <a:p>
            <a:pPr lvl="0" algn="r" rtl="1"/>
            <a:r>
              <a:rPr lang="ar-LB" sz="4000" b="1" dirty="0" smtClean="0">
                <a:latin typeface="Simplified Arabic" panose="02020603050405020304" pitchFamily="18" charset="-78"/>
                <a:cs typeface="Simplified Arabic" panose="02020603050405020304" pitchFamily="18" charset="-78"/>
              </a:rPr>
              <a:t>منافع ربط السياسات</a:t>
            </a:r>
            <a:endParaRPr lang="en-US" sz="4000" b="1" dirty="0">
              <a:latin typeface="Simplified Arabic" panose="02020603050405020304" pitchFamily="18" charset="-78"/>
              <a:cs typeface="Simplified Arabic" panose="02020603050405020304" pitchFamily="18" charset="-78"/>
            </a:endParaRPr>
          </a:p>
        </p:txBody>
      </p:sp>
      <p:sp>
        <p:nvSpPr>
          <p:cNvPr id="604" name="Google Shape;604;g9b75913436_0_6"/>
          <p:cNvSpPr txBox="1">
            <a:spLocks noGrp="1"/>
          </p:cNvSpPr>
          <p:nvPr>
            <p:ph type="body" idx="1"/>
          </p:nvPr>
        </p:nvSpPr>
        <p:spPr/>
        <p:txBody>
          <a:bodyPr>
            <a:normAutofit/>
          </a:bodyPr>
          <a:lstStyle/>
          <a:p>
            <a:pPr lvl="0" algn="r" rtl="1"/>
            <a:r>
              <a:rPr lang="ar-LB" sz="2400" dirty="0" smtClean="0">
                <a:latin typeface="Simplified Arabic" panose="02020603050405020304" pitchFamily="18" charset="-78"/>
                <a:cs typeface="Simplified Arabic" panose="02020603050405020304" pitchFamily="18" charset="-78"/>
              </a:rPr>
              <a:t>تمكين </a:t>
            </a:r>
            <a:r>
              <a:rPr lang="ar-LB" sz="2400" b="1" dirty="0" smtClean="0">
                <a:latin typeface="Simplified Arabic" panose="02020603050405020304" pitchFamily="18" charset="-78"/>
                <a:cs typeface="Simplified Arabic" panose="02020603050405020304" pitchFamily="18" charset="-78"/>
              </a:rPr>
              <a:t>ثلاثة أنواع من التحاليل </a:t>
            </a:r>
            <a:r>
              <a:rPr lang="ar-LB" sz="2400" dirty="0" smtClean="0">
                <a:latin typeface="Simplified Arabic" panose="02020603050405020304" pitchFamily="18" charset="-78"/>
                <a:cs typeface="Simplified Arabic" panose="02020603050405020304" pitchFamily="18" charset="-78"/>
              </a:rPr>
              <a:t>مع المؤشرات المرجعية العالمية: </a:t>
            </a:r>
            <a:endParaRPr lang="en-US" sz="2400" dirty="0">
              <a:latin typeface="Simplified Arabic" panose="02020603050405020304" pitchFamily="18" charset="-78"/>
              <a:cs typeface="Simplified Arabic" panose="02020603050405020304" pitchFamily="18" charset="-78"/>
            </a:endParaRPr>
          </a:p>
          <a:p>
            <a:pPr lvl="1" algn="r" rtl="1"/>
            <a:r>
              <a:rPr lang="ar-LB" sz="2400" b="1" dirty="0" smtClean="0">
                <a:latin typeface="Simplified Arabic" panose="02020603050405020304" pitchFamily="18" charset="-78"/>
                <a:cs typeface="Simplified Arabic" panose="02020603050405020304" pitchFamily="18" charset="-78"/>
              </a:rPr>
              <a:t>مقارنة </a:t>
            </a:r>
            <a:r>
              <a:rPr lang="ar-LB" sz="2400" dirty="0" smtClean="0">
                <a:latin typeface="Simplified Arabic" panose="02020603050405020304" pitchFamily="18" charset="-78"/>
                <a:cs typeface="Simplified Arabic" panose="02020603050405020304" pitchFamily="18" charset="-78"/>
              </a:rPr>
              <a:t>نتائج التقييم عبر السياقات/اللغات ضمن البلد الواحد ومع النتائج من بلدان أخرى</a:t>
            </a:r>
          </a:p>
          <a:p>
            <a:pPr lvl="1" algn="r" rtl="1"/>
            <a:r>
              <a:rPr lang="ar-LB" sz="2400" b="1" dirty="0" smtClean="0">
                <a:latin typeface="Simplified Arabic" panose="02020603050405020304" pitchFamily="18" charset="-78"/>
                <a:cs typeface="Simplified Arabic" panose="02020603050405020304" pitchFamily="18" charset="-78"/>
              </a:rPr>
              <a:t>تجميع </a:t>
            </a:r>
            <a:r>
              <a:rPr lang="ar-LB" sz="2400" dirty="0" smtClean="0">
                <a:latin typeface="Simplified Arabic" panose="02020603050405020304" pitchFamily="18" charset="-78"/>
                <a:cs typeface="Simplified Arabic" panose="02020603050405020304" pitchFamily="18" charset="-78"/>
              </a:rPr>
              <a:t>نتائج التقييم عبر تقييمات مختلفة في البلد الواحد ومع نتائج بلدان أخرى</a:t>
            </a:r>
          </a:p>
          <a:p>
            <a:pPr lvl="1" algn="r" rtl="1"/>
            <a:r>
              <a:rPr lang="ar-LB" sz="2400" b="1" dirty="0" smtClean="0">
                <a:latin typeface="Simplified Arabic" panose="02020603050405020304" pitchFamily="18" charset="-78"/>
                <a:cs typeface="Simplified Arabic" panose="02020603050405020304" pitchFamily="18" charset="-78"/>
              </a:rPr>
              <a:t>تتبّع </a:t>
            </a:r>
            <a:r>
              <a:rPr lang="ar-LB" sz="2400" dirty="0" smtClean="0">
                <a:latin typeface="Simplified Arabic" panose="02020603050405020304" pitchFamily="18" charset="-78"/>
                <a:cs typeface="Simplified Arabic" panose="02020603050405020304" pitchFamily="18" charset="-78"/>
              </a:rPr>
              <a:t>نتائج التقييم عبر الزمن لرصد التقدم المحرز</a:t>
            </a:r>
          </a:p>
          <a:p>
            <a:pPr lvl="0" algn="r" rtl="1"/>
            <a:r>
              <a:rPr lang="ar-LB" sz="2400" dirty="0" smtClean="0">
                <a:latin typeface="Simplified Arabic" panose="02020603050405020304" pitchFamily="18" charset="-78"/>
                <a:cs typeface="Simplified Arabic" panose="02020603050405020304" pitchFamily="18" charset="-78"/>
              </a:rPr>
              <a:t>السماح بتملّك البلد للنتائج – المؤشرات المرجعية التي تضعها البلدان للبلدان</a:t>
            </a:r>
          </a:p>
          <a:p>
            <a:pPr lvl="0" algn="r" rtl="1"/>
            <a:r>
              <a:rPr lang="ar-LB" sz="2400" dirty="0" smtClean="0">
                <a:latin typeface="Simplified Arabic" panose="02020603050405020304" pitchFamily="18" charset="-78"/>
                <a:cs typeface="Simplified Arabic" panose="02020603050405020304" pitchFamily="18" charset="-78"/>
              </a:rPr>
              <a:t>تحديد ما إذا كان المتعلّمون قد طوّروا المعارف والمهارات التي يتوقَّع منهم تطويرها لمستواهم الصفّي. </a:t>
            </a:r>
            <a:endParaRPr lang="en-US" sz="2400" dirty="0">
              <a:latin typeface="Simplified Arabic" panose="02020603050405020304" pitchFamily="18" charset="-78"/>
              <a:cs typeface="Simplified Arabic" panose="02020603050405020304" pitchFamily="18" charset="-78"/>
            </a:endParaRPr>
          </a:p>
          <a:p>
            <a:pPr lvl="0"/>
            <a:endParaRPr lang="en-US" dirty="0"/>
          </a:p>
          <a:p>
            <a:pPr lvl="0"/>
            <a:endParaRPr lang="en-US" dirty="0"/>
          </a:p>
        </p:txBody>
      </p:sp>
      <p:pic>
        <p:nvPicPr>
          <p:cNvPr id="2" name="Picture 1" descr="A black and white logo&#10;&#10;Description automatically generated with low confidence">
            <a:extLst>
              <a:ext uri="{FF2B5EF4-FFF2-40B4-BE49-F238E27FC236}">
                <a16:creationId xmlns:a16="http://schemas.microsoft.com/office/drawing/2014/main" xmlns="" id="{80599A6A-D2D9-6D5E-59B8-977F5C9C2D08}"/>
              </a:ext>
            </a:extLst>
          </p:cNvPr>
          <p:cNvPicPr>
            <a:picLocks noChangeAspect="1"/>
          </p:cNvPicPr>
          <p:nvPr/>
        </p:nvPicPr>
        <p:blipFill rotWithShape="1">
          <a:blip r:embed="rId3"/>
          <a:srcRect l="56736" t="15091" r="16052" b="56378"/>
          <a:stretch/>
        </p:blipFill>
        <p:spPr>
          <a:xfrm>
            <a:off x="11085812" y="5882323"/>
            <a:ext cx="789975" cy="64008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6991A4-9D34-4F22-BD88-5411F7942DD5}"/>
              </a:ext>
            </a:extLst>
          </p:cNvPr>
          <p:cNvSpPr>
            <a:spLocks noGrp="1"/>
          </p:cNvSpPr>
          <p:nvPr>
            <p:ph type="title"/>
          </p:nvPr>
        </p:nvSpPr>
        <p:spPr>
          <a:xfrm>
            <a:off x="838200" y="365125"/>
            <a:ext cx="10515600" cy="5472967"/>
          </a:xfrm>
        </p:spPr>
        <p:txBody>
          <a:bodyPr>
            <a:normAutofit/>
          </a:bodyPr>
          <a:lstStyle/>
          <a:p>
            <a:pPr algn="ctr" rtl="1"/>
            <a:r>
              <a:rPr lang="ar-LB" dirty="0" smtClean="0"/>
              <a:t>المحاضرة 3</a:t>
            </a:r>
            <a:br>
              <a:rPr lang="ar-LB" dirty="0" smtClean="0"/>
            </a:br>
            <a:r>
              <a:rPr lang="ar-LB" dirty="0"/>
              <a:t/>
            </a:r>
            <a:br>
              <a:rPr lang="ar-LB" dirty="0"/>
            </a:br>
            <a:r>
              <a:rPr lang="ar-LB" dirty="0" smtClean="0"/>
              <a:t>التعوّد على إطار الكفاءة العالمي</a:t>
            </a:r>
            <a:endParaRPr lang="en-GB" dirty="0"/>
          </a:p>
        </p:txBody>
      </p:sp>
    </p:spTree>
    <p:extLst>
      <p:ext uri="{BB962C8B-B14F-4D97-AF65-F5344CB8AC3E}">
        <p14:creationId xmlns:p14="http://schemas.microsoft.com/office/powerpoint/2010/main" val="40404556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20"/>
        <p:cNvGrpSpPr/>
        <p:nvPr/>
      </p:nvGrpSpPr>
      <p:grpSpPr>
        <a:xfrm>
          <a:off x="0" y="0"/>
          <a:ext cx="0" cy="0"/>
          <a:chOff x="0" y="0"/>
          <a:chExt cx="0" cy="0"/>
        </a:xfrm>
      </p:grpSpPr>
      <p:sp>
        <p:nvSpPr>
          <p:cNvPr id="621" name="Google Shape;621;p9"/>
          <p:cNvSpPr txBox="1">
            <a:spLocks noGrp="1"/>
          </p:cNvSpPr>
          <p:nvPr>
            <p:ph type="ctrTitle"/>
          </p:nvPr>
        </p:nvSpPr>
        <p:spPr/>
        <p:txBody>
          <a:bodyPr>
            <a:normAutofit/>
          </a:bodyPr>
          <a:lstStyle/>
          <a:p>
            <a:pPr lvl="0" rtl="1"/>
            <a:r>
              <a:rPr lang="ar-LB" sz="4800" b="1" dirty="0" smtClean="0">
                <a:latin typeface="Simplified Arabic" panose="02020603050405020304" pitchFamily="18" charset="-78"/>
                <a:cs typeface="Simplified Arabic" panose="02020603050405020304" pitchFamily="18" charset="-78"/>
              </a:rPr>
              <a:t>محاضرة </a:t>
            </a:r>
            <a:br>
              <a:rPr lang="ar-LB" sz="4800" b="1" dirty="0" smtClean="0">
                <a:latin typeface="Simplified Arabic" panose="02020603050405020304" pitchFamily="18" charset="-78"/>
                <a:cs typeface="Simplified Arabic" panose="02020603050405020304" pitchFamily="18" charset="-78"/>
              </a:rPr>
            </a:br>
            <a:endParaRPr lang="en-US" sz="4800" dirty="0">
              <a:latin typeface="Simplified Arabic" panose="02020603050405020304" pitchFamily="18" charset="-78"/>
              <a:cs typeface="Simplified Arabic" panose="02020603050405020304" pitchFamily="18" charset="-78"/>
            </a:endParaRPr>
          </a:p>
          <a:p>
            <a:pPr lvl="0" rtl="1"/>
            <a:r>
              <a:rPr lang="ar-LB" sz="4800" dirty="0" smtClean="0">
                <a:latin typeface="Simplified Arabic" panose="02020603050405020304" pitchFamily="18" charset="-78"/>
                <a:cs typeface="Simplified Arabic" panose="02020603050405020304" pitchFamily="18" charset="-78"/>
              </a:rPr>
              <a:t>ما هو إطار الكفاءة العالمي (</a:t>
            </a:r>
            <a:r>
              <a:rPr lang="en-US" sz="4800" dirty="0">
                <a:latin typeface="Simplified Arabic" panose="02020603050405020304" pitchFamily="18" charset="-78"/>
                <a:cs typeface="Simplified Arabic" panose="02020603050405020304" pitchFamily="18" charset="-78"/>
              </a:rPr>
              <a:t>GPF</a:t>
            </a:r>
            <a:r>
              <a:rPr lang="ar-LB" sz="4800" dirty="0" smtClean="0">
                <a:latin typeface="Simplified Arabic" panose="02020603050405020304" pitchFamily="18" charset="-78"/>
                <a:cs typeface="Simplified Arabic" panose="02020603050405020304" pitchFamily="18" charset="-78"/>
              </a:rPr>
              <a:t>)؟</a:t>
            </a:r>
            <a:endParaRPr lang="en-US" sz="4800" dirty="0">
              <a:latin typeface="Simplified Arabic" panose="02020603050405020304" pitchFamily="18" charset="-78"/>
              <a:cs typeface="Simplified Arabic" panose="02020603050405020304" pitchFamily="18" charset="-78"/>
            </a:endParaRPr>
          </a:p>
        </p:txBody>
      </p:sp>
      <p:pic>
        <p:nvPicPr>
          <p:cNvPr id="2" name="Picture 1" descr="A black and white logo&#10;&#10;Description automatically generated with low confidence">
            <a:extLst>
              <a:ext uri="{FF2B5EF4-FFF2-40B4-BE49-F238E27FC236}">
                <a16:creationId xmlns:a16="http://schemas.microsoft.com/office/drawing/2014/main" xmlns="" id="{74D86BB1-2443-858F-68E4-BF2C1714048C}"/>
              </a:ext>
            </a:extLst>
          </p:cNvPr>
          <p:cNvPicPr>
            <a:picLocks noChangeAspect="1"/>
          </p:cNvPicPr>
          <p:nvPr/>
        </p:nvPicPr>
        <p:blipFill rotWithShape="1">
          <a:blip r:embed="rId3"/>
          <a:srcRect l="56736" t="15091" r="16052" b="56378"/>
          <a:stretch/>
        </p:blipFill>
        <p:spPr>
          <a:xfrm>
            <a:off x="426867" y="370654"/>
            <a:ext cx="789975" cy="640080"/>
          </a:xfrm>
          <a:prstGeom prst="rect">
            <a:avLst/>
          </a:prstGeom>
        </p:spPr>
      </p:pic>
    </p:spTree>
    <p:extLst>
      <p:ext uri="{BB962C8B-B14F-4D97-AF65-F5344CB8AC3E}">
        <p14:creationId xmlns:p14="http://schemas.microsoft.com/office/powerpoint/2010/main" val="25907625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sp>
        <p:nvSpPr>
          <p:cNvPr id="624" name="Google Shape;624;g9c7fbe508c_0_313"/>
          <p:cNvSpPr txBox="1">
            <a:spLocks noGrp="1"/>
          </p:cNvSpPr>
          <p:nvPr>
            <p:ph type="title"/>
          </p:nvPr>
        </p:nvSpPr>
        <p:spPr>
          <a:xfrm>
            <a:off x="609600" y="648237"/>
            <a:ext cx="10871200" cy="769401"/>
          </a:xfrm>
        </p:spPr>
        <p:txBody>
          <a:bodyPr/>
          <a:lstStyle/>
          <a:p>
            <a:pPr lvl="0" algn="r" rtl="1"/>
            <a:r>
              <a:rPr lang="ar-LB" sz="4400" b="1" dirty="0" smtClean="0">
                <a:latin typeface="Simplified Arabic" panose="02020603050405020304" pitchFamily="18" charset="-78"/>
                <a:cs typeface="Simplified Arabic" panose="02020603050405020304" pitchFamily="18" charset="-78"/>
              </a:rPr>
              <a:t>إطار الكفاءة العالمي</a:t>
            </a:r>
            <a:endParaRPr lang="en-US" sz="4400" b="1" dirty="0">
              <a:latin typeface="Simplified Arabic" panose="02020603050405020304" pitchFamily="18" charset="-78"/>
              <a:cs typeface="Simplified Arabic" panose="02020603050405020304" pitchFamily="18" charset="-78"/>
            </a:endParaRPr>
          </a:p>
        </p:txBody>
      </p:sp>
      <p:sp>
        <p:nvSpPr>
          <p:cNvPr id="626" name="Google Shape;626;g9c7fbe508c_0_313"/>
          <p:cNvSpPr txBox="1">
            <a:spLocks noGrp="1"/>
          </p:cNvSpPr>
          <p:nvPr>
            <p:ph type="body" idx="1"/>
          </p:nvPr>
        </p:nvSpPr>
        <p:spPr/>
        <p:txBody>
          <a:bodyPr>
            <a:normAutofit/>
          </a:bodyPr>
          <a:lstStyle/>
          <a:p>
            <a:pPr lvl="0" algn="r" rtl="1"/>
            <a:r>
              <a:rPr lang="ar-LB" sz="2400" dirty="0" smtClean="0">
                <a:latin typeface="Simplified Arabic" panose="02020603050405020304" pitchFamily="18" charset="-78"/>
                <a:cs typeface="Simplified Arabic" panose="02020603050405020304" pitchFamily="18" charset="-78"/>
              </a:rPr>
              <a:t>وضعه خبراء عالميون في القراءة والرياضيات وتمّت مراجعته على أساس ورش ريادية تجريبية</a:t>
            </a:r>
          </a:p>
          <a:p>
            <a:pPr lvl="0" algn="r" rtl="1"/>
            <a:r>
              <a:rPr lang="ar-LB" sz="2400" dirty="0" smtClean="0">
                <a:latin typeface="Simplified Arabic" panose="02020603050405020304" pitchFamily="18" charset="-78"/>
                <a:cs typeface="Simplified Arabic" panose="02020603050405020304" pitchFamily="18" charset="-78"/>
              </a:rPr>
              <a:t>يضع حدًّا أدنى عالميًّا للكفاءة (كم ينبغي على المتعلّمين أن يعرفوا ويفعلوا) في القراءة والرياضيات للصفوف 1 إلى 9. </a:t>
            </a:r>
          </a:p>
          <a:p>
            <a:pPr lvl="0" algn="r" rtl="1"/>
            <a:r>
              <a:rPr lang="ar-LB" sz="2400" dirty="0" smtClean="0">
                <a:latin typeface="Simplified Arabic" panose="02020603050405020304" pitchFamily="18" charset="-78"/>
                <a:cs typeface="Simplified Arabic" panose="02020603050405020304" pitchFamily="18" charset="-78"/>
              </a:rPr>
              <a:t>هو قائم على الأدلّة ويعتمد على:</a:t>
            </a:r>
            <a:endParaRPr lang="en-US" sz="2400" dirty="0" smtClean="0">
              <a:latin typeface="Simplified Arabic" panose="02020603050405020304" pitchFamily="18" charset="-78"/>
              <a:cs typeface="Simplified Arabic" panose="02020603050405020304" pitchFamily="18" charset="-78"/>
            </a:endParaRPr>
          </a:p>
          <a:p>
            <a:pPr lvl="1" algn="r" rtl="1"/>
            <a:r>
              <a:rPr lang="ar-LB" sz="2400" dirty="0" smtClean="0">
                <a:latin typeface="Simplified Arabic" panose="02020603050405020304" pitchFamily="18" charset="-78"/>
                <a:cs typeface="Simplified Arabic" panose="02020603050405020304" pitchFamily="18" charset="-78"/>
              </a:rPr>
              <a:t>التقدّم التنموي</a:t>
            </a:r>
            <a:endParaRPr lang="en-US" sz="2400" dirty="0" smtClean="0">
              <a:latin typeface="Simplified Arabic" panose="02020603050405020304" pitchFamily="18" charset="-78"/>
              <a:cs typeface="Simplified Arabic" panose="02020603050405020304" pitchFamily="18" charset="-78"/>
            </a:endParaRPr>
          </a:p>
          <a:p>
            <a:pPr lvl="1" algn="r" rtl="1"/>
            <a:r>
              <a:rPr lang="ar-LB" sz="2400" dirty="0" smtClean="0">
                <a:latin typeface="Simplified Arabic" panose="02020603050405020304" pitchFamily="18" charset="-78"/>
                <a:cs typeface="Simplified Arabic" panose="02020603050405020304" pitchFamily="18" charset="-78"/>
              </a:rPr>
              <a:t>بيانات من الأطر الوطنية للمنهاج والأطر الوطنية للتقييم من حوالى 50 بلدًا</a:t>
            </a:r>
            <a:endParaRPr lang="en-US" sz="2400" dirty="0">
              <a:latin typeface="Simplified Arabic" panose="02020603050405020304" pitchFamily="18" charset="-78"/>
              <a:cs typeface="Simplified Arabic" panose="02020603050405020304" pitchFamily="18" charset="-78"/>
            </a:endParaRPr>
          </a:p>
          <a:p>
            <a:pPr lvl="0" algn="r" rtl="1"/>
            <a:r>
              <a:rPr lang="ar-LB" sz="2400" dirty="0" smtClean="0">
                <a:latin typeface="Simplified Arabic" panose="02020603050405020304" pitchFamily="18" charset="-78"/>
                <a:cs typeface="Simplified Arabic" panose="02020603050405020304" pitchFamily="18" charset="-78"/>
              </a:rPr>
              <a:t>هو غير وصفيّ</a:t>
            </a:r>
            <a:endParaRPr lang="en-US" sz="2400" dirty="0">
              <a:latin typeface="Simplified Arabic" panose="02020603050405020304" pitchFamily="18" charset="-78"/>
              <a:cs typeface="Simplified Arabic" panose="02020603050405020304" pitchFamily="18" charset="-78"/>
            </a:endParaRPr>
          </a:p>
        </p:txBody>
      </p:sp>
      <p:pic>
        <p:nvPicPr>
          <p:cNvPr id="2" name="Picture 1" descr="A black and white logo&#10;&#10;Description automatically generated with low confidence">
            <a:extLst>
              <a:ext uri="{FF2B5EF4-FFF2-40B4-BE49-F238E27FC236}">
                <a16:creationId xmlns:a16="http://schemas.microsoft.com/office/drawing/2014/main" xmlns="" id="{22F64930-7B87-3746-1CB7-DC8C169788AE}"/>
              </a:ext>
            </a:extLst>
          </p:cNvPr>
          <p:cNvPicPr>
            <a:picLocks noChangeAspect="1"/>
          </p:cNvPicPr>
          <p:nvPr/>
        </p:nvPicPr>
        <p:blipFill rotWithShape="1">
          <a:blip r:embed="rId3"/>
          <a:srcRect l="56736" t="15091" r="16052" b="56378"/>
          <a:stretch/>
        </p:blipFill>
        <p:spPr>
          <a:xfrm>
            <a:off x="11085812" y="5882323"/>
            <a:ext cx="789975" cy="64008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31"/>
        <p:cNvGrpSpPr/>
        <p:nvPr/>
      </p:nvGrpSpPr>
      <p:grpSpPr>
        <a:xfrm>
          <a:off x="0" y="0"/>
          <a:ext cx="0" cy="0"/>
          <a:chOff x="0" y="0"/>
          <a:chExt cx="0" cy="0"/>
        </a:xfrm>
      </p:grpSpPr>
      <p:sp>
        <p:nvSpPr>
          <p:cNvPr id="632" name="Google Shape;632;g9c7fbe508c_0_1140"/>
          <p:cNvSpPr txBox="1">
            <a:spLocks noGrp="1"/>
          </p:cNvSpPr>
          <p:nvPr>
            <p:ph type="title"/>
          </p:nvPr>
        </p:nvSpPr>
        <p:spPr>
          <a:xfrm>
            <a:off x="609600" y="709792"/>
            <a:ext cx="10871200" cy="707846"/>
          </a:xfrm>
        </p:spPr>
        <p:txBody>
          <a:bodyPr/>
          <a:lstStyle/>
          <a:p>
            <a:pPr lvl="0" algn="r" rtl="1"/>
            <a:r>
              <a:rPr lang="ar-LB" sz="4000" b="1" dirty="0" smtClean="0">
                <a:latin typeface="Simplified Arabic" panose="02020603050405020304" pitchFamily="18" charset="-78"/>
                <a:cs typeface="Simplified Arabic" panose="02020603050405020304" pitchFamily="18" charset="-78"/>
              </a:rPr>
              <a:t>مستويات الكفاءة العالمية (</a:t>
            </a:r>
            <a:r>
              <a:rPr lang="en-US" sz="4000" b="1" dirty="0">
                <a:latin typeface="Simplified Arabic" panose="02020603050405020304" pitchFamily="18" charset="-78"/>
                <a:cs typeface="Simplified Arabic" panose="02020603050405020304" pitchFamily="18" charset="-78"/>
              </a:rPr>
              <a:t>GPL</a:t>
            </a:r>
            <a:r>
              <a:rPr lang="en-US" sz="4000" b="1" cap="none" dirty="0">
                <a:latin typeface="Simplified Arabic" panose="02020603050405020304" pitchFamily="18" charset="-78"/>
                <a:cs typeface="Simplified Arabic" panose="02020603050405020304" pitchFamily="18" charset="-78"/>
              </a:rPr>
              <a:t>s</a:t>
            </a:r>
            <a:r>
              <a:rPr lang="ar-LB" sz="4000" b="1" dirty="0" smtClean="0">
                <a:latin typeface="Simplified Arabic" panose="02020603050405020304" pitchFamily="18" charset="-78"/>
                <a:cs typeface="Simplified Arabic" panose="02020603050405020304" pitchFamily="18" charset="-78"/>
              </a:rPr>
              <a:t>)</a:t>
            </a:r>
            <a:endParaRPr lang="en-US" sz="4000" b="1" dirty="0">
              <a:latin typeface="Simplified Arabic" panose="02020603050405020304" pitchFamily="18" charset="-78"/>
              <a:cs typeface="Simplified Arabic" panose="02020603050405020304" pitchFamily="18" charset="-78"/>
            </a:endParaRPr>
          </a:p>
        </p:txBody>
      </p:sp>
      <p:sp>
        <p:nvSpPr>
          <p:cNvPr id="634" name="Google Shape;634;g9c7fbe508c_0_1140"/>
          <p:cNvSpPr txBox="1">
            <a:spLocks noGrp="1"/>
          </p:cNvSpPr>
          <p:nvPr>
            <p:ph type="body" idx="1"/>
          </p:nvPr>
        </p:nvSpPr>
        <p:spPr/>
        <p:txBody>
          <a:bodyPr>
            <a:normAutofit/>
          </a:bodyPr>
          <a:lstStyle/>
          <a:p>
            <a:pPr marL="94234" lvl="0" indent="0" algn="just" rtl="1">
              <a:buNone/>
            </a:pPr>
            <a:r>
              <a:rPr lang="ar-LB" sz="2400" dirty="0" smtClean="0">
                <a:latin typeface="Simplified Arabic" panose="02020603050405020304" pitchFamily="18" charset="-78"/>
                <a:cs typeface="Simplified Arabic" panose="02020603050405020304" pitchFamily="18" charset="-78"/>
              </a:rPr>
              <a:t>في إطار العمل على التبليغ عن هدف التنمية المستدامة 4.1.1، وضع معهد </a:t>
            </a:r>
            <a:r>
              <a:rPr lang="ar-LB" sz="2400" dirty="0">
                <a:latin typeface="Simplified Arabic" panose="02020603050405020304" pitchFamily="18" charset="-78"/>
                <a:cs typeface="Simplified Arabic" panose="02020603050405020304" pitchFamily="18" charset="-78"/>
              </a:rPr>
              <a:t>اليونسكو للإحصاء (</a:t>
            </a:r>
            <a:r>
              <a:rPr lang="en-US" sz="2400" dirty="0">
                <a:latin typeface="Simplified Arabic" panose="02020603050405020304" pitchFamily="18" charset="-78"/>
                <a:cs typeface="Simplified Arabic" panose="02020603050405020304" pitchFamily="18" charset="-78"/>
              </a:rPr>
              <a:t>UNESCO-UIS</a:t>
            </a:r>
            <a:r>
              <a:rPr lang="ar-LB" sz="2400" dirty="0">
                <a:latin typeface="Simplified Arabic" panose="02020603050405020304" pitchFamily="18" charset="-78"/>
                <a:cs typeface="Simplified Arabic" panose="02020603050405020304" pitchFamily="18" charset="-78"/>
              </a:rPr>
              <a:t>) </a:t>
            </a:r>
            <a:r>
              <a:rPr lang="ar-LB" sz="2400" dirty="0" smtClean="0">
                <a:latin typeface="Simplified Arabic" panose="02020603050405020304" pitchFamily="18" charset="-78"/>
                <a:cs typeface="Simplified Arabic" panose="02020603050405020304" pitchFamily="18" charset="-78"/>
              </a:rPr>
              <a:t>وشركاؤه أربعة مستويات كفاءة عالمية (</a:t>
            </a:r>
            <a:r>
              <a:rPr lang="en-US" sz="2400" dirty="0">
                <a:latin typeface="Simplified Arabic" panose="02020603050405020304" pitchFamily="18" charset="-78"/>
                <a:cs typeface="Simplified Arabic" panose="02020603050405020304" pitchFamily="18" charset="-78"/>
              </a:rPr>
              <a:t>GPLs</a:t>
            </a:r>
            <a:r>
              <a:rPr lang="ar-LB" sz="2400" dirty="0" smtClean="0">
                <a:latin typeface="Simplified Arabic" panose="02020603050405020304" pitchFamily="18" charset="-78"/>
                <a:cs typeface="Simplified Arabic" panose="02020603050405020304" pitchFamily="18" charset="-78"/>
              </a:rPr>
              <a:t>) لدواعي إطار الكفاءة العالمي (</a:t>
            </a:r>
            <a:r>
              <a:rPr lang="en-US" sz="2400" dirty="0">
                <a:latin typeface="Simplified Arabic" panose="02020603050405020304" pitchFamily="18" charset="-78"/>
                <a:cs typeface="Simplified Arabic" panose="02020603050405020304" pitchFamily="18" charset="-78"/>
              </a:rPr>
              <a:t>GPF</a:t>
            </a:r>
            <a:r>
              <a:rPr lang="ar-LB" sz="2400" dirty="0" smtClean="0">
                <a:latin typeface="Simplified Arabic" panose="02020603050405020304" pitchFamily="18" charset="-78"/>
                <a:cs typeface="Simplified Arabic" panose="02020603050405020304" pitchFamily="18" charset="-78"/>
              </a:rPr>
              <a:t>):</a:t>
            </a:r>
            <a:endParaRPr lang="en-US" sz="2400" dirty="0">
              <a:latin typeface="Simplified Arabic" panose="02020603050405020304" pitchFamily="18" charset="-78"/>
              <a:cs typeface="Simplified Arabic" panose="02020603050405020304" pitchFamily="18" charset="-78"/>
            </a:endParaRPr>
          </a:p>
          <a:p>
            <a:pPr marL="94234" lvl="0" indent="0" algn="r" rtl="1">
              <a:buNone/>
            </a:pPr>
            <a:endParaRPr lang="en-US" sz="2400" dirty="0">
              <a:latin typeface="Simplified Arabic" panose="02020603050405020304" pitchFamily="18" charset="-78"/>
              <a:cs typeface="Simplified Arabic" panose="02020603050405020304" pitchFamily="18" charset="-78"/>
            </a:endParaRPr>
          </a:p>
          <a:p>
            <a:pPr lvl="0" algn="r" rtl="1"/>
            <a:r>
              <a:rPr lang="ar-LB" sz="2400" dirty="0" smtClean="0">
                <a:latin typeface="Simplified Arabic" panose="02020603050405020304" pitchFamily="18" charset="-78"/>
                <a:cs typeface="Simplified Arabic" panose="02020603050405020304" pitchFamily="18" charset="-78"/>
              </a:rPr>
              <a:t>يحقق أقلّ من التحقيق الجزئي للحدّ الأدنى العالمي من الكفاءة</a:t>
            </a:r>
          </a:p>
          <a:p>
            <a:pPr lvl="0" algn="r" rtl="1"/>
            <a:r>
              <a:rPr lang="ar-LB" sz="2400" dirty="0" smtClean="0">
                <a:latin typeface="Simplified Arabic" panose="02020603050405020304" pitchFamily="18" charset="-78"/>
                <a:cs typeface="Simplified Arabic" panose="02020603050405020304" pitchFamily="18" charset="-78"/>
              </a:rPr>
              <a:t>يحقق جزئيًّا الحدّ الأدنى العالمي من الكفاءة</a:t>
            </a:r>
          </a:p>
          <a:p>
            <a:pPr lvl="0" algn="r" rtl="1"/>
            <a:r>
              <a:rPr lang="ar-LB" sz="2400" dirty="0" smtClean="0">
                <a:latin typeface="Simplified Arabic" panose="02020603050405020304" pitchFamily="18" charset="-78"/>
                <a:cs typeface="Simplified Arabic" panose="02020603050405020304" pitchFamily="18" charset="-78"/>
              </a:rPr>
              <a:t>يحقق الحدّ الأدنى العالمي من الكفاءة</a:t>
            </a:r>
          </a:p>
          <a:p>
            <a:pPr lvl="0" algn="r" rtl="1"/>
            <a:r>
              <a:rPr lang="ar-LB" sz="2400" dirty="0" smtClean="0">
                <a:latin typeface="Simplified Arabic" panose="02020603050405020304" pitchFamily="18" charset="-78"/>
                <a:cs typeface="Simplified Arabic" panose="02020603050405020304" pitchFamily="18" charset="-78"/>
              </a:rPr>
              <a:t>يتخطّى الحدّ الأدنى العالمي من الكفاءة</a:t>
            </a:r>
            <a:endParaRPr lang="en-US" sz="2400" dirty="0">
              <a:latin typeface="Simplified Arabic" panose="02020603050405020304" pitchFamily="18" charset="-78"/>
              <a:cs typeface="Simplified Arabic" panose="02020603050405020304" pitchFamily="18" charset="-78"/>
            </a:endParaRPr>
          </a:p>
        </p:txBody>
      </p:sp>
      <p:grpSp>
        <p:nvGrpSpPr>
          <p:cNvPr id="15" name="Group 14"/>
          <p:cNvGrpSpPr/>
          <p:nvPr/>
        </p:nvGrpSpPr>
        <p:grpSpPr>
          <a:xfrm>
            <a:off x="1238338" y="5103525"/>
            <a:ext cx="9715325" cy="1371600"/>
            <a:chOff x="1565875" y="5103525"/>
            <a:chExt cx="9715325" cy="1371600"/>
          </a:xfrm>
        </p:grpSpPr>
        <p:sp>
          <p:nvSpPr>
            <p:cNvPr id="16" name="Google Shape;592;g9e221870aa_0_0"/>
            <p:cNvSpPr/>
            <p:nvPr/>
          </p:nvSpPr>
          <p:spPr>
            <a:xfrm>
              <a:off x="1565875" y="5103525"/>
              <a:ext cx="9715325" cy="1371600"/>
            </a:xfrm>
            <a:prstGeom prst="rightArrow">
              <a:avLst>
                <a:gd name="adj1" fmla="val 50000"/>
                <a:gd name="adj2" fmla="val 50000"/>
              </a:avLst>
            </a:prstGeom>
            <a:solidFill>
              <a:srgbClr val="651D3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593;g9e221870aa_0_0"/>
            <p:cNvSpPr/>
            <p:nvPr/>
          </p:nvSpPr>
          <p:spPr>
            <a:xfrm>
              <a:off x="1700450" y="5514975"/>
              <a:ext cx="2103120" cy="548700"/>
            </a:xfrm>
            <a:prstGeom prst="roundRect">
              <a:avLst>
                <a:gd name="adj" fmla="val 16667"/>
              </a:avLst>
            </a:prstGeom>
            <a:solidFill>
              <a:schemeClr val="bg2">
                <a:lumMod val="40000"/>
                <a:lumOff val="60000"/>
              </a:schemeClr>
            </a:solidFill>
            <a:ln w="25400" cap="flat" cmpd="sng">
              <a:solidFill>
                <a:srgbClr val="FFFFFF"/>
              </a:solidFill>
              <a:prstDash val="solid"/>
              <a:round/>
              <a:headEnd type="none" w="sm" len="sm"/>
              <a:tailEnd type="none" w="sm" len="sm"/>
            </a:ln>
          </p:spPr>
          <p:txBody>
            <a:bodyPr spcFirstLastPara="1" wrap="square" lIns="0" tIns="91425" rIns="0" bIns="91425" anchor="ctr" anchorCtr="0">
              <a:noAutofit/>
            </a:bodyPr>
            <a:lstStyle/>
            <a:p>
              <a:pPr lvl="0" algn="ctr" rtl="1"/>
              <a:r>
                <a:rPr lang="ar-LB" sz="1200" b="1" dirty="0">
                  <a:solidFill>
                    <a:schemeClr val="bg1"/>
                  </a:solidFill>
                  <a:latin typeface="Simplified Arabic" panose="02020603050405020304" pitchFamily="18" charset="-78"/>
                  <a:cs typeface="Simplified Arabic" panose="02020603050405020304" pitchFamily="18" charset="-78"/>
                </a:rPr>
                <a:t>يحقق أقلّ من التحقيق الجزئي للحدّ الأدنى العالمي من الكفاءة</a:t>
              </a:r>
            </a:p>
          </p:txBody>
        </p:sp>
        <p:sp>
          <p:nvSpPr>
            <p:cNvPr id="18" name="Google Shape;595;g9e221870aa_0_0"/>
            <p:cNvSpPr/>
            <p:nvPr/>
          </p:nvSpPr>
          <p:spPr>
            <a:xfrm>
              <a:off x="3965128" y="5514975"/>
              <a:ext cx="2103120" cy="548700"/>
            </a:xfrm>
            <a:prstGeom prst="roundRect">
              <a:avLst>
                <a:gd name="adj" fmla="val 16667"/>
              </a:avLst>
            </a:prstGeom>
            <a:solidFill>
              <a:schemeClr val="bg2">
                <a:lumMod val="60000"/>
                <a:lumOff val="40000"/>
              </a:schemeClr>
            </a:solidFill>
            <a:ln w="25400" cap="flat" cmpd="sng">
              <a:solidFill>
                <a:srgbClr val="FFFFFF"/>
              </a:solidFill>
              <a:prstDash val="solid"/>
              <a:round/>
              <a:headEnd type="none" w="sm" len="sm"/>
              <a:tailEnd type="none" w="sm" len="sm"/>
            </a:ln>
          </p:spPr>
          <p:txBody>
            <a:bodyPr spcFirstLastPara="1" wrap="square" lIns="0" tIns="91425" rIns="0" bIns="91425" anchor="ctr" anchorCtr="0">
              <a:noAutofit/>
            </a:bodyPr>
            <a:lstStyle/>
            <a:p>
              <a:pPr lvl="0" algn="ctr" rtl="1">
                <a:lnSpc>
                  <a:spcPct val="90000"/>
                </a:lnSpc>
                <a:buClr>
                  <a:srgbClr val="FFFFFF"/>
                </a:buClr>
                <a:buSzPts val="1400"/>
              </a:pPr>
              <a:r>
                <a:rPr lang="ar-LB" sz="1200" b="1" dirty="0">
                  <a:solidFill>
                    <a:schemeClr val="bg1"/>
                  </a:solidFill>
                  <a:latin typeface="Simplified Arabic" panose="02020603050405020304" pitchFamily="18" charset="-78"/>
                  <a:cs typeface="Simplified Arabic" panose="02020603050405020304" pitchFamily="18" charset="-78"/>
                </a:rPr>
                <a:t>يحقق جزئيًّا الحدّ الأدنى العالمي من الكفاءة</a:t>
              </a:r>
              <a:endParaRPr lang="en-US" sz="1300" b="1" dirty="0">
                <a:solidFill>
                  <a:schemeClr val="bg1"/>
                </a:solidFill>
              </a:endParaRPr>
            </a:p>
          </p:txBody>
        </p:sp>
        <p:sp>
          <p:nvSpPr>
            <p:cNvPr id="19" name="Google Shape;597;g9e221870aa_0_0"/>
            <p:cNvSpPr/>
            <p:nvPr/>
          </p:nvSpPr>
          <p:spPr>
            <a:xfrm>
              <a:off x="6229806" y="5514975"/>
              <a:ext cx="2103120" cy="548700"/>
            </a:xfrm>
            <a:prstGeom prst="roundRect">
              <a:avLst>
                <a:gd name="adj" fmla="val 16667"/>
              </a:avLst>
            </a:prstGeom>
            <a:solidFill>
              <a:schemeClr val="bg2"/>
            </a:solidFill>
            <a:ln w="25400" cap="flat" cmpd="sng">
              <a:solidFill>
                <a:srgbClr val="FFFFFF"/>
              </a:solidFill>
              <a:prstDash val="solid"/>
              <a:round/>
              <a:headEnd type="none" w="sm" len="sm"/>
              <a:tailEnd type="none" w="sm" len="sm"/>
            </a:ln>
          </p:spPr>
          <p:txBody>
            <a:bodyPr spcFirstLastPara="1" wrap="square" lIns="0" tIns="91425" rIns="0" bIns="91425" anchor="ctr" anchorCtr="0">
              <a:noAutofit/>
            </a:bodyPr>
            <a:lstStyle/>
            <a:p>
              <a:pPr lvl="0" algn="ctr" rtl="1">
                <a:lnSpc>
                  <a:spcPct val="90000"/>
                </a:lnSpc>
                <a:buClr>
                  <a:srgbClr val="FFFFFF"/>
                </a:buClr>
                <a:buSzPts val="1400"/>
              </a:pPr>
              <a:r>
                <a:rPr lang="ar-LB" sz="1200" b="1" dirty="0">
                  <a:solidFill>
                    <a:schemeClr val="bg1"/>
                  </a:solidFill>
                  <a:latin typeface="Simplified Arabic" panose="02020603050405020304" pitchFamily="18" charset="-78"/>
                  <a:cs typeface="Simplified Arabic" panose="02020603050405020304" pitchFamily="18" charset="-78"/>
                </a:rPr>
                <a:t>يحقق الحدّ الأدنى العالمي من الكفاءة</a:t>
              </a:r>
              <a:endParaRPr lang="en-US" sz="1300" b="1" dirty="0">
                <a:solidFill>
                  <a:schemeClr val="bg1"/>
                </a:solidFill>
              </a:endParaRPr>
            </a:p>
          </p:txBody>
        </p:sp>
        <p:sp>
          <p:nvSpPr>
            <p:cNvPr id="20" name="Google Shape;599;g9e221870aa_0_0"/>
            <p:cNvSpPr/>
            <p:nvPr/>
          </p:nvSpPr>
          <p:spPr>
            <a:xfrm>
              <a:off x="8494484" y="5514975"/>
              <a:ext cx="2103120" cy="548700"/>
            </a:xfrm>
            <a:prstGeom prst="roundRect">
              <a:avLst>
                <a:gd name="adj" fmla="val 16667"/>
              </a:avLst>
            </a:prstGeom>
            <a:solidFill>
              <a:srgbClr val="000000"/>
            </a:solidFill>
            <a:ln w="25400" cap="flat" cmpd="sng">
              <a:solidFill>
                <a:srgbClr val="FFFFFF"/>
              </a:solidFill>
              <a:prstDash val="solid"/>
              <a:round/>
              <a:headEnd type="none" w="sm" len="sm"/>
              <a:tailEnd type="none" w="sm" len="sm"/>
            </a:ln>
          </p:spPr>
          <p:txBody>
            <a:bodyPr spcFirstLastPara="1" wrap="square" lIns="0" tIns="91425" rIns="0" bIns="91425" anchor="ctr" anchorCtr="0">
              <a:noAutofit/>
            </a:bodyPr>
            <a:lstStyle/>
            <a:p>
              <a:pPr lvl="0" algn="ctr" rtl="1"/>
              <a:r>
                <a:rPr lang="ar-LB" sz="1200" b="1" dirty="0">
                  <a:solidFill>
                    <a:schemeClr val="bg1"/>
                  </a:solidFill>
                  <a:latin typeface="Simplified Arabic" panose="02020603050405020304" pitchFamily="18" charset="-78"/>
                  <a:cs typeface="Simplified Arabic" panose="02020603050405020304" pitchFamily="18" charset="-78"/>
                </a:rPr>
                <a:t>يتخطّى الحدّ الأدنى العالمي من الكفاءة</a:t>
              </a:r>
              <a:endParaRPr lang="en-US" sz="1200" b="1" dirty="0">
                <a:solidFill>
                  <a:schemeClr val="bg1"/>
                </a:solidFill>
                <a:latin typeface="Simplified Arabic" panose="02020603050405020304" pitchFamily="18" charset="-78"/>
                <a:cs typeface="Simplified Arabic" panose="02020603050405020304" pitchFamily="18" charset="-78"/>
              </a:endParaRPr>
            </a:p>
          </p:txBody>
        </p:sp>
      </p:grpSp>
      <p:pic>
        <p:nvPicPr>
          <p:cNvPr id="2" name="Picture 1" descr="A black and white logo&#10;&#10;Description automatically generated with low confidence">
            <a:extLst>
              <a:ext uri="{FF2B5EF4-FFF2-40B4-BE49-F238E27FC236}">
                <a16:creationId xmlns:a16="http://schemas.microsoft.com/office/drawing/2014/main" xmlns="" id="{7AE1747D-16FE-F397-3692-3B0308A194DD}"/>
              </a:ext>
            </a:extLst>
          </p:cNvPr>
          <p:cNvPicPr>
            <a:picLocks noChangeAspect="1"/>
          </p:cNvPicPr>
          <p:nvPr/>
        </p:nvPicPr>
        <p:blipFill rotWithShape="1">
          <a:blip r:embed="rId3"/>
          <a:srcRect l="56736" t="15091" r="16052" b="56378"/>
          <a:stretch/>
        </p:blipFill>
        <p:spPr>
          <a:xfrm>
            <a:off x="11085812" y="5882323"/>
            <a:ext cx="789975"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34">
                                            <p:txEl>
                                              <p:pRg st="0" end="0"/>
                                            </p:txEl>
                                          </p:spTgt>
                                        </p:tgtEl>
                                        <p:attrNameLst>
                                          <p:attrName>style.visibility</p:attrName>
                                        </p:attrNameLst>
                                      </p:cBhvr>
                                      <p:to>
                                        <p:strVal val="visible"/>
                                      </p:to>
                                    </p:set>
                                    <p:animEffect transition="in" filter="fade">
                                      <p:cBhvr>
                                        <p:cTn id="7" dur="1000"/>
                                        <p:tgtEl>
                                          <p:spTgt spid="63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34">
                                            <p:txEl>
                                              <p:pRg st="2" end="2"/>
                                            </p:txEl>
                                          </p:spTgt>
                                        </p:tgtEl>
                                        <p:attrNameLst>
                                          <p:attrName>style.visibility</p:attrName>
                                        </p:attrNameLst>
                                      </p:cBhvr>
                                      <p:to>
                                        <p:strVal val="visible"/>
                                      </p:to>
                                    </p:set>
                                    <p:animEffect transition="in" filter="fade">
                                      <p:cBhvr>
                                        <p:cTn id="12" dur="1000"/>
                                        <p:tgtEl>
                                          <p:spTgt spid="63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34">
                                            <p:txEl>
                                              <p:pRg st="3" end="3"/>
                                            </p:txEl>
                                          </p:spTgt>
                                        </p:tgtEl>
                                        <p:attrNameLst>
                                          <p:attrName>style.visibility</p:attrName>
                                        </p:attrNameLst>
                                      </p:cBhvr>
                                      <p:to>
                                        <p:strVal val="visible"/>
                                      </p:to>
                                    </p:set>
                                    <p:animEffect transition="in" filter="fade">
                                      <p:cBhvr>
                                        <p:cTn id="17" dur="1000"/>
                                        <p:tgtEl>
                                          <p:spTgt spid="63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34">
                                            <p:txEl>
                                              <p:pRg st="4" end="4"/>
                                            </p:txEl>
                                          </p:spTgt>
                                        </p:tgtEl>
                                        <p:attrNameLst>
                                          <p:attrName>style.visibility</p:attrName>
                                        </p:attrNameLst>
                                      </p:cBhvr>
                                      <p:to>
                                        <p:strVal val="visible"/>
                                      </p:to>
                                    </p:set>
                                    <p:animEffect transition="in" filter="fade">
                                      <p:cBhvr>
                                        <p:cTn id="22" dur="1000"/>
                                        <p:tgtEl>
                                          <p:spTgt spid="63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34">
                                            <p:txEl>
                                              <p:pRg st="5" end="5"/>
                                            </p:txEl>
                                          </p:spTgt>
                                        </p:tgtEl>
                                        <p:attrNameLst>
                                          <p:attrName>style.visibility</p:attrName>
                                        </p:attrNameLst>
                                      </p:cBhvr>
                                      <p:to>
                                        <p:strVal val="visible"/>
                                      </p:to>
                                    </p:set>
                                    <p:animEffect transition="in" filter="fade">
                                      <p:cBhvr>
                                        <p:cTn id="27" dur="1000"/>
                                        <p:tgtEl>
                                          <p:spTgt spid="63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49"/>
        <p:cNvGrpSpPr/>
        <p:nvPr/>
      </p:nvGrpSpPr>
      <p:grpSpPr>
        <a:xfrm>
          <a:off x="0" y="0"/>
          <a:ext cx="0" cy="0"/>
          <a:chOff x="0" y="0"/>
          <a:chExt cx="0" cy="0"/>
        </a:xfrm>
      </p:grpSpPr>
      <p:sp>
        <p:nvSpPr>
          <p:cNvPr id="650" name="Google Shape;650;g9c7fbe508c_0_1157"/>
          <p:cNvSpPr txBox="1">
            <a:spLocks noGrp="1"/>
          </p:cNvSpPr>
          <p:nvPr>
            <p:ph type="title"/>
          </p:nvPr>
        </p:nvSpPr>
        <p:spPr>
          <a:xfrm>
            <a:off x="609600" y="832903"/>
            <a:ext cx="10871200" cy="584735"/>
          </a:xfrm>
        </p:spPr>
        <p:txBody>
          <a:bodyPr/>
          <a:lstStyle/>
          <a:p>
            <a:pPr lvl="0" algn="r" rtl="1"/>
            <a:r>
              <a:rPr lang="ar-LB" sz="3200" b="1" dirty="0">
                <a:latin typeface="Simplified Arabic" panose="02020603050405020304" pitchFamily="18" charset="-78"/>
                <a:cs typeface="Simplified Arabic" panose="02020603050405020304" pitchFamily="18" charset="-78"/>
              </a:rPr>
              <a:t>مستويات الكفاءة العالمية (</a:t>
            </a:r>
            <a:r>
              <a:rPr lang="en-US" sz="3200" b="1" dirty="0">
                <a:latin typeface="Simplified Arabic" panose="02020603050405020304" pitchFamily="18" charset="-78"/>
                <a:cs typeface="Simplified Arabic" panose="02020603050405020304" pitchFamily="18" charset="-78"/>
              </a:rPr>
              <a:t>GPL</a:t>
            </a:r>
            <a:r>
              <a:rPr lang="en-US" sz="3200" b="1" cap="none" dirty="0">
                <a:latin typeface="Simplified Arabic" panose="02020603050405020304" pitchFamily="18" charset="-78"/>
                <a:cs typeface="Simplified Arabic" panose="02020603050405020304" pitchFamily="18" charset="-78"/>
              </a:rPr>
              <a:t>s</a:t>
            </a:r>
            <a:r>
              <a:rPr lang="ar-LB" sz="3200" b="1" dirty="0">
                <a:latin typeface="Simplified Arabic" panose="02020603050405020304" pitchFamily="18" charset="-78"/>
                <a:cs typeface="Simplified Arabic" panose="02020603050405020304" pitchFamily="18" charset="-78"/>
              </a:rPr>
              <a:t>)</a:t>
            </a:r>
            <a:endParaRPr lang="en-US" dirty="0"/>
          </a:p>
        </p:txBody>
      </p:sp>
      <p:sp>
        <p:nvSpPr>
          <p:cNvPr id="652" name="Google Shape;652;g9c7fbe508c_0_1157"/>
          <p:cNvSpPr txBox="1">
            <a:spLocks noGrp="1"/>
          </p:cNvSpPr>
          <p:nvPr>
            <p:ph type="body" idx="1"/>
          </p:nvPr>
        </p:nvSpPr>
        <p:spPr/>
        <p:txBody>
          <a:bodyPr>
            <a:normAutofit/>
          </a:bodyPr>
          <a:lstStyle/>
          <a:p>
            <a:pPr marL="94234" indent="0" algn="r" rtl="1">
              <a:buNone/>
            </a:pPr>
            <a:r>
              <a:rPr lang="ar-LB" sz="2200" dirty="0">
                <a:latin typeface="Simplified Arabic" panose="02020603050405020304" pitchFamily="18" charset="-78"/>
                <a:cs typeface="Simplified Arabic" panose="02020603050405020304" pitchFamily="18" charset="-78"/>
              </a:rPr>
              <a:t>في إطار العمل على التبليغ عن هدف التنمية المستدامة 4.1.1، وضع معهد اليونسكو </a:t>
            </a:r>
            <a:r>
              <a:rPr lang="ar-LB" sz="2200" dirty="0" smtClean="0">
                <a:latin typeface="Simplified Arabic" panose="02020603050405020304" pitchFamily="18" charset="-78"/>
                <a:cs typeface="Simplified Arabic" panose="02020603050405020304" pitchFamily="18" charset="-78"/>
              </a:rPr>
              <a:t>للإحصاء </a:t>
            </a:r>
            <a:r>
              <a:rPr lang="ar-LB" sz="2200" dirty="0">
                <a:latin typeface="Simplified Arabic" panose="02020603050405020304" pitchFamily="18" charset="-78"/>
                <a:cs typeface="Simplified Arabic" panose="02020603050405020304" pitchFamily="18" charset="-78"/>
              </a:rPr>
              <a:t>(</a:t>
            </a:r>
            <a:r>
              <a:rPr lang="en-US" sz="2200" dirty="0">
                <a:latin typeface="Simplified Arabic" panose="02020603050405020304" pitchFamily="18" charset="-78"/>
                <a:cs typeface="Simplified Arabic" panose="02020603050405020304" pitchFamily="18" charset="-78"/>
              </a:rPr>
              <a:t>UNESCO-UIS</a:t>
            </a:r>
            <a:r>
              <a:rPr lang="ar-LB" sz="2200" dirty="0">
                <a:latin typeface="Simplified Arabic" panose="02020603050405020304" pitchFamily="18" charset="-78"/>
                <a:cs typeface="Simplified Arabic" panose="02020603050405020304" pitchFamily="18" charset="-78"/>
              </a:rPr>
              <a:t>)</a:t>
            </a:r>
            <a:r>
              <a:rPr lang="ar-LB" sz="2200" dirty="0" smtClean="0">
                <a:latin typeface="Simplified Arabic" panose="02020603050405020304" pitchFamily="18" charset="-78"/>
                <a:cs typeface="Simplified Arabic" panose="02020603050405020304" pitchFamily="18" charset="-78"/>
              </a:rPr>
              <a:t> </a:t>
            </a:r>
            <a:r>
              <a:rPr lang="ar-LB" sz="2200" dirty="0">
                <a:latin typeface="Simplified Arabic" panose="02020603050405020304" pitchFamily="18" charset="-78"/>
                <a:cs typeface="Simplified Arabic" panose="02020603050405020304" pitchFamily="18" charset="-78"/>
              </a:rPr>
              <a:t>وشركاؤه أربعة مستويات كفاءة عالمية (</a:t>
            </a:r>
            <a:r>
              <a:rPr lang="en-US" sz="2200" dirty="0">
                <a:latin typeface="Simplified Arabic" panose="02020603050405020304" pitchFamily="18" charset="-78"/>
                <a:cs typeface="Simplified Arabic" panose="02020603050405020304" pitchFamily="18" charset="-78"/>
              </a:rPr>
              <a:t>GPLs</a:t>
            </a:r>
            <a:r>
              <a:rPr lang="ar-LB" sz="2200" dirty="0">
                <a:latin typeface="Simplified Arabic" panose="02020603050405020304" pitchFamily="18" charset="-78"/>
                <a:cs typeface="Simplified Arabic" panose="02020603050405020304" pitchFamily="18" charset="-78"/>
              </a:rPr>
              <a:t>) لدواعي إطار الكفاءة العالمي (</a:t>
            </a:r>
            <a:r>
              <a:rPr lang="en-US" sz="2200" dirty="0">
                <a:latin typeface="Simplified Arabic" panose="02020603050405020304" pitchFamily="18" charset="-78"/>
                <a:cs typeface="Simplified Arabic" panose="02020603050405020304" pitchFamily="18" charset="-78"/>
              </a:rPr>
              <a:t>GPF</a:t>
            </a:r>
            <a:r>
              <a:rPr lang="ar-LB" sz="2200" dirty="0" smtClean="0">
                <a:latin typeface="Simplified Arabic" panose="02020603050405020304" pitchFamily="18" charset="-78"/>
                <a:cs typeface="Simplified Arabic" panose="02020603050405020304" pitchFamily="18" charset="-78"/>
              </a:rPr>
              <a:t>):</a:t>
            </a:r>
          </a:p>
          <a:p>
            <a:pPr marL="94234" indent="0" algn="r" rtl="1">
              <a:buNone/>
            </a:pPr>
            <a:endParaRPr lang="en-US" sz="2200" dirty="0">
              <a:latin typeface="Simplified Arabic" panose="02020603050405020304" pitchFamily="18" charset="-78"/>
              <a:cs typeface="Simplified Arabic" panose="02020603050405020304" pitchFamily="18" charset="-78"/>
            </a:endParaRPr>
          </a:p>
          <a:p>
            <a:pPr lvl="0" algn="r" rtl="1"/>
            <a:r>
              <a:rPr lang="ar-LB" sz="2200" dirty="0">
                <a:latin typeface="Simplified Arabic" panose="02020603050405020304" pitchFamily="18" charset="-78"/>
                <a:cs typeface="Simplified Arabic" panose="02020603050405020304" pitchFamily="18" charset="-78"/>
              </a:rPr>
              <a:t>يحقق أقلّ من التحقيق الجزئي للحدّ الأدنى العالمي من الكفاءة</a:t>
            </a:r>
          </a:p>
          <a:p>
            <a:pPr lvl="0" algn="r" rtl="1"/>
            <a:r>
              <a:rPr lang="ar-LB" sz="2200" dirty="0">
                <a:latin typeface="Simplified Arabic" panose="02020603050405020304" pitchFamily="18" charset="-78"/>
                <a:cs typeface="Simplified Arabic" panose="02020603050405020304" pitchFamily="18" charset="-78"/>
              </a:rPr>
              <a:t>يحقق جزئيًّا الحدّ الأدنى العالمي من الكفاءة</a:t>
            </a:r>
          </a:p>
          <a:p>
            <a:pPr lvl="0" algn="r" rtl="1"/>
            <a:r>
              <a:rPr lang="ar-LB" sz="2200" b="1" dirty="0" smtClean="0">
                <a:solidFill>
                  <a:srgbClr val="651D32"/>
                </a:solidFill>
                <a:latin typeface="Simplified Arabic" panose="02020603050405020304" pitchFamily="18" charset="-78"/>
                <a:cs typeface="Simplified Arabic" panose="02020603050405020304" pitchFamily="18" charset="-78"/>
              </a:rPr>
              <a:t>يحقق الحدّ الأدنى العالمي من الكفاءة</a:t>
            </a:r>
            <a:r>
              <a:rPr lang="en-US" sz="2200" b="1" dirty="0">
                <a:solidFill>
                  <a:srgbClr val="651D32"/>
                </a:solidFill>
                <a:latin typeface="Simplified Arabic" panose="02020603050405020304" pitchFamily="18" charset="-78"/>
                <a:cs typeface="Simplified Arabic" panose="02020603050405020304" pitchFamily="18" charset="-78"/>
              </a:rPr>
              <a:t>	← </a:t>
            </a:r>
            <a:r>
              <a:rPr lang="ar-LB" sz="2200" b="1" dirty="0" smtClean="0">
                <a:solidFill>
                  <a:srgbClr val="651D32"/>
                </a:solidFill>
                <a:latin typeface="Simplified Arabic" panose="02020603050405020304" pitchFamily="18" charset="-78"/>
                <a:cs typeface="Simplified Arabic" panose="02020603050405020304" pitchFamily="18" charset="-78"/>
              </a:rPr>
              <a:t> مستوى الكفاءة العالمي المستخدم للتبليغ عن الهدف 4.1.1</a:t>
            </a:r>
          </a:p>
          <a:p>
            <a:pPr algn="r" rtl="1"/>
            <a:r>
              <a:rPr lang="ar-LB" sz="2200" dirty="0">
                <a:latin typeface="Simplified Arabic" panose="02020603050405020304" pitchFamily="18" charset="-78"/>
                <a:cs typeface="Simplified Arabic" panose="02020603050405020304" pitchFamily="18" charset="-78"/>
              </a:rPr>
              <a:t>يتخطّى الحدّ الأدنى العالمي من </a:t>
            </a:r>
            <a:r>
              <a:rPr lang="ar-LB" sz="2200" dirty="0" smtClean="0">
                <a:latin typeface="Simplified Arabic" panose="02020603050405020304" pitchFamily="18" charset="-78"/>
                <a:cs typeface="Simplified Arabic" panose="02020603050405020304" pitchFamily="18" charset="-78"/>
              </a:rPr>
              <a:t>الكفاءة</a:t>
            </a:r>
            <a:endParaRPr lang="en-US" sz="2200" dirty="0">
              <a:latin typeface="Simplified Arabic" panose="02020603050405020304" pitchFamily="18" charset="-78"/>
              <a:cs typeface="Simplified Arabic" panose="02020603050405020304" pitchFamily="18" charset="-78"/>
            </a:endParaRPr>
          </a:p>
        </p:txBody>
      </p:sp>
      <p:grpSp>
        <p:nvGrpSpPr>
          <p:cNvPr id="15" name="Group 14"/>
          <p:cNvGrpSpPr/>
          <p:nvPr/>
        </p:nvGrpSpPr>
        <p:grpSpPr>
          <a:xfrm>
            <a:off x="1238338" y="5103525"/>
            <a:ext cx="9715325" cy="1371600"/>
            <a:chOff x="1565875" y="5103525"/>
            <a:chExt cx="9715325" cy="1371600"/>
          </a:xfrm>
        </p:grpSpPr>
        <p:sp>
          <p:nvSpPr>
            <p:cNvPr id="16" name="Google Shape;592;g9e221870aa_0_0"/>
            <p:cNvSpPr/>
            <p:nvPr/>
          </p:nvSpPr>
          <p:spPr>
            <a:xfrm>
              <a:off x="1565875" y="5103525"/>
              <a:ext cx="9715325" cy="1371600"/>
            </a:xfrm>
            <a:prstGeom prst="rightArrow">
              <a:avLst>
                <a:gd name="adj1" fmla="val 50000"/>
                <a:gd name="adj2" fmla="val 50000"/>
              </a:avLst>
            </a:prstGeom>
            <a:solidFill>
              <a:srgbClr val="651D3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593;g9e221870aa_0_0"/>
            <p:cNvSpPr/>
            <p:nvPr/>
          </p:nvSpPr>
          <p:spPr>
            <a:xfrm>
              <a:off x="1700450" y="5514975"/>
              <a:ext cx="2103120" cy="548700"/>
            </a:xfrm>
            <a:prstGeom prst="roundRect">
              <a:avLst>
                <a:gd name="adj" fmla="val 16667"/>
              </a:avLst>
            </a:prstGeom>
            <a:solidFill>
              <a:schemeClr val="bg2">
                <a:lumMod val="40000"/>
                <a:lumOff val="60000"/>
              </a:schemeClr>
            </a:solidFill>
            <a:ln w="25400" cap="flat" cmpd="sng">
              <a:solidFill>
                <a:srgbClr val="FFFFFF"/>
              </a:solidFill>
              <a:prstDash val="solid"/>
              <a:round/>
              <a:headEnd type="none" w="sm" len="sm"/>
              <a:tailEnd type="none" w="sm" len="sm"/>
            </a:ln>
          </p:spPr>
          <p:txBody>
            <a:bodyPr spcFirstLastPara="1" wrap="square" lIns="0" tIns="91425" rIns="0" bIns="91425" anchor="ctr" anchorCtr="0">
              <a:noAutofit/>
            </a:bodyPr>
            <a:lstStyle/>
            <a:p>
              <a:pPr lvl="0" algn="ctr" rtl="1"/>
              <a:r>
                <a:rPr lang="ar-LB" sz="1200" b="1" dirty="0">
                  <a:solidFill>
                    <a:schemeClr val="bg1"/>
                  </a:solidFill>
                  <a:latin typeface="Simplified Arabic" panose="02020603050405020304" pitchFamily="18" charset="-78"/>
                  <a:cs typeface="Simplified Arabic" panose="02020603050405020304" pitchFamily="18" charset="-78"/>
                </a:rPr>
                <a:t>يحقق أقلّ من التحقيق الجزئي للحدّ الأدنى العالمي من الكفاءة</a:t>
              </a:r>
            </a:p>
          </p:txBody>
        </p:sp>
        <p:sp>
          <p:nvSpPr>
            <p:cNvPr id="18" name="Google Shape;595;g9e221870aa_0_0"/>
            <p:cNvSpPr/>
            <p:nvPr/>
          </p:nvSpPr>
          <p:spPr>
            <a:xfrm>
              <a:off x="3965128" y="5514975"/>
              <a:ext cx="2103120" cy="548700"/>
            </a:xfrm>
            <a:prstGeom prst="roundRect">
              <a:avLst>
                <a:gd name="adj" fmla="val 16667"/>
              </a:avLst>
            </a:prstGeom>
            <a:solidFill>
              <a:schemeClr val="bg2">
                <a:lumMod val="60000"/>
                <a:lumOff val="40000"/>
              </a:schemeClr>
            </a:solidFill>
            <a:ln w="25400" cap="flat" cmpd="sng">
              <a:solidFill>
                <a:srgbClr val="FFFFFF"/>
              </a:solidFill>
              <a:prstDash val="solid"/>
              <a:round/>
              <a:headEnd type="none" w="sm" len="sm"/>
              <a:tailEnd type="none" w="sm" len="sm"/>
            </a:ln>
          </p:spPr>
          <p:txBody>
            <a:bodyPr spcFirstLastPara="1" wrap="square" lIns="0" tIns="91425" rIns="0" bIns="91425" anchor="ctr" anchorCtr="0">
              <a:noAutofit/>
            </a:bodyPr>
            <a:lstStyle/>
            <a:p>
              <a:pPr lvl="0" algn="ctr" rtl="1">
                <a:lnSpc>
                  <a:spcPct val="90000"/>
                </a:lnSpc>
                <a:buClr>
                  <a:srgbClr val="FFFFFF"/>
                </a:buClr>
                <a:buSzPts val="1400"/>
              </a:pPr>
              <a:r>
                <a:rPr lang="ar-LB" sz="1200" b="1" dirty="0">
                  <a:solidFill>
                    <a:schemeClr val="bg1"/>
                  </a:solidFill>
                  <a:latin typeface="Simplified Arabic" panose="02020603050405020304" pitchFamily="18" charset="-78"/>
                  <a:cs typeface="Simplified Arabic" panose="02020603050405020304" pitchFamily="18" charset="-78"/>
                </a:rPr>
                <a:t>يحقق جزئيًّا الحدّ الأدنى العالمي من الكفاءة</a:t>
              </a:r>
              <a:endParaRPr lang="en-US" sz="1600" b="1" dirty="0">
                <a:solidFill>
                  <a:schemeClr val="bg1"/>
                </a:solidFill>
              </a:endParaRPr>
            </a:p>
          </p:txBody>
        </p:sp>
        <p:sp>
          <p:nvSpPr>
            <p:cNvPr id="19" name="Google Shape;597;g9e221870aa_0_0"/>
            <p:cNvSpPr/>
            <p:nvPr/>
          </p:nvSpPr>
          <p:spPr>
            <a:xfrm>
              <a:off x="6229806" y="5514975"/>
              <a:ext cx="2103120" cy="548700"/>
            </a:xfrm>
            <a:prstGeom prst="roundRect">
              <a:avLst>
                <a:gd name="adj" fmla="val 16667"/>
              </a:avLst>
            </a:prstGeom>
            <a:solidFill>
              <a:schemeClr val="bg2"/>
            </a:solidFill>
            <a:ln w="25400" cap="flat" cmpd="sng">
              <a:solidFill>
                <a:srgbClr val="FFFFFF"/>
              </a:solidFill>
              <a:prstDash val="solid"/>
              <a:round/>
              <a:headEnd type="none" w="sm" len="sm"/>
              <a:tailEnd type="none" w="sm" len="sm"/>
            </a:ln>
          </p:spPr>
          <p:txBody>
            <a:bodyPr spcFirstLastPara="1" wrap="square" lIns="0" tIns="91425" rIns="0" bIns="91425" anchor="ctr" anchorCtr="0">
              <a:noAutofit/>
            </a:bodyPr>
            <a:lstStyle/>
            <a:p>
              <a:pPr lvl="0" algn="ctr" rtl="1">
                <a:lnSpc>
                  <a:spcPct val="90000"/>
                </a:lnSpc>
                <a:buClr>
                  <a:srgbClr val="FFFFFF"/>
                </a:buClr>
                <a:buSzPts val="1400"/>
              </a:pPr>
              <a:r>
                <a:rPr lang="ar-LB" sz="1200" b="1" dirty="0">
                  <a:solidFill>
                    <a:schemeClr val="bg1"/>
                  </a:solidFill>
                  <a:latin typeface="Simplified Arabic" panose="02020603050405020304" pitchFamily="18" charset="-78"/>
                  <a:cs typeface="Simplified Arabic" panose="02020603050405020304" pitchFamily="18" charset="-78"/>
                </a:rPr>
                <a:t>يحقق الحدّ الأدنى العالمي من الكفاءة</a:t>
              </a:r>
              <a:endParaRPr lang="en-US" sz="1600" b="1" dirty="0">
                <a:solidFill>
                  <a:schemeClr val="bg1"/>
                </a:solidFill>
              </a:endParaRPr>
            </a:p>
          </p:txBody>
        </p:sp>
        <p:sp>
          <p:nvSpPr>
            <p:cNvPr id="20" name="Google Shape;599;g9e221870aa_0_0"/>
            <p:cNvSpPr/>
            <p:nvPr/>
          </p:nvSpPr>
          <p:spPr>
            <a:xfrm>
              <a:off x="8494484" y="5514975"/>
              <a:ext cx="2103120" cy="548700"/>
            </a:xfrm>
            <a:prstGeom prst="roundRect">
              <a:avLst>
                <a:gd name="adj" fmla="val 16667"/>
              </a:avLst>
            </a:prstGeom>
            <a:solidFill>
              <a:srgbClr val="000000"/>
            </a:solidFill>
            <a:ln w="25400" cap="flat" cmpd="sng">
              <a:solidFill>
                <a:srgbClr val="FFFFFF"/>
              </a:solidFill>
              <a:prstDash val="solid"/>
              <a:round/>
              <a:headEnd type="none" w="sm" len="sm"/>
              <a:tailEnd type="none" w="sm" len="sm"/>
            </a:ln>
          </p:spPr>
          <p:txBody>
            <a:bodyPr spcFirstLastPara="1" wrap="square" lIns="0" tIns="91425" rIns="0" bIns="91425" anchor="ctr" anchorCtr="0">
              <a:noAutofit/>
            </a:bodyPr>
            <a:lstStyle/>
            <a:p>
              <a:pPr lvl="0" algn="ctr" rtl="1"/>
              <a:r>
                <a:rPr lang="ar-LB" sz="1200" b="1" dirty="0">
                  <a:solidFill>
                    <a:schemeClr val="bg1"/>
                  </a:solidFill>
                  <a:latin typeface="Simplified Arabic" panose="02020603050405020304" pitchFamily="18" charset="-78"/>
                  <a:cs typeface="Simplified Arabic" panose="02020603050405020304" pitchFamily="18" charset="-78"/>
                </a:rPr>
                <a:t>يتخطّى الحدّ الأدنى العالمي من الكفاءة</a:t>
              </a:r>
              <a:endParaRPr lang="en-US" sz="1200" b="1" dirty="0">
                <a:solidFill>
                  <a:schemeClr val="bg1"/>
                </a:solidFill>
                <a:latin typeface="Simplified Arabic" panose="02020603050405020304" pitchFamily="18" charset="-78"/>
                <a:cs typeface="Simplified Arabic" panose="02020603050405020304" pitchFamily="18" charset="-78"/>
              </a:endParaRPr>
            </a:p>
          </p:txBody>
        </p:sp>
      </p:grpSp>
      <p:pic>
        <p:nvPicPr>
          <p:cNvPr id="2" name="Picture 1" descr="A black and white logo&#10;&#10;Description automatically generated with low confidence">
            <a:extLst>
              <a:ext uri="{FF2B5EF4-FFF2-40B4-BE49-F238E27FC236}">
                <a16:creationId xmlns:a16="http://schemas.microsoft.com/office/drawing/2014/main" xmlns="" id="{B20E1E70-563F-7EBA-4539-737B906B7DDA}"/>
              </a:ext>
            </a:extLst>
          </p:cNvPr>
          <p:cNvPicPr>
            <a:picLocks noChangeAspect="1"/>
          </p:cNvPicPr>
          <p:nvPr/>
        </p:nvPicPr>
        <p:blipFill rotWithShape="1">
          <a:blip r:embed="rId3"/>
          <a:srcRect l="56736" t="15091" r="16052" b="56378"/>
          <a:stretch/>
        </p:blipFill>
        <p:spPr>
          <a:xfrm>
            <a:off x="11085812" y="5882323"/>
            <a:ext cx="789975" cy="64008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67"/>
        <p:cNvGrpSpPr/>
        <p:nvPr/>
      </p:nvGrpSpPr>
      <p:grpSpPr>
        <a:xfrm>
          <a:off x="0" y="0"/>
          <a:ext cx="0" cy="0"/>
          <a:chOff x="0" y="0"/>
          <a:chExt cx="0" cy="0"/>
        </a:xfrm>
      </p:grpSpPr>
      <p:sp>
        <p:nvSpPr>
          <p:cNvPr id="668" name="Google Shape;668;g9c7fbe508c_0_1174"/>
          <p:cNvSpPr txBox="1">
            <a:spLocks noGrp="1"/>
          </p:cNvSpPr>
          <p:nvPr>
            <p:ph type="title"/>
          </p:nvPr>
        </p:nvSpPr>
        <p:spPr>
          <a:xfrm>
            <a:off x="609600" y="709792"/>
            <a:ext cx="10871200" cy="707846"/>
          </a:xfrm>
        </p:spPr>
        <p:txBody>
          <a:bodyPr/>
          <a:lstStyle/>
          <a:p>
            <a:pPr lvl="0" algn="r" rtl="1"/>
            <a:r>
              <a:rPr lang="ar-LB" sz="4000" b="1" dirty="0" smtClean="0">
                <a:latin typeface="Simplified Arabic" panose="02020603050405020304" pitchFamily="18" charset="-78"/>
                <a:cs typeface="Simplified Arabic" panose="02020603050405020304" pitchFamily="18" charset="-78"/>
              </a:rPr>
              <a:t>نظرة شاملة عن إطار الكفاءة العالمي</a:t>
            </a:r>
            <a:endParaRPr lang="en-US" sz="4000" b="1" dirty="0">
              <a:latin typeface="Simplified Arabic" panose="02020603050405020304" pitchFamily="18" charset="-78"/>
              <a:cs typeface="Simplified Arabic" panose="02020603050405020304" pitchFamily="18" charset="-78"/>
            </a:endParaRPr>
          </a:p>
        </p:txBody>
      </p:sp>
      <p:sp>
        <p:nvSpPr>
          <p:cNvPr id="670" name="Google Shape;670;g9c7fbe508c_0_1174"/>
          <p:cNvSpPr txBox="1">
            <a:spLocks noGrp="1"/>
          </p:cNvSpPr>
          <p:nvPr>
            <p:ph type="body" idx="1"/>
          </p:nvPr>
        </p:nvSpPr>
        <p:spPr/>
        <p:txBody>
          <a:bodyPr/>
          <a:lstStyle/>
          <a:p>
            <a:pPr lvl="0" algn="r" rtl="1"/>
            <a:r>
              <a:rPr lang="ar-LB" dirty="0" smtClean="0"/>
              <a:t>يضع إطار الكفاءة العالمي المجالات، والنواتج، والنواتج </a:t>
            </a:r>
            <a:r>
              <a:rPr lang="ar-LB" dirty="0" smtClean="0"/>
              <a:t>الفرعية</a:t>
            </a:r>
            <a:r>
              <a:rPr lang="ar-LB" dirty="0" smtClean="0"/>
              <a:t>، والمعارف و/أو المهارات المتفق عليها (المسمّاة أحيانًا بمعايير المحتوى) لكلّ مستوى صفّي.</a:t>
            </a:r>
          </a:p>
          <a:p>
            <a:pPr lvl="0" algn="r" rtl="1"/>
            <a:r>
              <a:rPr lang="ar-LB" dirty="0" smtClean="0"/>
              <a:t>لكلّ معرفة و/أو مهارة، أدوات وصف الكفاءة العالمية الخاصة بها، (وتسمّى أحيانًا معايير الأداء) تفصّل التوقّعات لمستويات الكفاءة العالمية الثلاثة الأعلى (أي يحقق جزئيًّا، ويحقق، ويتخطّى).</a:t>
            </a:r>
          </a:p>
        </p:txBody>
      </p:sp>
      <p:sp>
        <p:nvSpPr>
          <p:cNvPr id="30" name="Google Shape;685;g9c7fbe508c_0_1174"/>
          <p:cNvSpPr txBox="1"/>
          <p:nvPr/>
        </p:nvSpPr>
        <p:spPr>
          <a:xfrm>
            <a:off x="2754067" y="4444955"/>
            <a:ext cx="1518600" cy="523200"/>
          </a:xfrm>
          <a:prstGeom prst="rect">
            <a:avLst/>
          </a:prstGeom>
          <a:noFill/>
          <a:ln>
            <a:noFill/>
          </a:ln>
        </p:spPr>
        <p:txBody>
          <a:bodyPr spcFirstLastPara="1" wrap="square" lIns="91425" tIns="45700" rIns="91425" bIns="45700" anchor="t" anchorCtr="0">
            <a:noAutofit/>
          </a:bodyPr>
          <a:lstStyle/>
          <a:p>
            <a:pPr marL="0" marR="0" lvl="0" indent="0" algn="ctr" rtl="1">
              <a:lnSpc>
                <a:spcPct val="100000"/>
              </a:lnSpc>
              <a:spcBef>
                <a:spcPts val="0"/>
              </a:spcBef>
              <a:spcAft>
                <a:spcPts val="0"/>
              </a:spcAft>
              <a:buClr>
                <a:srgbClr val="000000"/>
              </a:buClr>
              <a:buSzPts val="1400"/>
              <a:buFont typeface="Arial"/>
              <a:buNone/>
            </a:pPr>
            <a:r>
              <a:rPr lang="ar-LB" sz="1400" b="1" i="0" u="none" strike="noStrike" cap="none" dirty="0" smtClean="0">
                <a:solidFill>
                  <a:schemeClr val="dk1"/>
                </a:solidFill>
                <a:latin typeface="Gill Sans"/>
                <a:ea typeface="Gill Sans"/>
                <a:cs typeface="Gill Sans"/>
                <a:sym typeface="Gill Sans"/>
              </a:rPr>
              <a:t>المؤشر المرجعي</a:t>
            </a:r>
          </a:p>
          <a:p>
            <a:pPr marL="0" marR="0" lvl="0" indent="0" algn="ctr" rtl="1">
              <a:lnSpc>
                <a:spcPct val="100000"/>
              </a:lnSpc>
              <a:spcBef>
                <a:spcPts val="0"/>
              </a:spcBef>
              <a:spcAft>
                <a:spcPts val="0"/>
              </a:spcAft>
              <a:buClr>
                <a:srgbClr val="000000"/>
              </a:buClr>
              <a:buSzPts val="1400"/>
              <a:buFont typeface="Arial"/>
              <a:buNone/>
            </a:pPr>
            <a:r>
              <a:rPr lang="ar-LB" b="1" dirty="0" smtClean="0">
                <a:solidFill>
                  <a:schemeClr val="dk1"/>
                </a:solidFill>
                <a:latin typeface="Gill Sans"/>
                <a:ea typeface="Gill Sans"/>
                <a:cs typeface="Gill Sans"/>
                <a:sym typeface="Gill Sans"/>
              </a:rPr>
              <a:t>يحقق جزئيًّا</a:t>
            </a:r>
            <a:endParaRPr sz="1400" b="0" i="0" u="none" strike="noStrike" cap="none" dirty="0">
              <a:solidFill>
                <a:srgbClr val="000000"/>
              </a:solidFill>
              <a:latin typeface="Arial"/>
              <a:ea typeface="Arial"/>
              <a:cs typeface="Arial"/>
              <a:sym typeface="Arial"/>
            </a:endParaRPr>
          </a:p>
        </p:txBody>
      </p:sp>
      <p:sp>
        <p:nvSpPr>
          <p:cNvPr id="31" name="Google Shape;686;g9c7fbe508c_0_1174"/>
          <p:cNvSpPr txBox="1"/>
          <p:nvPr/>
        </p:nvSpPr>
        <p:spPr>
          <a:xfrm>
            <a:off x="5041542" y="4466883"/>
            <a:ext cx="1518600" cy="523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ar-LB" sz="1400" b="1" i="0" u="none" strike="noStrike" cap="none" dirty="0" smtClean="0">
                <a:solidFill>
                  <a:srgbClr val="651D32"/>
                </a:solidFill>
                <a:latin typeface="Gill Sans"/>
                <a:ea typeface="Gill Sans"/>
                <a:cs typeface="Gill Sans"/>
                <a:sym typeface="Gill Sans"/>
              </a:rPr>
              <a:t>المؤشر المرجعي</a:t>
            </a:r>
          </a:p>
          <a:p>
            <a:pPr marL="0" marR="0" lvl="0" indent="0" algn="ctr" rtl="1">
              <a:lnSpc>
                <a:spcPct val="100000"/>
              </a:lnSpc>
              <a:spcBef>
                <a:spcPts val="0"/>
              </a:spcBef>
              <a:spcAft>
                <a:spcPts val="0"/>
              </a:spcAft>
              <a:buClr>
                <a:srgbClr val="000000"/>
              </a:buClr>
              <a:buSzPts val="1400"/>
              <a:buFont typeface="Arial"/>
              <a:buNone/>
            </a:pPr>
            <a:r>
              <a:rPr lang="ar-LB" b="1" dirty="0" smtClean="0">
                <a:solidFill>
                  <a:srgbClr val="651D32"/>
                </a:solidFill>
                <a:latin typeface="Gill Sans"/>
                <a:ea typeface="Gill Sans"/>
                <a:cs typeface="Gill Sans"/>
                <a:sym typeface="Gill Sans"/>
              </a:rPr>
              <a:t>يحقق</a:t>
            </a:r>
            <a:endParaRPr sz="1400" b="0" i="0" u="none" strike="noStrike" cap="none" dirty="0">
              <a:solidFill>
                <a:srgbClr val="651D32"/>
              </a:solidFill>
              <a:sym typeface="Arial"/>
            </a:endParaRPr>
          </a:p>
        </p:txBody>
      </p:sp>
      <p:sp>
        <p:nvSpPr>
          <p:cNvPr id="32" name="Google Shape;687;g9c7fbe508c_0_1174"/>
          <p:cNvSpPr txBox="1"/>
          <p:nvPr/>
        </p:nvSpPr>
        <p:spPr>
          <a:xfrm>
            <a:off x="7316326" y="4444955"/>
            <a:ext cx="1518600" cy="523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ar-LB" sz="1400" b="1" i="0" u="none" strike="noStrike" cap="none" dirty="0" smtClean="0">
                <a:solidFill>
                  <a:schemeClr val="dk1"/>
                </a:solidFill>
                <a:latin typeface="Gill Sans"/>
                <a:ea typeface="Gill Sans"/>
                <a:cs typeface="Gill Sans"/>
                <a:sym typeface="Gill Sans"/>
              </a:rPr>
              <a:t>المؤشر المرجعي</a:t>
            </a:r>
          </a:p>
          <a:p>
            <a:pPr marL="0" marR="0" lvl="0" indent="0" algn="ctr" rtl="1">
              <a:lnSpc>
                <a:spcPct val="100000"/>
              </a:lnSpc>
              <a:spcBef>
                <a:spcPts val="0"/>
              </a:spcBef>
              <a:spcAft>
                <a:spcPts val="0"/>
              </a:spcAft>
              <a:buClr>
                <a:srgbClr val="000000"/>
              </a:buClr>
              <a:buSzPts val="1400"/>
              <a:buFont typeface="Arial"/>
              <a:buNone/>
            </a:pPr>
            <a:r>
              <a:rPr lang="ar-LB" b="1" dirty="0" smtClean="0">
                <a:solidFill>
                  <a:schemeClr val="dk1"/>
                </a:solidFill>
                <a:latin typeface="Gill Sans"/>
                <a:ea typeface="Gill Sans"/>
                <a:cs typeface="Gill Sans"/>
                <a:sym typeface="Gill Sans"/>
              </a:rPr>
              <a:t>يتخطّى</a:t>
            </a:r>
            <a:endParaRPr sz="1400" b="0" i="0" u="none" strike="noStrike" cap="none" dirty="0">
              <a:solidFill>
                <a:srgbClr val="000000"/>
              </a:solidFill>
              <a:latin typeface="Arial"/>
              <a:ea typeface="Arial"/>
              <a:cs typeface="Arial"/>
              <a:sym typeface="Arial"/>
            </a:endParaRPr>
          </a:p>
        </p:txBody>
      </p:sp>
      <p:cxnSp>
        <p:nvCxnSpPr>
          <p:cNvPr id="33" name="Google Shape;698;g9c7fbe508c_0_1174"/>
          <p:cNvCxnSpPr/>
          <p:nvPr/>
        </p:nvCxnSpPr>
        <p:spPr>
          <a:xfrm>
            <a:off x="3514935" y="5070735"/>
            <a:ext cx="0" cy="1016700"/>
          </a:xfrm>
          <a:prstGeom prst="straightConnector1">
            <a:avLst/>
          </a:prstGeom>
          <a:noFill/>
          <a:ln w="28575" cap="flat" cmpd="sng">
            <a:solidFill>
              <a:schemeClr val="tx1"/>
            </a:solidFill>
            <a:prstDash val="dot"/>
            <a:round/>
            <a:headEnd type="none" w="sm" len="sm"/>
            <a:tailEnd type="none" w="sm" len="sm"/>
          </a:ln>
          <a:effectLst>
            <a:outerShdw blurRad="40000" dist="20000" dir="5400000" rotWithShape="0">
              <a:srgbClr val="000000">
                <a:alpha val="36470"/>
              </a:srgbClr>
            </a:outerShdw>
          </a:effectLst>
        </p:spPr>
      </p:cxnSp>
      <p:cxnSp>
        <p:nvCxnSpPr>
          <p:cNvPr id="34" name="Google Shape;699;g9c7fbe508c_0_1174"/>
          <p:cNvCxnSpPr/>
          <p:nvPr/>
        </p:nvCxnSpPr>
        <p:spPr>
          <a:xfrm>
            <a:off x="5800821" y="5070735"/>
            <a:ext cx="0" cy="1032900"/>
          </a:xfrm>
          <a:prstGeom prst="straightConnector1">
            <a:avLst/>
          </a:prstGeom>
          <a:noFill/>
          <a:ln w="28575" cap="flat" cmpd="sng">
            <a:solidFill>
              <a:srgbClr val="651D32"/>
            </a:solidFill>
            <a:prstDash val="dot"/>
            <a:round/>
            <a:headEnd type="none" w="sm" len="sm"/>
            <a:tailEnd type="none" w="sm" len="sm"/>
          </a:ln>
          <a:effectLst>
            <a:outerShdw blurRad="40000" dist="20000" dir="5400000" rotWithShape="0">
              <a:srgbClr val="000000">
                <a:alpha val="36470"/>
              </a:srgbClr>
            </a:outerShdw>
          </a:effectLst>
        </p:spPr>
      </p:cxnSp>
      <p:cxnSp>
        <p:nvCxnSpPr>
          <p:cNvPr id="35" name="Google Shape;700;g9c7fbe508c_0_1174"/>
          <p:cNvCxnSpPr/>
          <p:nvPr/>
        </p:nvCxnSpPr>
        <p:spPr>
          <a:xfrm>
            <a:off x="8075605" y="5059810"/>
            <a:ext cx="0" cy="1001700"/>
          </a:xfrm>
          <a:prstGeom prst="straightConnector1">
            <a:avLst/>
          </a:prstGeom>
          <a:noFill/>
          <a:ln w="28575" cap="flat" cmpd="sng">
            <a:solidFill>
              <a:schemeClr val="tx1"/>
            </a:solidFill>
            <a:prstDash val="dot"/>
            <a:round/>
            <a:headEnd type="none" w="sm" len="sm"/>
            <a:tailEnd type="none" w="sm" len="sm"/>
          </a:ln>
          <a:effectLst>
            <a:outerShdw blurRad="40000" dist="20000" dir="5400000" rotWithShape="0">
              <a:srgbClr val="000000">
                <a:alpha val="36470"/>
              </a:srgbClr>
            </a:outerShdw>
          </a:effectLst>
        </p:spPr>
      </p:cxnSp>
      <p:grpSp>
        <p:nvGrpSpPr>
          <p:cNvPr id="36" name="Group 35"/>
          <p:cNvGrpSpPr/>
          <p:nvPr/>
        </p:nvGrpSpPr>
        <p:grpSpPr>
          <a:xfrm>
            <a:off x="1238338" y="5103525"/>
            <a:ext cx="9715325" cy="1371600"/>
            <a:chOff x="1565875" y="5103525"/>
            <a:chExt cx="9715325" cy="1371600"/>
          </a:xfrm>
        </p:grpSpPr>
        <p:sp>
          <p:nvSpPr>
            <p:cNvPr id="37" name="Google Shape;592;g9e221870aa_0_0"/>
            <p:cNvSpPr/>
            <p:nvPr/>
          </p:nvSpPr>
          <p:spPr>
            <a:xfrm>
              <a:off x="1565875" y="5103525"/>
              <a:ext cx="9715325" cy="1371600"/>
            </a:xfrm>
            <a:prstGeom prst="rightArrow">
              <a:avLst>
                <a:gd name="adj1" fmla="val 50000"/>
                <a:gd name="adj2" fmla="val 50000"/>
              </a:avLst>
            </a:prstGeom>
            <a:solidFill>
              <a:srgbClr val="651D3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 name="Google Shape;593;g9e221870aa_0_0"/>
            <p:cNvSpPr/>
            <p:nvPr/>
          </p:nvSpPr>
          <p:spPr>
            <a:xfrm>
              <a:off x="1700450" y="5514975"/>
              <a:ext cx="2103120" cy="548700"/>
            </a:xfrm>
            <a:prstGeom prst="roundRect">
              <a:avLst>
                <a:gd name="adj" fmla="val 16667"/>
              </a:avLst>
            </a:prstGeom>
            <a:solidFill>
              <a:schemeClr val="bg2">
                <a:lumMod val="40000"/>
                <a:lumOff val="60000"/>
              </a:schemeClr>
            </a:solidFill>
            <a:ln w="25400" cap="flat" cmpd="sng">
              <a:solidFill>
                <a:srgbClr val="FFFFFF"/>
              </a:solidFill>
              <a:prstDash val="solid"/>
              <a:round/>
              <a:headEnd type="none" w="sm" len="sm"/>
              <a:tailEnd type="none" w="sm" len="sm"/>
            </a:ln>
          </p:spPr>
          <p:txBody>
            <a:bodyPr spcFirstLastPara="1" wrap="square" lIns="0" tIns="91425" rIns="0" bIns="91425" anchor="ctr" anchorCtr="0">
              <a:noAutofit/>
            </a:bodyPr>
            <a:lstStyle/>
            <a:p>
              <a:pPr lvl="0" algn="ctr" rtl="1"/>
              <a:r>
                <a:rPr lang="ar-LB" sz="1200" b="1" dirty="0">
                  <a:solidFill>
                    <a:schemeClr val="bg1"/>
                  </a:solidFill>
                  <a:latin typeface="Simplified Arabic" panose="02020603050405020304" pitchFamily="18" charset="-78"/>
                  <a:cs typeface="Simplified Arabic" panose="02020603050405020304" pitchFamily="18" charset="-78"/>
                </a:rPr>
                <a:t>يحقق أقلّ من التحقيق الجزئي للحدّ الأدنى العالمي من الكفاءة</a:t>
              </a:r>
            </a:p>
          </p:txBody>
        </p:sp>
        <p:sp>
          <p:nvSpPr>
            <p:cNvPr id="39" name="Google Shape;595;g9e221870aa_0_0"/>
            <p:cNvSpPr/>
            <p:nvPr/>
          </p:nvSpPr>
          <p:spPr>
            <a:xfrm>
              <a:off x="3965128" y="5514975"/>
              <a:ext cx="2103120" cy="548700"/>
            </a:xfrm>
            <a:prstGeom prst="roundRect">
              <a:avLst>
                <a:gd name="adj" fmla="val 16667"/>
              </a:avLst>
            </a:prstGeom>
            <a:solidFill>
              <a:schemeClr val="bg2">
                <a:lumMod val="60000"/>
                <a:lumOff val="40000"/>
              </a:schemeClr>
            </a:solidFill>
            <a:ln w="25400" cap="flat" cmpd="sng">
              <a:solidFill>
                <a:srgbClr val="FFFFFF"/>
              </a:solidFill>
              <a:prstDash val="solid"/>
              <a:round/>
              <a:headEnd type="none" w="sm" len="sm"/>
              <a:tailEnd type="none" w="sm" len="sm"/>
            </a:ln>
          </p:spPr>
          <p:txBody>
            <a:bodyPr spcFirstLastPara="1" wrap="square" lIns="0" tIns="91425" rIns="0" bIns="91425" anchor="ctr" anchorCtr="0">
              <a:noAutofit/>
            </a:bodyPr>
            <a:lstStyle/>
            <a:p>
              <a:pPr lvl="0" algn="ctr" rtl="1">
                <a:lnSpc>
                  <a:spcPct val="90000"/>
                </a:lnSpc>
                <a:buClr>
                  <a:srgbClr val="FFFFFF"/>
                </a:buClr>
                <a:buSzPts val="1400"/>
              </a:pPr>
              <a:r>
                <a:rPr lang="ar-LB" sz="1200" b="1" dirty="0">
                  <a:solidFill>
                    <a:schemeClr val="bg1"/>
                  </a:solidFill>
                  <a:latin typeface="Simplified Arabic" panose="02020603050405020304" pitchFamily="18" charset="-78"/>
                  <a:cs typeface="Simplified Arabic" panose="02020603050405020304" pitchFamily="18" charset="-78"/>
                </a:rPr>
                <a:t>يحقق جزئيًّا الحدّ الأدنى العالمي من الكفاءة</a:t>
              </a:r>
              <a:endParaRPr lang="en-US" sz="1800" b="1" dirty="0">
                <a:solidFill>
                  <a:schemeClr val="bg1"/>
                </a:solidFill>
              </a:endParaRPr>
            </a:p>
          </p:txBody>
        </p:sp>
        <p:sp>
          <p:nvSpPr>
            <p:cNvPr id="40" name="Google Shape;597;g9e221870aa_0_0"/>
            <p:cNvSpPr/>
            <p:nvPr/>
          </p:nvSpPr>
          <p:spPr>
            <a:xfrm>
              <a:off x="6229806" y="5514975"/>
              <a:ext cx="2103120" cy="548700"/>
            </a:xfrm>
            <a:prstGeom prst="roundRect">
              <a:avLst>
                <a:gd name="adj" fmla="val 16667"/>
              </a:avLst>
            </a:prstGeom>
            <a:solidFill>
              <a:schemeClr val="bg2"/>
            </a:solidFill>
            <a:ln w="25400" cap="flat" cmpd="sng">
              <a:solidFill>
                <a:srgbClr val="FFFFFF"/>
              </a:solidFill>
              <a:prstDash val="solid"/>
              <a:round/>
              <a:headEnd type="none" w="sm" len="sm"/>
              <a:tailEnd type="none" w="sm" len="sm"/>
            </a:ln>
          </p:spPr>
          <p:txBody>
            <a:bodyPr spcFirstLastPara="1" wrap="square" lIns="0" tIns="91425" rIns="0" bIns="91425" anchor="ctr" anchorCtr="0">
              <a:noAutofit/>
            </a:bodyPr>
            <a:lstStyle/>
            <a:p>
              <a:pPr lvl="0" algn="ctr" rtl="1">
                <a:lnSpc>
                  <a:spcPct val="90000"/>
                </a:lnSpc>
                <a:buClr>
                  <a:srgbClr val="FFFFFF"/>
                </a:buClr>
                <a:buSzPts val="1400"/>
              </a:pPr>
              <a:r>
                <a:rPr lang="ar-LB" sz="1200" b="1" dirty="0">
                  <a:solidFill>
                    <a:schemeClr val="bg1"/>
                  </a:solidFill>
                  <a:latin typeface="Simplified Arabic" panose="02020603050405020304" pitchFamily="18" charset="-78"/>
                  <a:cs typeface="Simplified Arabic" panose="02020603050405020304" pitchFamily="18" charset="-78"/>
                </a:rPr>
                <a:t>يحقق الحدّ الأدنى العالمي من الكفاءة</a:t>
              </a:r>
              <a:endParaRPr lang="en-US" sz="1800" b="1" dirty="0">
                <a:solidFill>
                  <a:schemeClr val="bg1"/>
                </a:solidFill>
              </a:endParaRPr>
            </a:p>
          </p:txBody>
        </p:sp>
        <p:sp>
          <p:nvSpPr>
            <p:cNvPr id="41" name="Google Shape;599;g9e221870aa_0_0"/>
            <p:cNvSpPr/>
            <p:nvPr/>
          </p:nvSpPr>
          <p:spPr>
            <a:xfrm>
              <a:off x="8494484" y="5514975"/>
              <a:ext cx="2103120" cy="548700"/>
            </a:xfrm>
            <a:prstGeom prst="roundRect">
              <a:avLst>
                <a:gd name="adj" fmla="val 16667"/>
              </a:avLst>
            </a:prstGeom>
            <a:solidFill>
              <a:srgbClr val="000000"/>
            </a:solidFill>
            <a:ln w="25400" cap="flat" cmpd="sng">
              <a:solidFill>
                <a:srgbClr val="FFFFFF"/>
              </a:solidFill>
              <a:prstDash val="solid"/>
              <a:round/>
              <a:headEnd type="none" w="sm" len="sm"/>
              <a:tailEnd type="none" w="sm" len="sm"/>
            </a:ln>
          </p:spPr>
          <p:txBody>
            <a:bodyPr spcFirstLastPara="1" wrap="square" lIns="0" tIns="91425" rIns="0" bIns="91425" anchor="ctr" anchorCtr="0">
              <a:noAutofit/>
            </a:bodyPr>
            <a:lstStyle/>
            <a:p>
              <a:pPr lvl="0" algn="ctr" rtl="1"/>
              <a:r>
                <a:rPr lang="ar-LB" sz="1200" b="1" dirty="0">
                  <a:solidFill>
                    <a:schemeClr val="bg1"/>
                  </a:solidFill>
                  <a:latin typeface="Simplified Arabic" panose="02020603050405020304" pitchFamily="18" charset="-78"/>
                  <a:cs typeface="Simplified Arabic" panose="02020603050405020304" pitchFamily="18" charset="-78"/>
                </a:rPr>
                <a:t>يتخطّى الحدّ الأدنى العالمي من الكفاءة</a:t>
              </a:r>
              <a:endParaRPr lang="en-US" sz="1200" b="1" dirty="0">
                <a:solidFill>
                  <a:schemeClr val="bg1"/>
                </a:solidFill>
                <a:latin typeface="Simplified Arabic" panose="02020603050405020304" pitchFamily="18" charset="-78"/>
                <a:cs typeface="Simplified Arabic" panose="02020603050405020304" pitchFamily="18" charset="-78"/>
              </a:endParaRPr>
            </a:p>
          </p:txBody>
        </p:sp>
      </p:grpSp>
      <p:pic>
        <p:nvPicPr>
          <p:cNvPr id="2" name="Picture 1" descr="A black and white logo&#10;&#10;Description automatically generated with low confidence">
            <a:extLst>
              <a:ext uri="{FF2B5EF4-FFF2-40B4-BE49-F238E27FC236}">
                <a16:creationId xmlns:a16="http://schemas.microsoft.com/office/drawing/2014/main" xmlns="" id="{474BB57F-B1B4-0295-5F93-2B90D44D1022}"/>
              </a:ext>
            </a:extLst>
          </p:cNvPr>
          <p:cNvPicPr>
            <a:picLocks noChangeAspect="1"/>
          </p:cNvPicPr>
          <p:nvPr/>
        </p:nvPicPr>
        <p:blipFill rotWithShape="1">
          <a:blip r:embed="rId3"/>
          <a:srcRect l="56736" t="15091" r="16052" b="56378"/>
          <a:stretch/>
        </p:blipFill>
        <p:spPr>
          <a:xfrm>
            <a:off x="11085812" y="5882323"/>
            <a:ext cx="789975"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70">
                                            <p:txEl>
                                              <p:pRg st="0" end="0"/>
                                            </p:txEl>
                                          </p:spTgt>
                                        </p:tgtEl>
                                        <p:attrNameLst>
                                          <p:attrName>style.visibility</p:attrName>
                                        </p:attrNameLst>
                                      </p:cBhvr>
                                      <p:to>
                                        <p:strVal val="visible"/>
                                      </p:to>
                                    </p:set>
                                    <p:animEffect transition="in" filter="fade">
                                      <p:cBhvr>
                                        <p:cTn id="7" dur="1000"/>
                                        <p:tgtEl>
                                          <p:spTgt spid="67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70">
                                            <p:txEl>
                                              <p:pRg st="1" end="1"/>
                                            </p:txEl>
                                          </p:spTgt>
                                        </p:tgtEl>
                                        <p:attrNameLst>
                                          <p:attrName>style.visibility</p:attrName>
                                        </p:attrNameLst>
                                      </p:cBhvr>
                                      <p:to>
                                        <p:strVal val="visible"/>
                                      </p:to>
                                    </p:set>
                                    <p:animEffect transition="in" filter="fade">
                                      <p:cBhvr>
                                        <p:cTn id="12" dur="1000"/>
                                        <p:tgtEl>
                                          <p:spTgt spid="67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5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5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fade">
                                      <p:cBhvr>
                                        <p:cTn id="32" dur="500"/>
                                        <p:tgtEl>
                                          <p:spTgt spid="3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fade">
                                      <p:cBhvr>
                                        <p:cTn id="37" dur="500"/>
                                        <p:tgtEl>
                                          <p:spTgt spid="3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fade">
                                      <p:cBhvr>
                                        <p:cTn id="4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651D32"/>
        </a:solidFill>
        <a:effectLst/>
      </p:bgPr>
    </p:bg>
    <p:spTree>
      <p:nvGrpSpPr>
        <p:cNvPr id="1" name="Shape 346"/>
        <p:cNvGrpSpPr/>
        <p:nvPr/>
      </p:nvGrpSpPr>
      <p:grpSpPr>
        <a:xfrm>
          <a:off x="0" y="0"/>
          <a:ext cx="0" cy="0"/>
          <a:chOff x="0" y="0"/>
          <a:chExt cx="0" cy="0"/>
        </a:xfrm>
      </p:grpSpPr>
      <p:sp>
        <p:nvSpPr>
          <p:cNvPr id="348" name="Google Shape;348;gad1f94ce6d_0_94"/>
          <p:cNvSpPr txBox="1">
            <a:spLocks noGrp="1"/>
          </p:cNvSpPr>
          <p:nvPr>
            <p:ph type="ctrTitle"/>
          </p:nvPr>
        </p:nvSpPr>
        <p:spPr>
          <a:xfrm>
            <a:off x="659892" y="1277852"/>
            <a:ext cx="10872216" cy="2387600"/>
          </a:xfrm>
        </p:spPr>
        <p:txBody>
          <a:bodyPr>
            <a:normAutofit/>
          </a:bodyPr>
          <a:lstStyle/>
          <a:p>
            <a:pPr lvl="0" rtl="1"/>
            <a:r>
              <a:rPr lang="ar-LB" sz="4000" dirty="0" smtClean="0">
                <a:latin typeface="Simplified Arabic" panose="02020603050405020304" pitchFamily="18" charset="-78"/>
                <a:cs typeface="Simplified Arabic" panose="02020603050405020304" pitchFamily="18" charset="-78"/>
                <a:sym typeface="Gill Sans"/>
              </a:rPr>
              <a:t>ربط السياسات لقياس النتائج التعليمية العالمية بواسطة [اسم التقييم]</a:t>
            </a:r>
            <a:endParaRPr lang="en-US" sz="4000" dirty="0">
              <a:latin typeface="Simplified Arabic" panose="02020603050405020304" pitchFamily="18" charset="-78"/>
              <a:cs typeface="Simplified Arabic" panose="02020603050405020304" pitchFamily="18" charset="-78"/>
              <a:sym typeface="Gill Sans"/>
            </a:endParaRPr>
          </a:p>
        </p:txBody>
      </p:sp>
      <p:sp>
        <p:nvSpPr>
          <p:cNvPr id="8" name="Subtitle 7"/>
          <p:cNvSpPr>
            <a:spLocks noGrp="1"/>
          </p:cNvSpPr>
          <p:nvPr>
            <p:ph type="subTitle" idx="1"/>
          </p:nvPr>
        </p:nvSpPr>
        <p:spPr>
          <a:xfrm>
            <a:off x="659892" y="4244916"/>
            <a:ext cx="10872216" cy="1655762"/>
          </a:xfrm>
        </p:spPr>
        <p:txBody>
          <a:bodyPr>
            <a:normAutofit lnSpcReduction="10000"/>
          </a:bodyPr>
          <a:lstStyle/>
          <a:p>
            <a:pPr lvl="0" algn="ctr" rtl="1"/>
            <a:r>
              <a:rPr lang="ar-LB" sz="2000" dirty="0" smtClean="0">
                <a:sym typeface="Gill Sans"/>
              </a:rPr>
              <a:t>الميسّرون الأساسيون: [الأسماء]</a:t>
            </a:r>
          </a:p>
          <a:p>
            <a:pPr lvl="0" algn="ctr" rtl="1"/>
            <a:r>
              <a:rPr lang="ar-LB" sz="2000" dirty="0" smtClean="0"/>
              <a:t>ميسّرو المحتوى: [الأسماء]</a:t>
            </a:r>
          </a:p>
          <a:p>
            <a:pPr lvl="0" algn="ctr" rtl="1"/>
            <a:r>
              <a:rPr lang="ar-LB" sz="2000" dirty="0" smtClean="0">
                <a:sym typeface="Gill Sans"/>
              </a:rPr>
              <a:t>[أدوار أخرى حسب الضرورة]: [الأسماء]</a:t>
            </a:r>
          </a:p>
          <a:p>
            <a:pPr lvl="0" algn="ctr" rtl="1"/>
            <a:r>
              <a:rPr lang="ar-LB" sz="2000" dirty="0" smtClean="0"/>
              <a:t>تواريخ الورشة: [التواريخ]</a:t>
            </a:r>
            <a:endParaRPr lang="en-US" sz="2000" dirty="0">
              <a:sym typeface="Gill Sans"/>
            </a:endParaRPr>
          </a:p>
        </p:txBody>
      </p:sp>
      <p:sp>
        <p:nvSpPr>
          <p:cNvPr id="350" name="Google Shape;350;gad1f94ce6d_0_94"/>
          <p:cNvSpPr/>
          <p:nvPr/>
        </p:nvSpPr>
        <p:spPr>
          <a:xfrm>
            <a:off x="10968325" y="513800"/>
            <a:ext cx="670200" cy="692400"/>
          </a:xfrm>
          <a:prstGeom prst="plus">
            <a:avLst>
              <a:gd name="adj" fmla="val 25000"/>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2" name="Subtitle 7">
            <a:extLst>
              <a:ext uri="{FF2B5EF4-FFF2-40B4-BE49-F238E27FC236}">
                <a16:creationId xmlns:a16="http://schemas.microsoft.com/office/drawing/2014/main" xmlns="" id="{9B6BEE1E-AB57-37B4-874A-30404F2EA753}"/>
              </a:ext>
            </a:extLst>
          </p:cNvPr>
          <p:cNvSpPr txBox="1">
            <a:spLocks/>
          </p:cNvSpPr>
          <p:nvPr/>
        </p:nvSpPr>
        <p:spPr>
          <a:xfrm>
            <a:off x="494085" y="5237746"/>
            <a:ext cx="2634702" cy="1197930"/>
          </a:xfrm>
          <a:prstGeom prst="rect">
            <a:avLst/>
          </a:prstGeom>
          <a:noFill/>
          <a:ln>
            <a:solidFill>
              <a:schemeClr val="bg1"/>
            </a:solid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400"/>
              <a:buFont typeface="Arial"/>
              <a:buNone/>
              <a:defRPr sz="2400" b="0" i="0" u="none" strike="noStrike" cap="none">
                <a:solidFill>
                  <a:schemeClr val="bg1"/>
                </a:solidFill>
                <a:latin typeface="Gill Sans MT" panose="020B0502020104020203" pitchFamily="34" charset="0"/>
                <a:ea typeface="Calibri"/>
                <a:cs typeface="Arial" panose="020B0604020202020204" pitchFamily="34" charset="0"/>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marL="55563" indent="-4763" algn="r" rtl="1"/>
            <a:r>
              <a:rPr lang="ar-LB" dirty="0" smtClean="0">
                <a:sym typeface="Gill Sans"/>
              </a:rPr>
              <a:t>[أدخل شعار الوزارة أو العلم الوطني]</a:t>
            </a:r>
            <a:endParaRPr lang="en-US" dirty="0">
              <a:sym typeface="Gill Sans"/>
            </a:endParaRPr>
          </a:p>
        </p:txBody>
      </p:sp>
      <p:sp>
        <p:nvSpPr>
          <p:cNvPr id="3" name="Subtitle 7">
            <a:extLst>
              <a:ext uri="{FF2B5EF4-FFF2-40B4-BE49-F238E27FC236}">
                <a16:creationId xmlns:a16="http://schemas.microsoft.com/office/drawing/2014/main" xmlns="" id="{BDCFE36B-0A01-C4C5-B9C1-C6CB437AA7B2}"/>
              </a:ext>
            </a:extLst>
          </p:cNvPr>
          <p:cNvSpPr txBox="1">
            <a:spLocks/>
          </p:cNvSpPr>
          <p:nvPr/>
        </p:nvSpPr>
        <p:spPr>
          <a:xfrm>
            <a:off x="9003823" y="5278173"/>
            <a:ext cx="2634702" cy="1197930"/>
          </a:xfrm>
          <a:prstGeom prst="rect">
            <a:avLst/>
          </a:prstGeom>
          <a:noFill/>
          <a:ln>
            <a:solidFill>
              <a:schemeClr val="bg1"/>
            </a:solid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400"/>
              <a:buFont typeface="Arial"/>
              <a:buNone/>
              <a:defRPr sz="2400" b="0" i="0" u="none" strike="noStrike" cap="none">
                <a:solidFill>
                  <a:schemeClr val="bg1"/>
                </a:solidFill>
                <a:latin typeface="Gill Sans MT" panose="020B0502020104020203" pitchFamily="34" charset="0"/>
                <a:ea typeface="Calibri"/>
                <a:cs typeface="Arial" panose="020B0604020202020204" pitchFamily="34" charset="0"/>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marL="55563" indent="-4763" algn="r" rtl="1"/>
            <a:r>
              <a:rPr lang="ar-LB" dirty="0" smtClean="0">
                <a:sym typeface="Gill Sans"/>
              </a:rPr>
              <a:t>[أدخل شعار(ات) الشركاء التقنيين</a:t>
            </a:r>
            <a:r>
              <a:rPr lang="en-US" dirty="0" smtClean="0">
                <a:sym typeface="Gill Sans"/>
              </a:rPr>
              <a:t> </a:t>
            </a:r>
            <a:endParaRPr lang="en-US" dirty="0">
              <a:sym typeface="Gill Sans"/>
            </a:endParaRPr>
          </a:p>
        </p:txBody>
      </p:sp>
      <p:sp>
        <p:nvSpPr>
          <p:cNvPr id="4" name="TextBox 3">
            <a:extLst>
              <a:ext uri="{FF2B5EF4-FFF2-40B4-BE49-F238E27FC236}">
                <a16:creationId xmlns:a16="http://schemas.microsoft.com/office/drawing/2014/main" xmlns="" id="{9D9D0DDF-3AB2-1314-84A7-3753E5C3478B}"/>
              </a:ext>
            </a:extLst>
          </p:cNvPr>
          <p:cNvSpPr txBox="1"/>
          <p:nvPr/>
        </p:nvSpPr>
        <p:spPr>
          <a:xfrm>
            <a:off x="218501" y="3595154"/>
            <a:ext cx="11754998" cy="523220"/>
          </a:xfrm>
          <a:prstGeom prst="rect">
            <a:avLst/>
          </a:prstGeom>
          <a:noFill/>
        </p:spPr>
        <p:txBody>
          <a:bodyPr wrap="square" rtlCol="0">
            <a:spAutoFit/>
          </a:bodyPr>
          <a:lstStyle/>
          <a:p>
            <a:pPr algn="ctr" rtl="1"/>
            <a:r>
              <a:rPr lang="ar-LB" sz="2800" cap="all" dirty="0" smtClean="0">
                <a:solidFill>
                  <a:schemeClr val="bg1"/>
                </a:solidFill>
                <a:latin typeface="Simplified Arabic" panose="02020603050405020304" pitchFamily="18" charset="-78"/>
                <a:cs typeface="Simplified Arabic" panose="02020603050405020304" pitchFamily="18" charset="-78"/>
                <a:sym typeface="Gill Sans"/>
              </a:rPr>
              <a:t>[العنوان الفرعي للمحاضرة]</a:t>
            </a:r>
            <a:endParaRPr lang="en-US" sz="1200" dirty="0">
              <a:latin typeface="Simplified Arabic" panose="02020603050405020304" pitchFamily="18" charset="-78"/>
              <a:cs typeface="Simplified Arabic" panose="02020603050405020304" pitchFamily="18" charset="-78"/>
            </a:endParaRPr>
          </a:p>
        </p:txBody>
      </p:sp>
      <p:pic>
        <p:nvPicPr>
          <p:cNvPr id="7" name="Picture 6" descr="A black and white logo&#10;&#10;Description automatically generated with low confidence">
            <a:extLst>
              <a:ext uri="{FF2B5EF4-FFF2-40B4-BE49-F238E27FC236}">
                <a16:creationId xmlns:a16="http://schemas.microsoft.com/office/drawing/2014/main" xmlns="" id="{4F705F4F-34BA-B93A-D1E9-01F56FE93CCA}"/>
              </a:ext>
            </a:extLst>
          </p:cNvPr>
          <p:cNvPicPr>
            <a:picLocks noChangeAspect="1"/>
          </p:cNvPicPr>
          <p:nvPr/>
        </p:nvPicPr>
        <p:blipFill>
          <a:blip r:embed="rId3"/>
          <a:stretch>
            <a:fillRect/>
          </a:stretch>
        </p:blipFill>
        <p:spPr>
          <a:xfrm>
            <a:off x="314852" y="237754"/>
            <a:ext cx="1893176" cy="1463040"/>
          </a:xfrm>
          <a:prstGeom prst="rect">
            <a:avLst/>
          </a:prstGeom>
        </p:spPr>
      </p:pic>
    </p:spTree>
    <p:extLst>
      <p:ext uri="{BB962C8B-B14F-4D97-AF65-F5344CB8AC3E}">
        <p14:creationId xmlns:p14="http://schemas.microsoft.com/office/powerpoint/2010/main" val="37758574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91"/>
        <p:cNvGrpSpPr/>
        <p:nvPr/>
      </p:nvGrpSpPr>
      <p:grpSpPr>
        <a:xfrm>
          <a:off x="0" y="0"/>
          <a:ext cx="0" cy="0"/>
          <a:chOff x="0" y="0"/>
          <a:chExt cx="0" cy="0"/>
        </a:xfrm>
      </p:grpSpPr>
      <p:sp>
        <p:nvSpPr>
          <p:cNvPr id="692" name="Google Shape;692;p10"/>
          <p:cNvSpPr txBox="1">
            <a:spLocks noGrp="1"/>
          </p:cNvSpPr>
          <p:nvPr>
            <p:ph type="title"/>
          </p:nvPr>
        </p:nvSpPr>
        <p:spPr>
          <a:xfrm>
            <a:off x="609600" y="832903"/>
            <a:ext cx="4082716" cy="584735"/>
          </a:xfrm>
        </p:spPr>
        <p:txBody>
          <a:bodyPr/>
          <a:lstStyle/>
          <a:p>
            <a:pPr lvl="0" algn="r" rtl="1"/>
            <a:r>
              <a:rPr lang="ar-LB" sz="3200" b="1" dirty="0" smtClean="0">
                <a:latin typeface="Simplified Arabic" panose="02020603050405020304" pitchFamily="18" charset="-78"/>
                <a:cs typeface="Simplified Arabic" panose="02020603050405020304" pitchFamily="18" charset="-78"/>
              </a:rPr>
              <a:t>مجالات إطار الكفاءة العالمي</a:t>
            </a:r>
            <a:endParaRPr lang="en-US" sz="3200" b="1" dirty="0">
              <a:latin typeface="Simplified Arabic" panose="02020603050405020304" pitchFamily="18" charset="-78"/>
              <a:cs typeface="Simplified Arabic" panose="02020603050405020304" pitchFamily="18" charset="-78"/>
            </a:endParaRPr>
          </a:p>
        </p:txBody>
      </p:sp>
      <p:sp>
        <p:nvSpPr>
          <p:cNvPr id="694" name="Google Shape;694;p10"/>
          <p:cNvSpPr txBox="1">
            <a:spLocks noGrp="1"/>
          </p:cNvSpPr>
          <p:nvPr>
            <p:ph type="body" idx="1"/>
          </p:nvPr>
        </p:nvSpPr>
        <p:spPr>
          <a:xfrm>
            <a:off x="609600" y="1600201"/>
            <a:ext cx="3866147" cy="4419599"/>
          </a:xfrm>
        </p:spPr>
        <p:txBody>
          <a:bodyPr/>
          <a:lstStyle/>
          <a:p>
            <a:pPr marL="94234" lvl="0" indent="0" algn="just" rtl="1">
              <a:buNone/>
            </a:pPr>
            <a:r>
              <a:rPr lang="ar-LB" sz="2400" dirty="0" smtClean="0">
                <a:latin typeface="Simplified Arabic" panose="02020603050405020304" pitchFamily="18" charset="-78"/>
                <a:cs typeface="Simplified Arabic" panose="02020603050405020304" pitchFamily="18" charset="-78"/>
              </a:rPr>
              <a:t>في إطار الكفاءة العالمي للرياضيات 5 مجالات:</a:t>
            </a:r>
            <a:endParaRPr lang="en-US" sz="2400" dirty="0">
              <a:latin typeface="Simplified Arabic" panose="02020603050405020304" pitchFamily="18" charset="-78"/>
              <a:cs typeface="Simplified Arabic" panose="02020603050405020304" pitchFamily="18" charset="-78"/>
            </a:endParaRPr>
          </a:p>
          <a:p>
            <a:pPr marL="94234" lvl="0" indent="0" algn="r" rtl="1">
              <a:buNone/>
            </a:pPr>
            <a:endParaRPr lang="en-US" sz="2400" dirty="0">
              <a:latin typeface="Simplified Arabic" panose="02020603050405020304" pitchFamily="18" charset="-78"/>
              <a:cs typeface="Simplified Arabic" panose="02020603050405020304" pitchFamily="18" charset="-78"/>
            </a:endParaRPr>
          </a:p>
          <a:p>
            <a:pPr lvl="0" algn="r" rtl="1"/>
            <a:r>
              <a:rPr lang="ar-LB" sz="2400" dirty="0" smtClean="0">
                <a:latin typeface="Simplified Arabic" panose="02020603050405020304" pitchFamily="18" charset="-78"/>
                <a:cs typeface="Simplified Arabic" panose="02020603050405020304" pitchFamily="18" charset="-78"/>
              </a:rPr>
              <a:t>العدد والعمليات</a:t>
            </a:r>
            <a:endParaRPr lang="en-US" sz="2400" dirty="0">
              <a:latin typeface="Simplified Arabic" panose="02020603050405020304" pitchFamily="18" charset="-78"/>
              <a:cs typeface="Simplified Arabic" panose="02020603050405020304" pitchFamily="18" charset="-78"/>
            </a:endParaRPr>
          </a:p>
          <a:p>
            <a:pPr lvl="0" algn="r" rtl="1"/>
            <a:r>
              <a:rPr lang="ar-LB" sz="2400" dirty="0" smtClean="0">
                <a:latin typeface="Simplified Arabic" panose="02020603050405020304" pitchFamily="18" charset="-78"/>
                <a:cs typeface="Simplified Arabic" panose="02020603050405020304" pitchFamily="18" charset="-78"/>
              </a:rPr>
              <a:t>القياس</a:t>
            </a:r>
            <a:endParaRPr lang="en-US" sz="2400" dirty="0">
              <a:latin typeface="Simplified Arabic" panose="02020603050405020304" pitchFamily="18" charset="-78"/>
              <a:cs typeface="Simplified Arabic" panose="02020603050405020304" pitchFamily="18" charset="-78"/>
            </a:endParaRPr>
          </a:p>
          <a:p>
            <a:pPr lvl="0" algn="r" rtl="1"/>
            <a:r>
              <a:rPr lang="ar-LB" sz="2400" dirty="0" smtClean="0">
                <a:latin typeface="Simplified Arabic" panose="02020603050405020304" pitchFamily="18" charset="-78"/>
                <a:cs typeface="Simplified Arabic" panose="02020603050405020304" pitchFamily="18" charset="-78"/>
              </a:rPr>
              <a:t>الهندسة</a:t>
            </a:r>
            <a:endParaRPr lang="en-US" sz="2400" dirty="0">
              <a:latin typeface="Simplified Arabic" panose="02020603050405020304" pitchFamily="18" charset="-78"/>
              <a:cs typeface="Simplified Arabic" panose="02020603050405020304" pitchFamily="18" charset="-78"/>
            </a:endParaRPr>
          </a:p>
          <a:p>
            <a:pPr lvl="0" algn="r" rtl="1"/>
            <a:r>
              <a:rPr lang="ar-LB" sz="2400" dirty="0" smtClean="0">
                <a:latin typeface="Simplified Arabic" panose="02020603050405020304" pitchFamily="18" charset="-78"/>
                <a:cs typeface="Simplified Arabic" panose="02020603050405020304" pitchFamily="18" charset="-78"/>
              </a:rPr>
              <a:t>الإحصاءات والاحتمال</a:t>
            </a:r>
            <a:endParaRPr lang="en-US" sz="2400" dirty="0">
              <a:latin typeface="Simplified Arabic" panose="02020603050405020304" pitchFamily="18" charset="-78"/>
              <a:cs typeface="Simplified Arabic" panose="02020603050405020304" pitchFamily="18" charset="-78"/>
            </a:endParaRPr>
          </a:p>
          <a:p>
            <a:pPr lvl="0" algn="r" rtl="1"/>
            <a:r>
              <a:rPr lang="ar-LB" sz="2400" dirty="0" smtClean="0">
                <a:latin typeface="Simplified Arabic" panose="02020603050405020304" pitchFamily="18" charset="-78"/>
                <a:cs typeface="Simplified Arabic" panose="02020603050405020304" pitchFamily="18" charset="-78"/>
              </a:rPr>
              <a:t>الجبر</a:t>
            </a:r>
            <a:endParaRPr lang="en-US" sz="2400" dirty="0">
              <a:latin typeface="Simplified Arabic" panose="02020603050405020304" pitchFamily="18" charset="-78"/>
              <a:cs typeface="Simplified Arabic" panose="02020603050405020304" pitchFamily="18" charset="-78"/>
            </a:endParaRPr>
          </a:p>
          <a:p>
            <a:pPr lvl="0"/>
            <a:endParaRPr lang="en-US" dirty="0"/>
          </a:p>
          <a:p>
            <a:pPr lvl="0"/>
            <a:endParaRPr lang="en-US" dirty="0"/>
          </a:p>
          <a:p>
            <a:pPr lvl="0"/>
            <a:endParaRPr lang="en-US" dirty="0"/>
          </a:p>
        </p:txBody>
      </p:sp>
      <p:pic>
        <p:nvPicPr>
          <p:cNvPr id="695" name="Google Shape;695;p10" descr="A picture containing standing, holding, playing, dog&#10;&#10;Description automatically generated"/>
          <p:cNvPicPr preferRelativeResize="0"/>
          <p:nvPr/>
        </p:nvPicPr>
        <p:blipFill rotWithShape="1">
          <a:blip r:embed="rId3">
            <a:alphaModFix/>
          </a:blip>
          <a:srcRect l="6793" r="19302"/>
          <a:stretch/>
        </p:blipFill>
        <p:spPr>
          <a:xfrm>
            <a:off x="4921956" y="203200"/>
            <a:ext cx="7076762" cy="6444432"/>
          </a:xfrm>
          <a:prstGeom prst="rect">
            <a:avLst/>
          </a:prstGeom>
          <a:noFill/>
          <a:ln>
            <a:noFill/>
          </a:ln>
        </p:spPr>
      </p:pic>
      <p:sp>
        <p:nvSpPr>
          <p:cNvPr id="696" name="Google Shape;696;p10"/>
          <p:cNvSpPr txBox="1"/>
          <p:nvPr/>
        </p:nvSpPr>
        <p:spPr>
          <a:xfrm>
            <a:off x="8375453" y="6378222"/>
            <a:ext cx="3590769" cy="23079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900"/>
              <a:buFont typeface="Arial"/>
              <a:buNone/>
            </a:pPr>
            <a:r>
              <a:rPr lang="en-US" sz="900" b="0" i="0" u="sng" strike="noStrike" cap="none" dirty="0">
                <a:solidFill>
                  <a:schemeClr val="bg1"/>
                </a:solidFill>
                <a:latin typeface="Arial"/>
                <a:ea typeface="Arial"/>
                <a:cs typeface="Arial"/>
                <a:sym typeface="Arial"/>
                <a:hlinkClick r:id="rId4">
                  <a:extLst>
                    <a:ext uri="{A12FA001-AC4F-418D-AE19-62706E023703}">
                      <ahyp:hlinkClr xmlns:ahyp="http://schemas.microsoft.com/office/drawing/2018/hyperlinkcolor" xmlns="" val="tx"/>
                    </a:ext>
                  </a:extLst>
                </a:hlinkClick>
              </a:rPr>
              <a:t>This Photo</a:t>
            </a:r>
            <a:r>
              <a:rPr lang="en-US" sz="900" b="0" i="0" u="none" strike="noStrike" cap="none" dirty="0">
                <a:solidFill>
                  <a:schemeClr val="bg1"/>
                </a:solidFill>
                <a:latin typeface="Arial"/>
                <a:ea typeface="Arial"/>
                <a:cs typeface="Arial"/>
                <a:sym typeface="Arial"/>
              </a:rPr>
              <a:t> by Unknown Author is licensed under </a:t>
            </a:r>
            <a:r>
              <a:rPr lang="en-US" sz="900" b="0" i="0" u="sng" strike="noStrike" cap="none" dirty="0">
                <a:solidFill>
                  <a:schemeClr val="bg1"/>
                </a:solidFill>
                <a:latin typeface="Arial"/>
                <a:ea typeface="Arial"/>
                <a:cs typeface="Arial"/>
                <a:sym typeface="Arial"/>
                <a:hlinkClick r:id="rId5">
                  <a:extLst>
                    <a:ext uri="{A12FA001-AC4F-418D-AE19-62706E023703}">
                      <ahyp:hlinkClr xmlns:ahyp="http://schemas.microsoft.com/office/drawing/2018/hyperlinkcolor" xmlns="" val="tx"/>
                    </a:ext>
                  </a:extLst>
                </a:hlinkClick>
              </a:rPr>
              <a:t>CC BY-NC-ND</a:t>
            </a:r>
            <a:endParaRPr sz="900" b="0" i="0" u="none" strike="noStrike" cap="none" dirty="0">
              <a:solidFill>
                <a:schemeClr val="bg1"/>
              </a:solidFill>
              <a:latin typeface="Arial"/>
              <a:ea typeface="Arial"/>
              <a:cs typeface="Arial"/>
              <a:sym typeface="Arial"/>
            </a:endParaRPr>
          </a:p>
        </p:txBody>
      </p:sp>
      <p:sp>
        <p:nvSpPr>
          <p:cNvPr id="697" name="Google Shape;697;p10"/>
          <p:cNvSpPr/>
          <p:nvPr/>
        </p:nvSpPr>
        <p:spPr>
          <a:xfrm>
            <a:off x="10968325" y="533255"/>
            <a:ext cx="670200" cy="692400"/>
          </a:xfrm>
          <a:prstGeom prst="plus">
            <a:avLst>
              <a:gd name="adj" fmla="val 25000"/>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 name="Picture 1" descr="A black and white logo&#10;&#10;Description automatically generated with low confidence">
            <a:extLst>
              <a:ext uri="{FF2B5EF4-FFF2-40B4-BE49-F238E27FC236}">
                <a16:creationId xmlns:a16="http://schemas.microsoft.com/office/drawing/2014/main" xmlns="" id="{E41FE553-645A-161B-DB46-1230D291FC2D}"/>
              </a:ext>
            </a:extLst>
          </p:cNvPr>
          <p:cNvPicPr>
            <a:picLocks noChangeAspect="1"/>
          </p:cNvPicPr>
          <p:nvPr/>
        </p:nvPicPr>
        <p:blipFill rotWithShape="1">
          <a:blip r:embed="rId6"/>
          <a:srcRect l="56736" t="15091" r="16052" b="56378"/>
          <a:stretch/>
        </p:blipFill>
        <p:spPr>
          <a:xfrm>
            <a:off x="11176247" y="5645310"/>
            <a:ext cx="789975" cy="64008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121"/>
        <p:cNvGrpSpPr/>
        <p:nvPr/>
      </p:nvGrpSpPr>
      <p:grpSpPr>
        <a:xfrm>
          <a:off x="0" y="0"/>
          <a:ext cx="0" cy="0"/>
          <a:chOff x="0" y="0"/>
          <a:chExt cx="0" cy="0"/>
        </a:xfrm>
      </p:grpSpPr>
      <p:sp>
        <p:nvSpPr>
          <p:cNvPr id="1122" name="Google Shape;1122;p10"/>
          <p:cNvSpPr txBox="1">
            <a:spLocks noGrp="1"/>
          </p:cNvSpPr>
          <p:nvPr>
            <p:ph type="title"/>
          </p:nvPr>
        </p:nvSpPr>
        <p:spPr>
          <a:xfrm>
            <a:off x="609600" y="894458"/>
            <a:ext cx="10871200" cy="523180"/>
          </a:xfrm>
          <a:prstGeom prst="rect">
            <a:avLst/>
          </a:prstGeom>
          <a:noFill/>
          <a:ln>
            <a:noFill/>
          </a:ln>
        </p:spPr>
        <p:txBody>
          <a:bodyPr spcFirstLastPara="1" wrap="square" lIns="91425" tIns="45700" rIns="91425" bIns="45700" anchor="b" anchorCtr="0">
            <a:spAutoFit/>
          </a:bodyPr>
          <a:lstStyle/>
          <a:p>
            <a:pPr lvl="0" algn="r" rtl="1"/>
            <a:r>
              <a:rPr lang="ar-LB" sz="2800" b="1" dirty="0">
                <a:latin typeface="Simplified Arabic" panose="02020603050405020304" pitchFamily="18" charset="-78"/>
                <a:cs typeface="Simplified Arabic" panose="02020603050405020304" pitchFamily="18" charset="-78"/>
              </a:rPr>
              <a:t>مجالات إطار الكفاءة العالمي</a:t>
            </a:r>
            <a:endParaRPr dirty="0"/>
          </a:p>
        </p:txBody>
      </p:sp>
      <p:sp>
        <p:nvSpPr>
          <p:cNvPr id="1123" name="Google Shape;1123;p10"/>
          <p:cNvSpPr txBox="1">
            <a:spLocks noGrp="1"/>
          </p:cNvSpPr>
          <p:nvPr>
            <p:ph type="body" idx="1"/>
          </p:nvPr>
        </p:nvSpPr>
        <p:spPr>
          <a:xfrm>
            <a:off x="609600" y="1600201"/>
            <a:ext cx="3867912" cy="4419599"/>
          </a:xfrm>
          <a:prstGeom prst="rect">
            <a:avLst/>
          </a:prstGeom>
          <a:noFill/>
          <a:ln>
            <a:noFill/>
          </a:ln>
        </p:spPr>
        <p:txBody>
          <a:bodyPr spcFirstLastPara="1" wrap="square" lIns="91425" tIns="45700" rIns="91425" bIns="45700" anchor="t" anchorCtr="0">
            <a:normAutofit/>
          </a:bodyPr>
          <a:lstStyle/>
          <a:p>
            <a:pPr marL="94234" lvl="0" indent="0" algn="just" rtl="1">
              <a:buNone/>
            </a:pPr>
            <a:r>
              <a:rPr lang="ar-LB" sz="2400" dirty="0">
                <a:latin typeface="Simplified Arabic" panose="02020603050405020304" pitchFamily="18" charset="-78"/>
                <a:cs typeface="Simplified Arabic" panose="02020603050405020304" pitchFamily="18" charset="-78"/>
              </a:rPr>
              <a:t>في إطار الكفاءة العالمي </a:t>
            </a:r>
            <a:r>
              <a:rPr lang="ar-LB" sz="2400" dirty="0" smtClean="0">
                <a:latin typeface="Simplified Arabic" panose="02020603050405020304" pitchFamily="18" charset="-78"/>
                <a:cs typeface="Simplified Arabic" panose="02020603050405020304" pitchFamily="18" charset="-78"/>
              </a:rPr>
              <a:t>للقراءة </a:t>
            </a:r>
            <a:r>
              <a:rPr lang="ar-LB" sz="2400" dirty="0">
                <a:latin typeface="Simplified Arabic" panose="02020603050405020304" pitchFamily="18" charset="-78"/>
                <a:cs typeface="Simplified Arabic" panose="02020603050405020304" pitchFamily="18" charset="-78"/>
              </a:rPr>
              <a:t>5 مجالات:</a:t>
            </a:r>
            <a:endParaRPr lang="en-US" sz="2400" dirty="0">
              <a:latin typeface="Simplified Arabic" panose="02020603050405020304" pitchFamily="18" charset="-78"/>
              <a:cs typeface="Simplified Arabic" panose="02020603050405020304" pitchFamily="18" charset="-78"/>
            </a:endParaRPr>
          </a:p>
          <a:p>
            <a:pPr marL="94234" lvl="0" indent="0" algn="r" rtl="1">
              <a:lnSpc>
                <a:spcPct val="100000"/>
              </a:lnSpc>
              <a:spcBef>
                <a:spcPts val="1200"/>
              </a:spcBef>
              <a:spcAft>
                <a:spcPts val="0"/>
              </a:spcAft>
              <a:buSzPts val="2116"/>
              <a:buNone/>
            </a:pPr>
            <a:endParaRPr sz="2400" dirty="0">
              <a:latin typeface="Simplified Arabic" panose="02020603050405020304" pitchFamily="18" charset="-78"/>
              <a:cs typeface="Simplified Arabic" panose="02020603050405020304" pitchFamily="18" charset="-78"/>
            </a:endParaRPr>
          </a:p>
          <a:p>
            <a:pPr marL="457200" lvl="0" indent="-362966" algn="r" rtl="1">
              <a:lnSpc>
                <a:spcPct val="100000"/>
              </a:lnSpc>
              <a:spcBef>
                <a:spcPts val="1200"/>
              </a:spcBef>
              <a:spcAft>
                <a:spcPts val="0"/>
              </a:spcAft>
              <a:buSzPts val="2116"/>
              <a:buChar char="•"/>
            </a:pPr>
            <a:r>
              <a:rPr lang="ar-LB" sz="2400" dirty="0" smtClean="0">
                <a:latin typeface="Simplified Arabic" panose="02020603050405020304" pitchFamily="18" charset="-78"/>
                <a:cs typeface="Simplified Arabic" panose="02020603050405020304" pitchFamily="18" charset="-78"/>
              </a:rPr>
              <a:t>فهم اللغة المنطوقة أو لغة الإشارة</a:t>
            </a:r>
            <a:endParaRPr sz="2400" dirty="0">
              <a:latin typeface="Simplified Arabic" panose="02020603050405020304" pitchFamily="18" charset="-78"/>
              <a:cs typeface="Simplified Arabic" panose="02020603050405020304" pitchFamily="18" charset="-78"/>
            </a:endParaRPr>
          </a:p>
          <a:p>
            <a:pPr marL="457200" lvl="0" indent="-362966" algn="r" rtl="1">
              <a:lnSpc>
                <a:spcPct val="100000"/>
              </a:lnSpc>
              <a:spcBef>
                <a:spcPts val="1200"/>
              </a:spcBef>
              <a:spcAft>
                <a:spcPts val="0"/>
              </a:spcAft>
              <a:buSzPts val="2116"/>
              <a:buChar char="•"/>
            </a:pPr>
            <a:r>
              <a:rPr lang="ar-LB" sz="2400" dirty="0" smtClean="0">
                <a:latin typeface="Simplified Arabic" panose="02020603050405020304" pitchFamily="18" charset="-78"/>
                <a:cs typeface="Simplified Arabic" panose="02020603050405020304" pitchFamily="18" charset="-78"/>
              </a:rPr>
              <a:t>فكّ الرموز</a:t>
            </a:r>
            <a:endParaRPr sz="2400" dirty="0">
              <a:latin typeface="Simplified Arabic" panose="02020603050405020304" pitchFamily="18" charset="-78"/>
              <a:cs typeface="Simplified Arabic" panose="02020603050405020304" pitchFamily="18" charset="-78"/>
            </a:endParaRPr>
          </a:p>
          <a:p>
            <a:pPr marL="457200" lvl="0" indent="-362966" algn="r" rtl="1">
              <a:lnSpc>
                <a:spcPct val="100000"/>
              </a:lnSpc>
              <a:spcBef>
                <a:spcPts val="1200"/>
              </a:spcBef>
              <a:spcAft>
                <a:spcPts val="0"/>
              </a:spcAft>
              <a:buSzPts val="2116"/>
              <a:buChar char="•"/>
            </a:pPr>
            <a:r>
              <a:rPr lang="ar-LB" sz="2400" dirty="0" smtClean="0">
                <a:latin typeface="Simplified Arabic" panose="02020603050405020304" pitchFamily="18" charset="-78"/>
                <a:cs typeface="Simplified Arabic" panose="02020603050405020304" pitchFamily="18" charset="-78"/>
              </a:rPr>
              <a:t>فهم النص (المقروء)</a:t>
            </a:r>
            <a:endParaRPr sz="2400" dirty="0">
              <a:latin typeface="Simplified Arabic" panose="02020603050405020304" pitchFamily="18" charset="-78"/>
              <a:cs typeface="Simplified Arabic" panose="02020603050405020304" pitchFamily="18" charset="-78"/>
            </a:endParaRPr>
          </a:p>
          <a:p>
            <a:pPr marL="457200" lvl="0" indent="-228600" algn="l" rtl="0">
              <a:lnSpc>
                <a:spcPct val="100000"/>
              </a:lnSpc>
              <a:spcBef>
                <a:spcPts val="1200"/>
              </a:spcBef>
              <a:spcAft>
                <a:spcPts val="0"/>
              </a:spcAft>
              <a:buSzPts val="2116"/>
              <a:buNone/>
            </a:pPr>
            <a:endParaRPr dirty="0"/>
          </a:p>
          <a:p>
            <a:pPr marL="457200" lvl="0" indent="-228600" algn="l" rtl="0">
              <a:lnSpc>
                <a:spcPct val="100000"/>
              </a:lnSpc>
              <a:spcBef>
                <a:spcPts val="1200"/>
              </a:spcBef>
              <a:spcAft>
                <a:spcPts val="0"/>
              </a:spcAft>
              <a:buSzPts val="2116"/>
              <a:buNone/>
            </a:pPr>
            <a:endParaRPr dirty="0"/>
          </a:p>
        </p:txBody>
      </p:sp>
      <p:pic>
        <p:nvPicPr>
          <p:cNvPr id="1124" name="Google Shape;1124;p10"/>
          <p:cNvPicPr preferRelativeResize="0"/>
          <p:nvPr/>
        </p:nvPicPr>
        <p:blipFill rotWithShape="1">
          <a:blip r:embed="rId3">
            <a:alphaModFix/>
          </a:blip>
          <a:srcRect l="13208" r="13208"/>
          <a:stretch/>
        </p:blipFill>
        <p:spPr>
          <a:xfrm>
            <a:off x="4854780" y="205740"/>
            <a:ext cx="7143943" cy="6441884"/>
          </a:xfrm>
          <a:prstGeom prst="rect">
            <a:avLst/>
          </a:prstGeom>
          <a:noFill/>
          <a:ln>
            <a:noFill/>
          </a:ln>
        </p:spPr>
      </p:pic>
      <p:sp>
        <p:nvSpPr>
          <p:cNvPr id="1125" name="Google Shape;1125;p10"/>
          <p:cNvSpPr txBox="1"/>
          <p:nvPr/>
        </p:nvSpPr>
        <p:spPr>
          <a:xfrm>
            <a:off x="8375453" y="6370638"/>
            <a:ext cx="4021561" cy="2308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sng" strike="noStrike" cap="none">
                <a:solidFill>
                  <a:schemeClr val="lt1"/>
                </a:solidFill>
                <a:latin typeface="Arial"/>
                <a:ea typeface="Arial"/>
                <a:cs typeface="Arial"/>
                <a:sym typeface="Arial"/>
                <a:hlinkClick r:id="rId4">
                  <a:extLst>
                    <a:ext uri="{A12FA001-AC4F-418D-AE19-62706E023703}">
                      <ahyp:hlinkClr xmlns:ahyp="http://schemas.microsoft.com/office/drawing/2018/hyperlinkcolor" xmlns="" val="tx"/>
                    </a:ext>
                  </a:extLst>
                </a:hlinkClick>
              </a:rPr>
              <a:t>This Photo</a:t>
            </a:r>
            <a:r>
              <a:rPr lang="en-US" sz="900" b="0" i="0" u="none" strike="noStrike" cap="none">
                <a:solidFill>
                  <a:schemeClr val="lt1"/>
                </a:solidFill>
                <a:latin typeface="Arial"/>
                <a:ea typeface="Arial"/>
                <a:cs typeface="Arial"/>
                <a:sym typeface="Arial"/>
              </a:rPr>
              <a:t> by Unknown Author is licensed under </a:t>
            </a:r>
            <a:r>
              <a:rPr lang="en-US" sz="900" b="0" i="0" u="sng" strike="noStrike" cap="none">
                <a:solidFill>
                  <a:schemeClr val="lt1"/>
                </a:solidFill>
                <a:latin typeface="Arial"/>
                <a:ea typeface="Arial"/>
                <a:cs typeface="Arial"/>
                <a:sym typeface="Arial"/>
                <a:hlinkClick r:id="rId5">
                  <a:extLst>
                    <a:ext uri="{A12FA001-AC4F-418D-AE19-62706E023703}">
                      <ahyp:hlinkClr xmlns:ahyp="http://schemas.microsoft.com/office/drawing/2018/hyperlinkcolor" xmlns="" val="tx"/>
                    </a:ext>
                  </a:extLst>
                </a:hlinkClick>
              </a:rPr>
              <a:t>CC BY-NC-ND</a:t>
            </a:r>
            <a:endParaRPr sz="900" b="0" i="0" u="none" strike="noStrike" cap="none">
              <a:solidFill>
                <a:schemeClr val="lt1"/>
              </a:solidFill>
              <a:latin typeface="Arial"/>
              <a:ea typeface="Arial"/>
              <a:cs typeface="Arial"/>
              <a:sym typeface="Arial"/>
            </a:endParaRPr>
          </a:p>
        </p:txBody>
      </p:sp>
      <p:sp>
        <p:nvSpPr>
          <p:cNvPr id="1126" name="Google Shape;1126;p10"/>
          <p:cNvSpPr/>
          <p:nvPr/>
        </p:nvSpPr>
        <p:spPr>
          <a:xfrm>
            <a:off x="10968325" y="533255"/>
            <a:ext cx="670200" cy="692400"/>
          </a:xfrm>
          <a:prstGeom prst="plus">
            <a:avLst>
              <a:gd name="adj" fmla="val 25000"/>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 name="Picture 1" descr="A black and white logo&#10;&#10;Description automatically generated with low confidence">
            <a:extLst>
              <a:ext uri="{FF2B5EF4-FFF2-40B4-BE49-F238E27FC236}">
                <a16:creationId xmlns:a16="http://schemas.microsoft.com/office/drawing/2014/main" xmlns="" id="{3055CD13-2029-F2E9-2E7B-C05F90F4181C}"/>
              </a:ext>
            </a:extLst>
          </p:cNvPr>
          <p:cNvPicPr>
            <a:picLocks noChangeAspect="1"/>
          </p:cNvPicPr>
          <p:nvPr/>
        </p:nvPicPr>
        <p:blipFill rotWithShape="1">
          <a:blip r:embed="rId6"/>
          <a:srcRect l="56736" t="15091" r="16052" b="56378"/>
          <a:stretch/>
        </p:blipFill>
        <p:spPr>
          <a:xfrm>
            <a:off x="11176247" y="5645310"/>
            <a:ext cx="789975" cy="64008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702"/>
        <p:cNvGrpSpPr/>
        <p:nvPr/>
      </p:nvGrpSpPr>
      <p:grpSpPr>
        <a:xfrm>
          <a:off x="0" y="0"/>
          <a:ext cx="0" cy="0"/>
          <a:chOff x="0" y="0"/>
          <a:chExt cx="0" cy="0"/>
        </a:xfrm>
      </p:grpSpPr>
      <p:sp>
        <p:nvSpPr>
          <p:cNvPr id="704" name="Google Shape;704;p11"/>
          <p:cNvSpPr txBox="1">
            <a:spLocks noGrp="1"/>
          </p:cNvSpPr>
          <p:nvPr>
            <p:ph type="title"/>
          </p:nvPr>
        </p:nvSpPr>
        <p:spPr>
          <a:xfrm>
            <a:off x="609600" y="771348"/>
            <a:ext cx="10871200" cy="646290"/>
          </a:xfrm>
        </p:spPr>
        <p:txBody>
          <a:bodyPr/>
          <a:lstStyle/>
          <a:p>
            <a:pPr lvl="0" algn="r" rtl="1"/>
            <a:r>
              <a:rPr lang="ar-LB" sz="3600" dirty="0" smtClean="0">
                <a:latin typeface="Simplified Arabic" panose="02020603050405020304" pitchFamily="18" charset="-78"/>
                <a:cs typeface="Simplified Arabic" panose="02020603050405020304" pitchFamily="18" charset="-78"/>
              </a:rPr>
              <a:t>النواتج والنواتج الفرعية في إطار الكفاءة العالمي</a:t>
            </a:r>
            <a:endParaRPr lang="en-US" sz="3600" dirty="0">
              <a:latin typeface="Simplified Arabic" panose="02020603050405020304" pitchFamily="18" charset="-78"/>
              <a:cs typeface="Simplified Arabic" panose="02020603050405020304" pitchFamily="18" charset="-78"/>
            </a:endParaRPr>
          </a:p>
        </p:txBody>
      </p:sp>
      <p:sp>
        <p:nvSpPr>
          <p:cNvPr id="706" name="Google Shape;706;p11"/>
          <p:cNvSpPr/>
          <p:nvPr/>
        </p:nvSpPr>
        <p:spPr>
          <a:xfrm>
            <a:off x="659892" y="434562"/>
            <a:ext cx="670200" cy="692400"/>
          </a:xfrm>
          <a:prstGeom prst="plus">
            <a:avLst>
              <a:gd name="adj" fmla="val 25000"/>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 name="Picture 1" descr="A black and white logo&#10;&#10;Description automatically generated with low confidence">
            <a:extLst>
              <a:ext uri="{FF2B5EF4-FFF2-40B4-BE49-F238E27FC236}">
                <a16:creationId xmlns:a16="http://schemas.microsoft.com/office/drawing/2014/main" xmlns="" id="{8D18EB6F-5C46-E8AF-B44E-801D6F188EB8}"/>
              </a:ext>
            </a:extLst>
          </p:cNvPr>
          <p:cNvPicPr>
            <a:picLocks noChangeAspect="1"/>
          </p:cNvPicPr>
          <p:nvPr/>
        </p:nvPicPr>
        <p:blipFill rotWithShape="1">
          <a:blip r:embed="rId3"/>
          <a:srcRect l="56736" t="15091" r="16052" b="56378"/>
          <a:stretch/>
        </p:blipFill>
        <p:spPr>
          <a:xfrm>
            <a:off x="11085812" y="5960933"/>
            <a:ext cx="789975" cy="64008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55272" y="1377810"/>
            <a:ext cx="8155709" cy="4583123"/>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11"/>
        <p:cNvGrpSpPr/>
        <p:nvPr/>
      </p:nvGrpSpPr>
      <p:grpSpPr>
        <a:xfrm>
          <a:off x="0" y="0"/>
          <a:ext cx="0" cy="0"/>
          <a:chOff x="0" y="0"/>
          <a:chExt cx="0" cy="0"/>
        </a:xfrm>
      </p:grpSpPr>
      <p:sp>
        <p:nvSpPr>
          <p:cNvPr id="712" name="Google Shape;712;g54128571ae_2_34"/>
          <p:cNvSpPr txBox="1">
            <a:spLocks noGrp="1"/>
          </p:cNvSpPr>
          <p:nvPr>
            <p:ph type="title"/>
          </p:nvPr>
        </p:nvSpPr>
        <p:spPr>
          <a:xfrm>
            <a:off x="609600" y="832903"/>
            <a:ext cx="10871200" cy="584735"/>
          </a:xfrm>
        </p:spPr>
        <p:txBody>
          <a:bodyPr/>
          <a:lstStyle/>
          <a:p>
            <a:pPr lvl="0" algn="r" rtl="1"/>
            <a:r>
              <a:rPr lang="ar-LB" sz="3200" dirty="0">
                <a:latin typeface="Simplified Arabic" panose="02020603050405020304" pitchFamily="18" charset="-78"/>
                <a:cs typeface="Simplified Arabic" panose="02020603050405020304" pitchFamily="18" charset="-78"/>
              </a:rPr>
              <a:t>النواتج والنواتج الفرعية في إطار الكفاءة العالمي</a:t>
            </a:r>
            <a:endParaRPr lang="en-US" dirty="0"/>
          </a:p>
        </p:txBody>
      </p:sp>
      <p:sp>
        <p:nvSpPr>
          <p:cNvPr id="714" name="Google Shape;714;g54128571ae_2_34"/>
          <p:cNvSpPr/>
          <p:nvPr/>
        </p:nvSpPr>
        <p:spPr>
          <a:xfrm>
            <a:off x="609600" y="725238"/>
            <a:ext cx="670200" cy="692400"/>
          </a:xfrm>
          <a:prstGeom prst="plus">
            <a:avLst>
              <a:gd name="adj" fmla="val 25000"/>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 name="Picture 1" descr="A black and white logo&#10;&#10;Description automatically generated with low confidence">
            <a:extLst>
              <a:ext uri="{FF2B5EF4-FFF2-40B4-BE49-F238E27FC236}">
                <a16:creationId xmlns:a16="http://schemas.microsoft.com/office/drawing/2014/main" xmlns="" id="{20E47008-4113-DA52-9226-22781E4B2C76}"/>
              </a:ext>
            </a:extLst>
          </p:cNvPr>
          <p:cNvPicPr>
            <a:picLocks noChangeAspect="1"/>
          </p:cNvPicPr>
          <p:nvPr/>
        </p:nvPicPr>
        <p:blipFill rotWithShape="1">
          <a:blip r:embed="rId3"/>
          <a:srcRect l="56736" t="15091" r="16052" b="56378"/>
          <a:stretch/>
        </p:blipFill>
        <p:spPr>
          <a:xfrm>
            <a:off x="11085812" y="5960933"/>
            <a:ext cx="789975" cy="64008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85415" y="1525303"/>
            <a:ext cx="8145012" cy="1705213"/>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85415" y="3184916"/>
            <a:ext cx="8145012" cy="3096057"/>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131"/>
        <p:cNvGrpSpPr/>
        <p:nvPr/>
      </p:nvGrpSpPr>
      <p:grpSpPr>
        <a:xfrm>
          <a:off x="0" y="0"/>
          <a:ext cx="0" cy="0"/>
          <a:chOff x="0" y="0"/>
          <a:chExt cx="0" cy="0"/>
        </a:xfrm>
      </p:grpSpPr>
      <p:sp>
        <p:nvSpPr>
          <p:cNvPr id="1132" name="Google Shape;1132;p11"/>
          <p:cNvSpPr txBox="1">
            <a:spLocks noGrp="1"/>
          </p:cNvSpPr>
          <p:nvPr>
            <p:ph type="title"/>
          </p:nvPr>
        </p:nvSpPr>
        <p:spPr>
          <a:xfrm>
            <a:off x="609600" y="894458"/>
            <a:ext cx="10871200" cy="523180"/>
          </a:xfrm>
          <a:prstGeom prst="rect">
            <a:avLst/>
          </a:prstGeom>
          <a:noFill/>
          <a:ln>
            <a:noFill/>
          </a:ln>
        </p:spPr>
        <p:txBody>
          <a:bodyPr spcFirstLastPara="1" wrap="square" lIns="91425" tIns="45700" rIns="91425" bIns="45700" anchor="b" anchorCtr="0">
            <a:spAutoFit/>
          </a:bodyPr>
          <a:lstStyle/>
          <a:p>
            <a:pPr lvl="0" algn="r" rtl="1"/>
            <a:r>
              <a:rPr lang="ar-LB" sz="2800" b="1" dirty="0">
                <a:latin typeface="Simplified Arabic" panose="02020603050405020304" pitchFamily="18" charset="-78"/>
                <a:cs typeface="Simplified Arabic" panose="02020603050405020304" pitchFamily="18" charset="-78"/>
              </a:rPr>
              <a:t>النواتج والنواتج الفرعية في إطار الكفاءة العالمي</a:t>
            </a:r>
            <a:endParaRPr b="1" dirty="0"/>
          </a:p>
        </p:txBody>
      </p:sp>
      <p:sp>
        <p:nvSpPr>
          <p:cNvPr id="1133" name="Google Shape;1133;p11"/>
          <p:cNvSpPr/>
          <p:nvPr/>
        </p:nvSpPr>
        <p:spPr>
          <a:xfrm>
            <a:off x="946871" y="548258"/>
            <a:ext cx="670200" cy="692400"/>
          </a:xfrm>
          <a:prstGeom prst="plus">
            <a:avLst>
              <a:gd name="adj" fmla="val 25000"/>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 name="Picture 1" descr="A black and white logo&#10;&#10;Description automatically generated with low confidence">
            <a:extLst>
              <a:ext uri="{FF2B5EF4-FFF2-40B4-BE49-F238E27FC236}">
                <a16:creationId xmlns:a16="http://schemas.microsoft.com/office/drawing/2014/main" xmlns="" id="{4D6C8A72-1082-8440-0CBC-6BC81A7B90D4}"/>
              </a:ext>
            </a:extLst>
          </p:cNvPr>
          <p:cNvPicPr>
            <a:picLocks noChangeAspect="1"/>
          </p:cNvPicPr>
          <p:nvPr/>
        </p:nvPicPr>
        <p:blipFill rotWithShape="1">
          <a:blip r:embed="rId3"/>
          <a:srcRect l="56736" t="15091" r="16052" b="56378"/>
          <a:stretch/>
        </p:blipFill>
        <p:spPr>
          <a:xfrm>
            <a:off x="11085812" y="6021162"/>
            <a:ext cx="789975" cy="64008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61547" y="1390027"/>
            <a:ext cx="7125436" cy="5025477"/>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20"/>
        <p:cNvGrpSpPr/>
        <p:nvPr/>
      </p:nvGrpSpPr>
      <p:grpSpPr>
        <a:xfrm>
          <a:off x="0" y="0"/>
          <a:ext cx="0" cy="0"/>
          <a:chOff x="0" y="0"/>
          <a:chExt cx="0" cy="0"/>
        </a:xfrm>
      </p:grpSpPr>
      <p:sp>
        <p:nvSpPr>
          <p:cNvPr id="721" name="Google Shape;721;g9c7fbe508c_0_270"/>
          <p:cNvSpPr txBox="1">
            <a:spLocks noGrp="1"/>
          </p:cNvSpPr>
          <p:nvPr>
            <p:ph type="title"/>
          </p:nvPr>
        </p:nvSpPr>
        <p:spPr>
          <a:xfrm>
            <a:off x="609600" y="709792"/>
            <a:ext cx="10871200" cy="707846"/>
          </a:xfrm>
        </p:spPr>
        <p:txBody>
          <a:bodyPr/>
          <a:lstStyle/>
          <a:p>
            <a:pPr lvl="0" algn="r" rtl="1"/>
            <a:r>
              <a:rPr lang="ar-LB" sz="4000" b="1" dirty="0" smtClean="0">
                <a:latin typeface="Simplified Arabic" panose="02020603050405020304" pitchFamily="18" charset="-78"/>
                <a:cs typeface="Simplified Arabic" panose="02020603050405020304" pitchFamily="18" charset="-78"/>
              </a:rPr>
              <a:t>المعارف، والمهارات والمعايير في إطار الكفاءة العالمي</a:t>
            </a:r>
            <a:endParaRPr lang="en-US" sz="4000" b="1" dirty="0">
              <a:latin typeface="Simplified Arabic" panose="02020603050405020304" pitchFamily="18" charset="-78"/>
              <a:cs typeface="Simplified Arabic" panose="02020603050405020304" pitchFamily="18" charset="-78"/>
            </a:endParaRPr>
          </a:p>
        </p:txBody>
      </p:sp>
      <p:sp>
        <p:nvSpPr>
          <p:cNvPr id="722" name="Google Shape;722;g9c7fbe508c_0_270"/>
          <p:cNvSpPr txBox="1">
            <a:spLocks noGrp="1"/>
          </p:cNvSpPr>
          <p:nvPr>
            <p:ph type="body" idx="1"/>
          </p:nvPr>
        </p:nvSpPr>
        <p:spPr/>
        <p:txBody>
          <a:bodyPr>
            <a:noAutofit/>
          </a:bodyPr>
          <a:lstStyle/>
          <a:p>
            <a:pPr lvl="0" algn="r" rtl="1"/>
            <a:r>
              <a:rPr lang="ar-LB" sz="2400" b="1" dirty="0" smtClean="0">
                <a:latin typeface="Simplified Arabic" panose="02020603050405020304" pitchFamily="18" charset="-78"/>
                <a:cs typeface="Simplified Arabic" panose="02020603050405020304" pitchFamily="18" charset="-78"/>
              </a:rPr>
              <a:t>بيانات المعارف و/أو المهارات (معايير المحتوى): </a:t>
            </a:r>
            <a:r>
              <a:rPr lang="ar-LB" sz="2400" u="sng" dirty="0" smtClean="0">
                <a:latin typeface="Simplified Arabic" panose="02020603050405020304" pitchFamily="18" charset="-78"/>
                <a:cs typeface="Simplified Arabic" panose="02020603050405020304" pitchFamily="18" charset="-78"/>
              </a:rPr>
              <a:t>ماذا </a:t>
            </a:r>
            <a:r>
              <a:rPr lang="ar-LB" sz="2400" dirty="0" smtClean="0">
                <a:latin typeface="Simplified Arabic" panose="02020603050405020304" pitchFamily="18" charset="-78"/>
                <a:cs typeface="Simplified Arabic" panose="02020603050405020304" pitchFamily="18" charset="-78"/>
              </a:rPr>
              <a:t>يتوقع من المتعلّمين أن يعرفوه ويستطيعوا فعله من المحتوى كما يرد في إطار الكفاءة العالمي.</a:t>
            </a:r>
            <a:endParaRPr lang="en-US" sz="2400" dirty="0">
              <a:latin typeface="Simplified Arabic" panose="02020603050405020304" pitchFamily="18" charset="-78"/>
              <a:cs typeface="Simplified Arabic" panose="02020603050405020304" pitchFamily="18" charset="-78"/>
            </a:endParaRPr>
          </a:p>
          <a:p>
            <a:pPr lvl="1" algn="r" rtl="1"/>
            <a:r>
              <a:rPr lang="ar-LB" sz="2400" dirty="0" smtClean="0">
                <a:latin typeface="Simplified Arabic" panose="02020603050405020304" pitchFamily="18" charset="-78"/>
                <a:cs typeface="Simplified Arabic" panose="02020603050405020304" pitchFamily="18" charset="-78"/>
              </a:rPr>
              <a:t>مثلاً: متعلّمو الصف الثالث </a:t>
            </a:r>
            <a:r>
              <a:rPr lang="ar-LB" sz="2400" b="1" dirty="0" smtClean="0">
                <a:latin typeface="Simplified Arabic" panose="02020603050405020304" pitchFamily="18" charset="-78"/>
                <a:cs typeface="Simplified Arabic" panose="02020603050405020304" pitchFamily="18" charset="-78"/>
              </a:rPr>
              <a:t>يجب أن يكونوا قادرين على </a:t>
            </a:r>
            <a:r>
              <a:rPr lang="ar-LB" sz="2400" dirty="0" smtClean="0">
                <a:latin typeface="Simplified Arabic" panose="02020603050405020304" pitchFamily="18" charset="-78"/>
                <a:cs typeface="Simplified Arabic" panose="02020603050405020304" pitchFamily="18" charset="-78"/>
              </a:rPr>
              <a:t>تبيان تملّكهم للعمليات الأساسية في الجمع، والطرح، والضرب، والقسمة.</a:t>
            </a:r>
            <a:r>
              <a:rPr lang="en-US" sz="2400" dirty="0" smtClean="0">
                <a:latin typeface="Simplified Arabic" panose="02020603050405020304" pitchFamily="18" charset="-78"/>
                <a:cs typeface="Simplified Arabic" panose="02020603050405020304" pitchFamily="18" charset="-78"/>
              </a:rPr>
              <a:t> </a:t>
            </a:r>
            <a:r>
              <a:rPr lang="en-US" sz="2400" dirty="0">
                <a:latin typeface="Simplified Arabic" panose="02020603050405020304" pitchFamily="18" charset="-78"/>
                <a:cs typeface="Simplified Arabic" panose="02020603050405020304" pitchFamily="18" charset="-78"/>
              </a:rPr>
              <a:t/>
            </a:r>
            <a:br>
              <a:rPr lang="en-US" sz="2400" dirty="0">
                <a:latin typeface="Simplified Arabic" panose="02020603050405020304" pitchFamily="18" charset="-78"/>
                <a:cs typeface="Simplified Arabic" panose="02020603050405020304" pitchFamily="18" charset="-78"/>
              </a:rPr>
            </a:br>
            <a:endParaRPr lang="en-US" sz="2400" dirty="0">
              <a:latin typeface="Simplified Arabic" panose="02020603050405020304" pitchFamily="18" charset="-78"/>
              <a:cs typeface="Simplified Arabic" panose="02020603050405020304" pitchFamily="18" charset="-78"/>
            </a:endParaRPr>
          </a:p>
          <a:p>
            <a:pPr lvl="0" algn="r" rtl="1"/>
            <a:r>
              <a:rPr lang="ar-LB" sz="2400" b="1" dirty="0" smtClean="0">
                <a:latin typeface="Simplified Arabic" panose="02020603050405020304" pitchFamily="18" charset="-78"/>
                <a:cs typeface="Simplified Arabic" panose="02020603050405020304" pitchFamily="18" charset="-78"/>
              </a:rPr>
              <a:t>أدوات وصف الكفاءة العالمية (معايير الأداء): </a:t>
            </a:r>
            <a:r>
              <a:rPr lang="ar-LB" sz="2400" u="sng" dirty="0" smtClean="0">
                <a:latin typeface="Simplified Arabic" panose="02020603050405020304" pitchFamily="18" charset="-78"/>
                <a:cs typeface="Simplified Arabic" panose="02020603050405020304" pitchFamily="18" charset="-78"/>
              </a:rPr>
              <a:t>كم</a:t>
            </a:r>
            <a:r>
              <a:rPr lang="ar-LB" sz="2400" dirty="0" smtClean="0">
                <a:latin typeface="Simplified Arabic" panose="02020603050405020304" pitchFamily="18" charset="-78"/>
                <a:cs typeface="Simplified Arabic" panose="02020603050405020304" pitchFamily="18" charset="-78"/>
              </a:rPr>
              <a:t> من المحتوى ينبغي على المتعلّمين أن يعرفوه وأن يكونوا قادرين على تبيانه لناحية المعارف أو المهارات. </a:t>
            </a:r>
            <a:endParaRPr lang="en-US" sz="2400" dirty="0">
              <a:latin typeface="Simplified Arabic" panose="02020603050405020304" pitchFamily="18" charset="-78"/>
              <a:cs typeface="Simplified Arabic" panose="02020603050405020304" pitchFamily="18" charset="-78"/>
            </a:endParaRPr>
          </a:p>
          <a:p>
            <a:pPr lvl="1" algn="r" rtl="1"/>
            <a:r>
              <a:rPr lang="ar-LB" sz="2400" dirty="0" smtClean="0">
                <a:latin typeface="Simplified Arabic" panose="02020603050405020304" pitchFamily="18" charset="-78"/>
                <a:cs typeface="Simplified Arabic" panose="02020603050405020304" pitchFamily="18" charset="-78"/>
              </a:rPr>
              <a:t>مثلاً: متعلّمو الصف الثالث الذين </a:t>
            </a:r>
            <a:r>
              <a:rPr lang="ar-LB" sz="2400" b="1" dirty="0" smtClean="0">
                <a:latin typeface="Simplified Arabic" panose="02020603050405020304" pitchFamily="18" charset="-78"/>
                <a:cs typeface="Simplified Arabic" panose="02020603050405020304" pitchFamily="18" charset="-78"/>
              </a:rPr>
              <a:t>«يحققون الحدّ الأدنى العالمي من الكفاءة» </a:t>
            </a:r>
            <a:r>
              <a:rPr lang="ar-LB" sz="2400" dirty="0" smtClean="0">
                <a:latin typeface="Simplified Arabic" panose="02020603050405020304" pitchFamily="18" charset="-78"/>
                <a:cs typeface="Simplified Arabic" panose="02020603050405020304" pitchFamily="18" charset="-78"/>
              </a:rPr>
              <a:t>يجب أن يكونوا قادرين على تبيان ملكتهم في الجمع والطرح ضمن 20 وأن يجمعوا ويطرحوا ضمن 100 (أي حيث المجموع أو المطروح لا يتخطّى 100)، مع أو بدون إعادة تجميع، وأن يمثلوا هذه العمليات بأغراض، أو صور، أو رموز. </a:t>
            </a:r>
            <a:endParaRPr lang="en-US" sz="2400" dirty="0">
              <a:latin typeface="Simplified Arabic" panose="02020603050405020304" pitchFamily="18" charset="-78"/>
              <a:cs typeface="Simplified Arabic" panose="02020603050405020304" pitchFamily="18" charset="-78"/>
            </a:endParaRPr>
          </a:p>
        </p:txBody>
      </p:sp>
      <p:sp>
        <p:nvSpPr>
          <p:cNvPr id="724" name="Google Shape;724;g9c7fbe508c_0_270"/>
          <p:cNvSpPr/>
          <p:nvPr/>
        </p:nvSpPr>
        <p:spPr>
          <a:xfrm>
            <a:off x="1095119" y="363592"/>
            <a:ext cx="670200" cy="692400"/>
          </a:xfrm>
          <a:prstGeom prst="plus">
            <a:avLst>
              <a:gd name="adj" fmla="val 25000"/>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 name="Picture 1" descr="A black and white logo&#10;&#10;Description automatically generated with low confidence">
            <a:extLst>
              <a:ext uri="{FF2B5EF4-FFF2-40B4-BE49-F238E27FC236}">
                <a16:creationId xmlns:a16="http://schemas.microsoft.com/office/drawing/2014/main" xmlns="" id="{548506B5-CC65-6E17-E81C-AC67AB0F298E}"/>
              </a:ext>
            </a:extLst>
          </p:cNvPr>
          <p:cNvPicPr>
            <a:picLocks noChangeAspect="1"/>
          </p:cNvPicPr>
          <p:nvPr/>
        </p:nvPicPr>
        <p:blipFill rotWithShape="1">
          <a:blip r:embed="rId3"/>
          <a:srcRect l="56736" t="15091" r="16052" b="56378"/>
          <a:stretch/>
        </p:blipFill>
        <p:spPr>
          <a:xfrm>
            <a:off x="11085812" y="5960933"/>
            <a:ext cx="789975" cy="640080"/>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729"/>
        <p:cNvGrpSpPr/>
        <p:nvPr/>
      </p:nvGrpSpPr>
      <p:grpSpPr>
        <a:xfrm>
          <a:off x="0" y="0"/>
          <a:ext cx="0" cy="0"/>
          <a:chOff x="0" y="0"/>
          <a:chExt cx="0" cy="0"/>
        </a:xfrm>
      </p:grpSpPr>
      <p:sp>
        <p:nvSpPr>
          <p:cNvPr id="730" name="Google Shape;730;g54128571ae_2_46"/>
          <p:cNvSpPr txBox="1">
            <a:spLocks noGrp="1"/>
          </p:cNvSpPr>
          <p:nvPr>
            <p:ph type="title"/>
          </p:nvPr>
        </p:nvSpPr>
        <p:spPr>
          <a:xfrm>
            <a:off x="635000" y="526770"/>
            <a:ext cx="10871200" cy="584735"/>
          </a:xfrm>
        </p:spPr>
        <p:txBody>
          <a:bodyPr/>
          <a:lstStyle/>
          <a:p>
            <a:pPr lvl="0" algn="r" rtl="1"/>
            <a:r>
              <a:rPr lang="ar-LB" sz="3200" b="1" dirty="0" smtClean="0">
                <a:latin typeface="Simplified Arabic" panose="02020603050405020304" pitchFamily="18" charset="-78"/>
                <a:cs typeface="Simplified Arabic" panose="02020603050405020304" pitchFamily="18" charset="-78"/>
              </a:rPr>
              <a:t>المعارف و/أو المهارات في </a:t>
            </a:r>
            <a:r>
              <a:rPr lang="ar-LB" sz="3200" b="1" dirty="0">
                <a:latin typeface="Simplified Arabic" panose="02020603050405020304" pitchFamily="18" charset="-78"/>
                <a:cs typeface="Simplified Arabic" panose="02020603050405020304" pitchFamily="18" charset="-78"/>
              </a:rPr>
              <a:t>إطار الكفاءة العالمي</a:t>
            </a:r>
            <a:endParaRPr lang="en-US" dirty="0"/>
          </a:p>
        </p:txBody>
      </p:sp>
      <p:sp>
        <p:nvSpPr>
          <p:cNvPr id="733" name="Google Shape;733;g54128571ae_2_46"/>
          <p:cNvSpPr/>
          <p:nvPr/>
        </p:nvSpPr>
        <p:spPr>
          <a:xfrm>
            <a:off x="685800" y="455656"/>
            <a:ext cx="670200" cy="692400"/>
          </a:xfrm>
          <a:prstGeom prst="plus">
            <a:avLst>
              <a:gd name="adj" fmla="val 25000"/>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987" y="4841171"/>
            <a:ext cx="9294471" cy="1867161"/>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74157" y="1011242"/>
            <a:ext cx="8183301" cy="3829929"/>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738"/>
        <p:cNvGrpSpPr/>
        <p:nvPr/>
      </p:nvGrpSpPr>
      <p:grpSpPr>
        <a:xfrm>
          <a:off x="0" y="0"/>
          <a:ext cx="0" cy="0"/>
          <a:chOff x="0" y="0"/>
          <a:chExt cx="0" cy="0"/>
        </a:xfrm>
      </p:grpSpPr>
      <p:sp>
        <p:nvSpPr>
          <p:cNvPr id="739" name="Google Shape;739;g9c7fbe508c_0_1434"/>
          <p:cNvSpPr txBox="1">
            <a:spLocks noGrp="1"/>
          </p:cNvSpPr>
          <p:nvPr>
            <p:ph type="title"/>
          </p:nvPr>
        </p:nvSpPr>
        <p:spPr>
          <a:xfrm>
            <a:off x="609600" y="709792"/>
            <a:ext cx="10871200" cy="707846"/>
          </a:xfrm>
        </p:spPr>
        <p:txBody>
          <a:bodyPr/>
          <a:lstStyle/>
          <a:p>
            <a:pPr lvl="0" algn="r" rtl="1"/>
            <a:r>
              <a:rPr lang="ar-LB" sz="4000" b="1" dirty="0" smtClean="0">
                <a:latin typeface="Simplified Arabic" panose="02020603050405020304" pitchFamily="18" charset="-78"/>
                <a:cs typeface="Simplified Arabic" panose="02020603050405020304" pitchFamily="18" charset="-78"/>
              </a:rPr>
              <a:t>أدوات وصف الكفاءة العالمية (</a:t>
            </a:r>
            <a:r>
              <a:rPr lang="en-US" sz="4000" b="1" dirty="0">
                <a:latin typeface="Simplified Arabic" panose="02020603050405020304" pitchFamily="18" charset="-78"/>
                <a:cs typeface="Simplified Arabic" panose="02020603050405020304" pitchFamily="18" charset="-78"/>
              </a:rPr>
              <a:t>GPD</a:t>
            </a:r>
            <a:r>
              <a:rPr lang="en-US" sz="4000" b="1" cap="none" dirty="0">
                <a:latin typeface="Simplified Arabic" panose="02020603050405020304" pitchFamily="18" charset="-78"/>
                <a:cs typeface="Simplified Arabic" panose="02020603050405020304" pitchFamily="18" charset="-78"/>
              </a:rPr>
              <a:t>s</a:t>
            </a:r>
            <a:r>
              <a:rPr lang="ar-LB" sz="4000" b="1" dirty="0" smtClean="0">
                <a:latin typeface="Simplified Arabic" panose="02020603050405020304" pitchFamily="18" charset="-78"/>
                <a:cs typeface="Simplified Arabic" panose="02020603050405020304" pitchFamily="18" charset="-78"/>
              </a:rPr>
              <a:t>)</a:t>
            </a:r>
            <a:endParaRPr lang="en-US" sz="4000" b="1" dirty="0">
              <a:latin typeface="Simplified Arabic" panose="02020603050405020304" pitchFamily="18" charset="-78"/>
              <a:cs typeface="Simplified Arabic" panose="02020603050405020304" pitchFamily="18" charset="-78"/>
            </a:endParaRPr>
          </a:p>
        </p:txBody>
      </p:sp>
      <p:sp>
        <p:nvSpPr>
          <p:cNvPr id="741" name="Google Shape;741;g9c7fbe508c_0_1434"/>
          <p:cNvSpPr txBox="1">
            <a:spLocks noGrp="1"/>
          </p:cNvSpPr>
          <p:nvPr>
            <p:ph type="body" idx="1"/>
          </p:nvPr>
        </p:nvSpPr>
        <p:spPr/>
        <p:txBody>
          <a:bodyPr>
            <a:normAutofit/>
          </a:bodyPr>
          <a:lstStyle/>
          <a:p>
            <a:pPr lvl="0" algn="r" rtl="1"/>
            <a:r>
              <a:rPr lang="ar-LB" sz="2400" dirty="0" smtClean="0">
                <a:latin typeface="Simplified Arabic" panose="02020603050405020304" pitchFamily="18" charset="-78"/>
                <a:cs typeface="Simplified Arabic" panose="02020603050405020304" pitchFamily="18" charset="-78"/>
              </a:rPr>
              <a:t>لكلّ ناتج فرعي ومعرفة أو مهارة أدوات وصف الأداء على مستويات الكفاءة العالمية من «تحقيق جزئي، وتحقيق وتخطي.</a:t>
            </a:r>
          </a:p>
          <a:p>
            <a:pPr lvl="0" algn="r" rtl="1"/>
            <a:r>
              <a:rPr lang="ar-LB" sz="2400" dirty="0" smtClean="0">
                <a:latin typeface="Simplified Arabic" panose="02020603050405020304" pitchFamily="18" charset="-78"/>
                <a:cs typeface="Simplified Arabic" panose="02020603050405020304" pitchFamily="18" charset="-78"/>
              </a:rPr>
              <a:t>على سبيل المثال، في الصف [</a:t>
            </a:r>
            <a:r>
              <a:rPr lang="en-US" sz="2400" dirty="0" smtClean="0">
                <a:latin typeface="Simplified Arabic" panose="02020603050405020304" pitchFamily="18" charset="-78"/>
                <a:cs typeface="Simplified Arabic" panose="02020603050405020304" pitchFamily="18" charset="-78"/>
              </a:rPr>
              <a:t>X</a:t>
            </a:r>
            <a:r>
              <a:rPr lang="ar-LB" sz="2400" dirty="0" smtClean="0">
                <a:latin typeface="Simplified Arabic" panose="02020603050405020304" pitchFamily="18" charset="-78"/>
                <a:cs typeface="Simplified Arabic" panose="02020603050405020304" pitchFamily="18" charset="-78"/>
              </a:rPr>
              <a:t>] وفي المجال [اسم المجال]، للناتج [اسم الناتج] والناتج الفرعي [اسم الناتج الفرعي] من إطار الكفاءة العالمي  ما يلي:</a:t>
            </a:r>
            <a:endParaRPr lang="en-US" sz="2400" dirty="0">
              <a:latin typeface="Simplified Arabic" panose="02020603050405020304" pitchFamily="18" charset="-78"/>
              <a:cs typeface="Simplified Arabic" panose="02020603050405020304" pitchFamily="18" charset="-78"/>
            </a:endParaRPr>
          </a:p>
        </p:txBody>
      </p:sp>
      <p:sp>
        <p:nvSpPr>
          <p:cNvPr id="742" name="Google Shape;742;g9c7fbe508c_0_1434"/>
          <p:cNvSpPr/>
          <p:nvPr/>
        </p:nvSpPr>
        <p:spPr>
          <a:xfrm>
            <a:off x="886776" y="577264"/>
            <a:ext cx="670200" cy="692400"/>
          </a:xfrm>
          <a:prstGeom prst="plus">
            <a:avLst>
              <a:gd name="adj" fmla="val 25000"/>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aphicFrame>
        <p:nvGraphicFramePr>
          <p:cNvPr id="10" name="Google Shape;758;g9c7fbe508c_0_1434"/>
          <p:cNvGraphicFramePr/>
          <p:nvPr>
            <p:extLst>
              <p:ext uri="{D42A27DB-BD31-4B8C-83A1-F6EECF244321}">
                <p14:modId xmlns:p14="http://schemas.microsoft.com/office/powerpoint/2010/main" val="702136972"/>
              </p:ext>
            </p:extLst>
          </p:nvPr>
        </p:nvGraphicFramePr>
        <p:xfrm>
          <a:off x="513081" y="3400670"/>
          <a:ext cx="10967721" cy="3133288"/>
        </p:xfrm>
        <a:graphic>
          <a:graphicData uri="http://schemas.openxmlformats.org/drawingml/2006/table">
            <a:tbl>
              <a:tblPr rtl="1" firstRow="1" bandRow="1">
                <a:noFill/>
              </a:tblPr>
              <a:tblGrid>
                <a:gridCol w="1737492">
                  <a:extLst>
                    <a:ext uri="{9D8B030D-6E8A-4147-A177-3AD203B41FA5}">
                      <a16:colId xmlns:a16="http://schemas.microsoft.com/office/drawing/2014/main" xmlns="" val="20000"/>
                    </a:ext>
                  </a:extLst>
                </a:gridCol>
                <a:gridCol w="3543771">
                  <a:extLst>
                    <a:ext uri="{9D8B030D-6E8A-4147-A177-3AD203B41FA5}">
                      <a16:colId xmlns:a16="http://schemas.microsoft.com/office/drawing/2014/main" xmlns="" val="20001"/>
                    </a:ext>
                  </a:extLst>
                </a:gridCol>
                <a:gridCol w="2770375">
                  <a:extLst>
                    <a:ext uri="{9D8B030D-6E8A-4147-A177-3AD203B41FA5}">
                      <a16:colId xmlns:a16="http://schemas.microsoft.com/office/drawing/2014/main" xmlns="" val="20002"/>
                    </a:ext>
                  </a:extLst>
                </a:gridCol>
                <a:gridCol w="2916083">
                  <a:extLst>
                    <a:ext uri="{9D8B030D-6E8A-4147-A177-3AD203B41FA5}">
                      <a16:colId xmlns:a16="http://schemas.microsoft.com/office/drawing/2014/main" xmlns="" val="20003"/>
                    </a:ext>
                  </a:extLst>
                </a:gridCol>
              </a:tblGrid>
              <a:tr h="744621">
                <a:tc>
                  <a:txBody>
                    <a:bodyPr/>
                    <a:lstStyle/>
                    <a:p>
                      <a:pPr marL="0" marR="0" lvl="0" indent="0" algn="ctr" rtl="1">
                        <a:lnSpc>
                          <a:spcPct val="100000"/>
                        </a:lnSpc>
                        <a:spcBef>
                          <a:spcPts val="0"/>
                        </a:spcBef>
                        <a:spcAft>
                          <a:spcPts val="0"/>
                        </a:spcAft>
                        <a:buClr>
                          <a:srgbClr val="000000"/>
                        </a:buClr>
                        <a:buSzPts val="2000"/>
                        <a:buFont typeface="Arial"/>
                        <a:buNone/>
                      </a:pPr>
                      <a:r>
                        <a:rPr lang="ar-LB" sz="1800" b="1" u="none" strike="noStrike" cap="none" dirty="0" smtClean="0">
                          <a:solidFill>
                            <a:schemeClr val="bg1"/>
                          </a:solidFill>
                          <a:latin typeface="Simplified Arabic" panose="02020603050405020304" pitchFamily="18" charset="-78"/>
                          <a:cs typeface="Simplified Arabic" panose="02020603050405020304" pitchFamily="18" charset="-78"/>
                        </a:rPr>
                        <a:t>الناتج الفرعي</a:t>
                      </a:r>
                      <a:endParaRPr sz="1800" b="1" u="none" strike="noStrike" cap="none" dirty="0">
                        <a:solidFill>
                          <a:schemeClr val="bg1"/>
                        </a:solidFill>
                        <a:latin typeface="Simplified Arabic" panose="02020603050405020304" pitchFamily="18" charset="-78"/>
                        <a:cs typeface="Simplified Arabic" panose="02020603050405020304" pitchFamily="18" charset="-78"/>
                      </a:endParaRPr>
                    </a:p>
                  </a:txBody>
                  <a:tcPr marL="91450" marR="91450" marT="45725" marB="45725">
                    <a:lnL w="12700" cap="flat" cmpd="sng">
                      <a:noFill/>
                      <a:prstDash val="solid"/>
                      <a:round/>
                      <a:headEnd type="none" w="sm" len="sm"/>
                      <a:tailEnd type="none" w="sm" len="sm"/>
                    </a:lnL>
                    <a:lnR w="12700" cap="flat" cmpd="sng" algn="ctr">
                      <a:solidFill>
                        <a:schemeClr val="accent3"/>
                      </a:solidFill>
                      <a:prstDash val="solid"/>
                      <a:round/>
                      <a:headEnd type="none" w="med" len="med"/>
                      <a:tailEnd type="none" w="med" len="med"/>
                    </a:lnR>
                    <a:lnT w="12700" cap="flat" cmpd="sng">
                      <a:noFill/>
                      <a:prstDash val="solid"/>
                      <a:round/>
                      <a:headEnd type="none" w="sm" len="sm"/>
                      <a:tailEnd type="none" w="sm" len="sm"/>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651D32"/>
                    </a:solidFill>
                  </a:tcPr>
                </a:tc>
                <a:tc>
                  <a:txBody>
                    <a:bodyPr/>
                    <a:lstStyle/>
                    <a:p>
                      <a:pPr marL="0" marR="0" lvl="0" indent="0" algn="ctr" rtl="1">
                        <a:lnSpc>
                          <a:spcPct val="100000"/>
                        </a:lnSpc>
                        <a:spcBef>
                          <a:spcPts val="0"/>
                        </a:spcBef>
                        <a:spcAft>
                          <a:spcPts val="0"/>
                        </a:spcAft>
                        <a:buClr>
                          <a:srgbClr val="000000"/>
                        </a:buClr>
                        <a:buSzPts val="2000"/>
                        <a:buFont typeface="Arial"/>
                        <a:buNone/>
                      </a:pPr>
                      <a:r>
                        <a:rPr lang="ar-LB" sz="1800" b="1" u="none" strike="noStrike" cap="none" dirty="0" smtClean="0">
                          <a:solidFill>
                            <a:schemeClr val="bg1"/>
                          </a:solidFill>
                          <a:latin typeface="Simplified Arabic" panose="02020603050405020304" pitchFamily="18" charset="-78"/>
                          <a:cs typeface="Simplified Arabic" panose="02020603050405020304" pitchFamily="18" charset="-78"/>
                        </a:rPr>
                        <a:t>يحقق جزئيًّا</a:t>
                      </a:r>
                      <a:endParaRPr sz="1800" b="1" u="none" strike="noStrike" cap="none" dirty="0">
                        <a:solidFill>
                          <a:schemeClr val="bg1"/>
                        </a:solidFill>
                        <a:latin typeface="Simplified Arabic" panose="02020603050405020304" pitchFamily="18" charset="-78"/>
                        <a:cs typeface="Simplified Arabic" panose="02020603050405020304" pitchFamily="18" charset="-78"/>
                      </a:endParaRPr>
                    </a:p>
                  </a:txBody>
                  <a:tcPr marL="91450" marR="91450" marT="45725" marB="45725">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noFill/>
                      <a:prstDash val="solid"/>
                      <a:round/>
                      <a:headEnd type="none" w="sm" len="sm"/>
                      <a:tailEnd type="none" w="sm" len="sm"/>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651D32"/>
                    </a:solidFill>
                  </a:tcPr>
                </a:tc>
                <a:tc>
                  <a:txBody>
                    <a:bodyPr/>
                    <a:lstStyle/>
                    <a:p>
                      <a:pPr marL="0" marR="0" lvl="0" indent="0" algn="ctr" rtl="1">
                        <a:lnSpc>
                          <a:spcPct val="100000"/>
                        </a:lnSpc>
                        <a:spcBef>
                          <a:spcPts val="0"/>
                        </a:spcBef>
                        <a:spcAft>
                          <a:spcPts val="0"/>
                        </a:spcAft>
                        <a:buClr>
                          <a:srgbClr val="000000"/>
                        </a:buClr>
                        <a:buSzPts val="2000"/>
                        <a:buFont typeface="Arial"/>
                        <a:buNone/>
                      </a:pPr>
                      <a:r>
                        <a:rPr lang="ar-LB" sz="1800" b="1" u="none" strike="noStrike" cap="none" dirty="0" smtClean="0">
                          <a:solidFill>
                            <a:schemeClr val="bg1"/>
                          </a:solidFill>
                          <a:latin typeface="Simplified Arabic" panose="02020603050405020304" pitchFamily="18" charset="-78"/>
                          <a:cs typeface="Simplified Arabic" panose="02020603050405020304" pitchFamily="18" charset="-78"/>
                        </a:rPr>
                        <a:t>يحقق</a:t>
                      </a:r>
                      <a:endParaRPr sz="1800" b="1" u="none" strike="noStrike" cap="none" dirty="0">
                        <a:solidFill>
                          <a:schemeClr val="bg1"/>
                        </a:solidFill>
                        <a:latin typeface="Simplified Arabic" panose="02020603050405020304" pitchFamily="18" charset="-78"/>
                        <a:cs typeface="Simplified Arabic" panose="02020603050405020304" pitchFamily="18" charset="-78"/>
                      </a:endParaRPr>
                    </a:p>
                  </a:txBody>
                  <a:tcPr marL="91450" marR="91450" marT="45725" marB="45725">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noFill/>
                      <a:prstDash val="solid"/>
                      <a:round/>
                      <a:headEnd type="none" w="sm" len="sm"/>
                      <a:tailEnd type="none" w="sm" len="sm"/>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651D32"/>
                    </a:solidFill>
                  </a:tcPr>
                </a:tc>
                <a:tc>
                  <a:txBody>
                    <a:bodyPr/>
                    <a:lstStyle/>
                    <a:p>
                      <a:pPr marL="0" marR="0" lvl="0" indent="0" algn="ctr" rtl="1">
                        <a:lnSpc>
                          <a:spcPct val="100000"/>
                        </a:lnSpc>
                        <a:spcBef>
                          <a:spcPts val="0"/>
                        </a:spcBef>
                        <a:spcAft>
                          <a:spcPts val="0"/>
                        </a:spcAft>
                        <a:buClr>
                          <a:srgbClr val="000000"/>
                        </a:buClr>
                        <a:buSzPts val="2000"/>
                        <a:buFont typeface="Arial"/>
                        <a:buNone/>
                      </a:pPr>
                      <a:r>
                        <a:rPr lang="ar-LB" sz="1800" b="1" u="none" strike="noStrike" cap="none" dirty="0" smtClean="0">
                          <a:solidFill>
                            <a:schemeClr val="bg1"/>
                          </a:solidFill>
                          <a:latin typeface="Simplified Arabic" panose="02020603050405020304" pitchFamily="18" charset="-78"/>
                          <a:cs typeface="Simplified Arabic" panose="02020603050405020304" pitchFamily="18" charset="-78"/>
                        </a:rPr>
                        <a:t>يتخطّى</a:t>
                      </a:r>
                      <a:endParaRPr sz="1800" b="1" u="none" strike="noStrike" cap="none" dirty="0">
                        <a:solidFill>
                          <a:schemeClr val="bg1"/>
                        </a:solidFill>
                        <a:latin typeface="Simplified Arabic" panose="02020603050405020304" pitchFamily="18" charset="-78"/>
                        <a:cs typeface="Simplified Arabic" panose="02020603050405020304" pitchFamily="18" charset="-78"/>
                      </a:endParaRPr>
                    </a:p>
                  </a:txBody>
                  <a:tcPr marL="91450" marR="91450" marT="45725" marB="45725">
                    <a:lnL w="12700" cap="flat" cmpd="sng" algn="ctr">
                      <a:solidFill>
                        <a:schemeClr val="accent3"/>
                      </a:solidFill>
                      <a:prstDash val="solid"/>
                      <a:round/>
                      <a:headEnd type="none" w="med" len="med"/>
                      <a:tailEnd type="none" w="med" len="med"/>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651D32"/>
                    </a:solidFill>
                  </a:tcPr>
                </a:tc>
                <a:extLst>
                  <a:ext uri="{0D108BD9-81ED-4DB2-BD59-A6C34878D82A}">
                    <a16:rowId xmlns:a16="http://schemas.microsoft.com/office/drawing/2014/main" xmlns="" val="10000"/>
                  </a:ext>
                </a:extLst>
              </a:tr>
              <a:tr h="2388667">
                <a:tc>
                  <a:txBody>
                    <a:bodyPr/>
                    <a:lstStyle/>
                    <a:p>
                      <a:pPr marL="0" marR="0" lvl="0" indent="0" algn="r" rtl="1">
                        <a:lnSpc>
                          <a:spcPct val="100000"/>
                        </a:lnSpc>
                        <a:spcBef>
                          <a:spcPts val="0"/>
                        </a:spcBef>
                        <a:spcAft>
                          <a:spcPts val="0"/>
                        </a:spcAft>
                        <a:buClr>
                          <a:srgbClr val="000000"/>
                        </a:buClr>
                        <a:buSzPts val="2000"/>
                        <a:buFont typeface="Arial"/>
                        <a:buNone/>
                      </a:pPr>
                      <a:r>
                        <a:rPr lang="ar-LB" sz="1800" dirty="0" smtClean="0">
                          <a:latin typeface="Simplified Arabic" panose="02020603050405020304" pitchFamily="18" charset="-78"/>
                          <a:cs typeface="Simplified Arabic" panose="02020603050405020304" pitchFamily="18" charset="-78"/>
                        </a:rPr>
                        <a:t>يمثّل الأعداد الصحيحة بطرق متكافئة</a:t>
                      </a:r>
                      <a:endParaRPr sz="1800" u="none" strike="noStrike" cap="none" dirty="0">
                        <a:latin typeface="Simplified Arabic" panose="02020603050405020304" pitchFamily="18" charset="-78"/>
                        <a:cs typeface="Simplified Arabic" panose="02020603050405020304" pitchFamily="18" charset="-78"/>
                      </a:endParaRPr>
                    </a:p>
                  </a:txBody>
                  <a:tcPr marL="91450" marR="91450" marT="45725" marB="45725" anchor="ctr">
                    <a:lnL w="12700" cap="flat" cmpd="sng">
                      <a:noFill/>
                      <a:prstDash val="solid"/>
                      <a:round/>
                      <a:headEnd type="none" w="sm" len="sm"/>
                      <a:tailEnd type="none" w="sm" len="sm"/>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noFill/>
                      <a:prstDash val="solid"/>
                      <a:round/>
                      <a:headEnd type="none" w="sm" len="sm"/>
                      <a:tailEnd type="none" w="sm" len="sm"/>
                    </a:lnB>
                    <a:lnTlToBr w="12700" cmpd="sng">
                      <a:noFill/>
                      <a:prstDash val="solid"/>
                    </a:lnTlToBr>
                    <a:lnBlToTr w="12700" cmpd="sng">
                      <a:noFill/>
                      <a:prstDash val="solid"/>
                    </a:lnBlToTr>
                    <a:solidFill>
                      <a:schemeClr val="lt1"/>
                    </a:solidFill>
                  </a:tcPr>
                </a:tc>
                <a:tc>
                  <a:txBody>
                    <a:bodyPr/>
                    <a:lstStyle/>
                    <a:p>
                      <a:pPr marL="0" marR="0" lvl="0" indent="0" algn="r" rtl="1">
                        <a:lnSpc>
                          <a:spcPct val="100000"/>
                        </a:lnSpc>
                        <a:spcBef>
                          <a:spcPts val="0"/>
                        </a:spcBef>
                        <a:spcAft>
                          <a:spcPts val="0"/>
                        </a:spcAft>
                        <a:buClr>
                          <a:srgbClr val="000000"/>
                        </a:buClr>
                        <a:buSzPts val="2000"/>
                        <a:buFont typeface="Arial"/>
                        <a:buNone/>
                      </a:pPr>
                      <a:r>
                        <a:rPr lang="ar-SA" sz="1800" b="0" i="0" u="none" strike="noStrike" cap="none" dirty="0" smtClean="0">
                          <a:solidFill>
                            <a:schemeClr val="tx1"/>
                          </a:solidFill>
                          <a:effectLst/>
                          <a:latin typeface="Simplified Arabic" panose="02020603050405020304" pitchFamily="18" charset="-78"/>
                          <a:ea typeface="+mn-ea"/>
                          <a:cs typeface="Simplified Arabic" panose="02020603050405020304" pitchFamily="18" charset="-78"/>
                          <a:sym typeface="Arial"/>
                        </a:rPr>
                        <a:t>تحديد وتمثيل التكافؤ بين كميات صحيحة حتى 30 ممثّلة كأغراض، وصور، وأرقام (</a:t>
                      </a:r>
                      <a:r>
                        <a:rPr lang="ar-SA" sz="1800" b="0" i="1" u="none" strike="noStrike" cap="none" dirty="0" smtClean="0">
                          <a:solidFill>
                            <a:schemeClr val="tx1"/>
                          </a:solidFill>
                          <a:effectLst/>
                          <a:latin typeface="Simplified Arabic" panose="02020603050405020304" pitchFamily="18" charset="-78"/>
                          <a:ea typeface="+mn-ea"/>
                          <a:cs typeface="Simplified Arabic" panose="02020603050405020304" pitchFamily="18" charset="-78"/>
                          <a:sym typeface="Arial"/>
                        </a:rPr>
                        <a:t>مثلاً عند عرض صورة لـ 30 زهرة، حدّد الصورة التي فيها عدد الفراشات الضروري لكي تحصل كلّ زهرة على فراشة؛ عند عرض صورة من 19 شكلاً، أرسم 19 شكلاً إضافيًّا).</a:t>
                      </a:r>
                      <a:endParaRPr sz="1800" i="1" u="none" strike="noStrike" cap="none" dirty="0">
                        <a:latin typeface="Simplified Arabic" panose="02020603050405020304" pitchFamily="18" charset="-78"/>
                        <a:cs typeface="Simplified Arabic" panose="02020603050405020304" pitchFamily="18" charset="-78"/>
                      </a:endParaRPr>
                    </a:p>
                  </a:txBody>
                  <a:tcPr marL="91450" marR="91450" marT="45725" marB="45725"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noFill/>
                      <a:prstDash val="solid"/>
                      <a:round/>
                      <a:headEnd type="none" w="sm" len="sm"/>
                      <a:tailEnd type="none" w="sm" len="sm"/>
                    </a:lnB>
                    <a:lnTlToBr w="12700" cmpd="sng">
                      <a:noFill/>
                      <a:prstDash val="solid"/>
                    </a:lnTlToBr>
                    <a:lnBlToTr w="12700" cmpd="sng">
                      <a:noFill/>
                      <a:prstDash val="solid"/>
                    </a:lnBlToTr>
                    <a:solidFill>
                      <a:schemeClr val="lt1"/>
                    </a:solidFill>
                  </a:tcPr>
                </a:tc>
                <a:tc>
                  <a:txBody>
                    <a:bodyPr/>
                    <a:lstStyle/>
                    <a:p>
                      <a:pPr marL="0" marR="0" lvl="0" indent="0" algn="r" rtl="1">
                        <a:lnSpc>
                          <a:spcPct val="100000"/>
                        </a:lnSpc>
                        <a:spcBef>
                          <a:spcPts val="0"/>
                        </a:spcBef>
                        <a:spcAft>
                          <a:spcPts val="0"/>
                        </a:spcAft>
                        <a:buClr>
                          <a:srgbClr val="000000"/>
                        </a:buClr>
                        <a:buSzPts val="2000"/>
                        <a:buFont typeface="Arial"/>
                        <a:buNone/>
                      </a:pPr>
                      <a:r>
                        <a:rPr lang="ar-SA" sz="1800" b="0" i="0" u="none" strike="noStrike" cap="none" dirty="0" smtClean="0">
                          <a:solidFill>
                            <a:schemeClr val="tx1"/>
                          </a:solidFill>
                          <a:effectLst/>
                          <a:latin typeface="Simplified Arabic" panose="02020603050405020304" pitchFamily="18" charset="-78"/>
                          <a:ea typeface="+mn-ea"/>
                          <a:cs typeface="Simplified Arabic" panose="02020603050405020304" pitchFamily="18" charset="-78"/>
                          <a:sym typeface="Arial"/>
                        </a:rPr>
                        <a:t>استخدام مفاهيم القيمة المكانية بالعشرات وبالوحدات (</a:t>
                      </a:r>
                      <a:r>
                        <a:rPr lang="ar-SA" sz="1800" b="0" i="1" u="none" strike="noStrike" cap="none" dirty="0" smtClean="0">
                          <a:solidFill>
                            <a:schemeClr val="tx1"/>
                          </a:solidFill>
                          <a:effectLst/>
                          <a:latin typeface="Simplified Arabic" panose="02020603050405020304" pitchFamily="18" charset="-78"/>
                          <a:ea typeface="+mn-ea"/>
                          <a:cs typeface="Simplified Arabic" panose="02020603050405020304" pitchFamily="18" charset="-78"/>
                          <a:sym typeface="Arial"/>
                        </a:rPr>
                        <a:t>مثلاً تركيب أو تفكيك عدد صحيح برقمين باستخدام جملة عددية مثل 35 = 3 عشرات و5 وحدات، 35 = 30 + 5 أو باستخدام روابط عددية؛ تحديد قيمة رقم في مكان العشرات وفي مكان الوحدات).</a:t>
                      </a:r>
                      <a:endParaRPr sz="1800" i="1" u="none" strike="noStrike" cap="none" dirty="0">
                        <a:latin typeface="Simplified Arabic" panose="02020603050405020304" pitchFamily="18" charset="-78"/>
                        <a:cs typeface="Simplified Arabic" panose="02020603050405020304" pitchFamily="18" charset="-78"/>
                      </a:endParaRPr>
                    </a:p>
                  </a:txBody>
                  <a:tcPr marL="91450" marR="91450" marT="45725" marB="45725"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noFill/>
                      <a:prstDash val="solid"/>
                      <a:round/>
                      <a:headEnd type="none" w="sm" len="sm"/>
                      <a:tailEnd type="none" w="sm" len="sm"/>
                    </a:lnB>
                    <a:lnTlToBr w="12700" cmpd="sng">
                      <a:noFill/>
                      <a:prstDash val="solid"/>
                    </a:lnTlToBr>
                    <a:lnBlToTr w="12700" cmpd="sng">
                      <a:noFill/>
                      <a:prstDash val="solid"/>
                    </a:lnBlToTr>
                    <a:solidFill>
                      <a:schemeClr val="lt1"/>
                    </a:solidFill>
                  </a:tcPr>
                </a:tc>
                <a:tc>
                  <a:txBody>
                    <a:bodyPr/>
                    <a:lstStyle/>
                    <a:p>
                      <a:pPr marL="0" marR="0" lvl="0" indent="0" algn="r" rtl="1">
                        <a:lnSpc>
                          <a:spcPct val="100000"/>
                        </a:lnSpc>
                        <a:spcBef>
                          <a:spcPts val="0"/>
                        </a:spcBef>
                        <a:spcAft>
                          <a:spcPts val="0"/>
                        </a:spcAft>
                        <a:buClr>
                          <a:srgbClr val="000000"/>
                        </a:buClr>
                        <a:buSzPts val="2000"/>
                        <a:buFont typeface="Arial"/>
                        <a:buNone/>
                      </a:pPr>
                      <a:r>
                        <a:rPr lang="ar-SA" sz="1800" b="0" i="0" u="none" strike="noStrike" cap="none" dirty="0" smtClean="0">
                          <a:solidFill>
                            <a:schemeClr val="tx1"/>
                          </a:solidFill>
                          <a:effectLst/>
                          <a:latin typeface="Simplified Arabic" panose="02020603050405020304" pitchFamily="18" charset="-78"/>
                          <a:ea typeface="+mn-ea"/>
                          <a:cs typeface="Simplified Arabic" panose="02020603050405020304" pitchFamily="18" charset="-78"/>
                          <a:sym typeface="Arial"/>
                        </a:rPr>
                        <a:t>استخدام مفاهيم القيمة المكانية بالمئات وبالعشرات وبالوحدات (</a:t>
                      </a:r>
                      <a:r>
                        <a:rPr lang="ar-SA" sz="1800" b="0" i="1" u="none" strike="noStrike" cap="none" dirty="0" smtClean="0">
                          <a:solidFill>
                            <a:schemeClr val="tx1"/>
                          </a:solidFill>
                          <a:effectLst/>
                          <a:latin typeface="Simplified Arabic" panose="02020603050405020304" pitchFamily="18" charset="-78"/>
                          <a:ea typeface="+mn-ea"/>
                          <a:cs typeface="Simplified Arabic" panose="02020603050405020304" pitchFamily="18" charset="-78"/>
                          <a:sym typeface="Arial"/>
                        </a:rPr>
                        <a:t>مثلاً تركيب أو تفكيك عدد صحيح بثلاثة أرقام باستخدام جملة عددية مثل 254 = 2 مئة، و5 عشرات و4 وحدات؛ 254 =200 + 50 + 4؛ تحديد قيمة رقم في مكان المئات).</a:t>
                      </a:r>
                      <a:endParaRPr sz="1800" i="1" u="none" strike="noStrike" cap="none" dirty="0">
                        <a:latin typeface="Simplified Arabic" panose="02020603050405020304" pitchFamily="18" charset="-78"/>
                        <a:cs typeface="Simplified Arabic" panose="02020603050405020304" pitchFamily="18" charset="-78"/>
                      </a:endParaRPr>
                    </a:p>
                  </a:txBody>
                  <a:tcPr marL="91450" marR="91450" marT="45725" marB="45725" anchor="ctr">
                    <a:lnL w="12700" cap="flat" cmpd="sng" algn="ctr">
                      <a:solidFill>
                        <a:schemeClr val="accent3"/>
                      </a:solidFill>
                      <a:prstDash val="solid"/>
                      <a:round/>
                      <a:headEnd type="none" w="med" len="med"/>
                      <a:tailEnd type="none" w="med" len="med"/>
                    </a:lnL>
                    <a:lnR w="12700" cap="flat" cmpd="sng">
                      <a:noFill/>
                      <a:prstDash val="solid"/>
                      <a:round/>
                      <a:headEnd type="none" w="sm" len="sm"/>
                      <a:tailEnd type="none" w="sm" len="sm"/>
                    </a:lnR>
                    <a:lnT w="12700" cap="flat" cmpd="sng" algn="ctr">
                      <a:solidFill>
                        <a:schemeClr val="accent3"/>
                      </a:solidFill>
                      <a:prstDash val="solid"/>
                      <a:round/>
                      <a:headEnd type="none" w="med" len="med"/>
                      <a:tailEnd type="none" w="med" len="med"/>
                    </a:lnT>
                    <a:lnB w="12700" cap="flat" cmpd="sng">
                      <a:noFill/>
                      <a:prstDash val="solid"/>
                      <a:round/>
                      <a:headEnd type="none" w="sm" len="sm"/>
                      <a:tailEnd type="none" w="sm" len="sm"/>
                    </a:lnB>
                    <a:lnTlToBr w="12700" cmpd="sng">
                      <a:noFill/>
                      <a:prstDash val="solid"/>
                    </a:lnTlToBr>
                    <a:lnBlToTr w="12700" cmpd="sng">
                      <a:noFill/>
                      <a:prstDash val="solid"/>
                    </a:lnBlToTr>
                    <a:solidFill>
                      <a:schemeClr val="lt1"/>
                    </a:solidFill>
                  </a:tcPr>
                </a:tc>
                <a:extLst>
                  <a:ext uri="{0D108BD9-81ED-4DB2-BD59-A6C34878D82A}">
                    <a16:rowId xmlns:a16="http://schemas.microsoft.com/office/drawing/2014/main" xmlns="" val="10001"/>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748"/>
        <p:cNvGrpSpPr/>
        <p:nvPr/>
      </p:nvGrpSpPr>
      <p:grpSpPr>
        <a:xfrm>
          <a:off x="0" y="0"/>
          <a:ext cx="0" cy="0"/>
          <a:chOff x="0" y="0"/>
          <a:chExt cx="0" cy="0"/>
        </a:xfrm>
      </p:grpSpPr>
      <p:sp>
        <p:nvSpPr>
          <p:cNvPr id="749" name="Google Shape;749;p13"/>
          <p:cNvSpPr txBox="1">
            <a:spLocks noGrp="1"/>
          </p:cNvSpPr>
          <p:nvPr>
            <p:ph type="title"/>
          </p:nvPr>
        </p:nvSpPr>
        <p:spPr>
          <a:xfrm>
            <a:off x="609600" y="832903"/>
            <a:ext cx="10871200" cy="584735"/>
          </a:xfrm>
        </p:spPr>
        <p:txBody>
          <a:bodyPr/>
          <a:lstStyle/>
          <a:p>
            <a:pPr lvl="0" algn="r" rtl="1"/>
            <a:r>
              <a:rPr lang="ar-LB" sz="3200" b="1" dirty="0">
                <a:latin typeface="Simplified Arabic" panose="02020603050405020304" pitchFamily="18" charset="-78"/>
                <a:cs typeface="Simplified Arabic" panose="02020603050405020304" pitchFamily="18" charset="-78"/>
              </a:rPr>
              <a:t>أدوات وصف الكفاءة العالمية </a:t>
            </a:r>
            <a:endParaRPr lang="en-US" dirty="0"/>
          </a:p>
        </p:txBody>
      </p:sp>
      <p:sp>
        <p:nvSpPr>
          <p:cNvPr id="751" name="Google Shape;751;p13"/>
          <p:cNvSpPr txBox="1">
            <a:spLocks noGrp="1"/>
          </p:cNvSpPr>
          <p:nvPr>
            <p:ph type="body" idx="1"/>
          </p:nvPr>
        </p:nvSpPr>
        <p:spPr/>
        <p:txBody>
          <a:bodyPr>
            <a:normAutofit/>
          </a:bodyPr>
          <a:lstStyle/>
          <a:p>
            <a:pPr lvl="0" algn="r" rtl="1"/>
            <a:r>
              <a:rPr lang="ar-LB" sz="2400" dirty="0" smtClean="0">
                <a:latin typeface="Simplified Arabic" panose="02020603050405020304" pitchFamily="18" charset="-78"/>
                <a:cs typeface="Simplified Arabic" panose="02020603050405020304" pitchFamily="18" charset="-78"/>
                <a:sym typeface="Gill Sans"/>
              </a:rPr>
              <a:t>بصورة عامة، ثمة رابط بين أدوات الوصف عبر الصفوف:</a:t>
            </a:r>
          </a:p>
          <a:p>
            <a:pPr lvl="0" algn="r" rtl="1"/>
            <a:r>
              <a:rPr lang="ar-LB" sz="2400" dirty="0" smtClean="0">
                <a:latin typeface="Simplified Arabic" panose="02020603050405020304" pitchFamily="18" charset="-78"/>
                <a:cs typeface="Simplified Arabic" panose="02020603050405020304" pitchFamily="18" charset="-78"/>
              </a:rPr>
              <a:t>يتخطى في الصف 2  ←  يحقق في الصف 3 	   يحقق في الصف 2 </a:t>
            </a:r>
            <a:r>
              <a:rPr lang="ar-LB" sz="2400" dirty="0">
                <a:latin typeface="Simplified Arabic" panose="02020603050405020304" pitchFamily="18" charset="-78"/>
                <a:cs typeface="Simplified Arabic" panose="02020603050405020304" pitchFamily="18" charset="-78"/>
              </a:rPr>
              <a:t>←</a:t>
            </a:r>
            <a:r>
              <a:rPr lang="ar-LB" sz="2400" dirty="0" smtClean="0">
                <a:latin typeface="Simplified Arabic" panose="02020603050405020304" pitchFamily="18" charset="-78"/>
                <a:cs typeface="Simplified Arabic" panose="02020603050405020304" pitchFamily="18" charset="-78"/>
              </a:rPr>
              <a:t>  يحقق جزئيًّا في الصف 3 </a:t>
            </a:r>
            <a:endParaRPr lang="en-US" sz="2400" dirty="0">
              <a:latin typeface="Simplified Arabic" panose="02020603050405020304" pitchFamily="18" charset="-78"/>
              <a:cs typeface="Simplified Arabic" panose="02020603050405020304" pitchFamily="18" charset="-78"/>
              <a:sym typeface="Gill Sans"/>
            </a:endParaRPr>
          </a:p>
        </p:txBody>
      </p:sp>
      <p:sp>
        <p:nvSpPr>
          <p:cNvPr id="758" name="Google Shape;758;p13"/>
          <p:cNvSpPr/>
          <p:nvPr/>
        </p:nvSpPr>
        <p:spPr>
          <a:xfrm>
            <a:off x="944649" y="704064"/>
            <a:ext cx="670200" cy="692400"/>
          </a:xfrm>
          <a:prstGeom prst="plus">
            <a:avLst>
              <a:gd name="adj" fmla="val 25000"/>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aphicFrame>
        <p:nvGraphicFramePr>
          <p:cNvPr id="14" name="Google Shape;768;p13"/>
          <p:cNvGraphicFramePr/>
          <p:nvPr>
            <p:extLst>
              <p:ext uri="{D42A27DB-BD31-4B8C-83A1-F6EECF244321}">
                <p14:modId xmlns:p14="http://schemas.microsoft.com/office/powerpoint/2010/main" val="2206326033"/>
              </p:ext>
            </p:extLst>
          </p:nvPr>
        </p:nvGraphicFramePr>
        <p:xfrm>
          <a:off x="736547" y="3069777"/>
          <a:ext cx="10683800" cy="2712750"/>
        </p:xfrm>
        <a:graphic>
          <a:graphicData uri="http://schemas.openxmlformats.org/drawingml/2006/table">
            <a:tbl>
              <a:tblPr firstRow="1" bandRow="1">
                <a:noFill/>
              </a:tblPr>
              <a:tblGrid>
                <a:gridCol w="1123775">
                  <a:extLst>
                    <a:ext uri="{9D8B030D-6E8A-4147-A177-3AD203B41FA5}">
                      <a16:colId xmlns:a16="http://schemas.microsoft.com/office/drawing/2014/main" xmlns="" val="20000"/>
                    </a:ext>
                  </a:extLst>
                </a:gridCol>
                <a:gridCol w="3186675">
                  <a:extLst>
                    <a:ext uri="{9D8B030D-6E8A-4147-A177-3AD203B41FA5}">
                      <a16:colId xmlns:a16="http://schemas.microsoft.com/office/drawing/2014/main" xmlns="" val="20001"/>
                    </a:ext>
                  </a:extLst>
                </a:gridCol>
                <a:gridCol w="3186675">
                  <a:extLst>
                    <a:ext uri="{9D8B030D-6E8A-4147-A177-3AD203B41FA5}">
                      <a16:colId xmlns:a16="http://schemas.microsoft.com/office/drawing/2014/main" xmlns="" val="20002"/>
                    </a:ext>
                  </a:extLst>
                </a:gridCol>
                <a:gridCol w="3186675">
                  <a:extLst>
                    <a:ext uri="{9D8B030D-6E8A-4147-A177-3AD203B41FA5}">
                      <a16:colId xmlns:a16="http://schemas.microsoft.com/office/drawing/2014/main" xmlns="" val="20003"/>
                    </a:ext>
                  </a:extLst>
                </a:gridCol>
              </a:tblGrid>
              <a:tr h="370850">
                <a:tc>
                  <a:txBody>
                    <a:bodyPr/>
                    <a:lstStyle/>
                    <a:p>
                      <a:pPr marL="0" marR="0" lvl="0" indent="0" algn="l" rtl="0">
                        <a:lnSpc>
                          <a:spcPct val="100000"/>
                        </a:lnSpc>
                        <a:spcBef>
                          <a:spcPts val="0"/>
                        </a:spcBef>
                        <a:spcAft>
                          <a:spcPts val="0"/>
                        </a:spcAft>
                        <a:buClr>
                          <a:srgbClr val="000000"/>
                        </a:buClr>
                        <a:buSzPts val="2000"/>
                        <a:buFont typeface="Arial"/>
                        <a:buNone/>
                      </a:pPr>
                      <a:r>
                        <a:rPr lang="ar-LB" sz="2000" b="0" u="none" strike="noStrike" cap="none" dirty="0" smtClean="0">
                          <a:solidFill>
                            <a:schemeClr val="bg1"/>
                          </a:solidFill>
                          <a:latin typeface="+mj-lt"/>
                        </a:rPr>
                        <a:t>الصف 2</a:t>
                      </a:r>
                      <a:endParaRPr sz="1400" u="none" strike="noStrike" cap="none" dirty="0">
                        <a:solidFill>
                          <a:schemeClr val="bg1"/>
                        </a:solidFill>
                        <a:latin typeface="+mj-lt"/>
                      </a:endParaRPr>
                    </a:p>
                  </a:txBody>
                  <a:tcPr marL="91450" marR="91450" marT="45725" marB="45725">
                    <a:lnL w="12700" cap="flat" cmpd="sng">
                      <a:noFill/>
                      <a:prstDash val="solid"/>
                      <a:round/>
                      <a:headEnd type="none" w="sm" len="sm"/>
                      <a:tailEnd type="none" w="sm" len="sm"/>
                    </a:lnL>
                    <a:lnR w="12700" cap="flat" cmpd="sng" algn="ctr">
                      <a:solidFill>
                        <a:schemeClr val="accent3"/>
                      </a:solidFill>
                      <a:prstDash val="solid"/>
                      <a:round/>
                      <a:headEnd type="none" w="med" len="med"/>
                      <a:tailEnd type="none" w="med" len="med"/>
                    </a:lnR>
                    <a:lnT w="12700" cap="flat" cmpd="sng">
                      <a:noFill/>
                      <a:prstDash val="solid"/>
                      <a:round/>
                      <a:headEnd type="none" w="sm" len="sm"/>
                      <a:tailEnd type="none" w="sm" len="sm"/>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651D32"/>
                    </a:solidFill>
                  </a:tcPr>
                </a:tc>
                <a:tc>
                  <a:txBody>
                    <a:bodyPr/>
                    <a:lstStyle/>
                    <a:p>
                      <a:pPr marL="0" marR="0" lvl="0" indent="0" algn="ctr" rtl="1">
                        <a:lnSpc>
                          <a:spcPct val="100000"/>
                        </a:lnSpc>
                        <a:spcBef>
                          <a:spcPts val="0"/>
                        </a:spcBef>
                        <a:spcAft>
                          <a:spcPts val="0"/>
                        </a:spcAft>
                        <a:buClr>
                          <a:srgbClr val="000000"/>
                        </a:buClr>
                        <a:buSzPts val="2000"/>
                        <a:buFont typeface="Arial"/>
                        <a:buNone/>
                      </a:pPr>
                      <a:r>
                        <a:rPr lang="ar-LB" sz="2000" b="0" u="none" strike="noStrike" cap="none" dirty="0" smtClean="0">
                          <a:solidFill>
                            <a:schemeClr val="bg1"/>
                          </a:solidFill>
                          <a:latin typeface="+mj-lt"/>
                        </a:rPr>
                        <a:t>يحقق جزئيًّا</a:t>
                      </a:r>
                      <a:endParaRPr sz="1400" u="none" strike="noStrike" cap="none" dirty="0">
                        <a:solidFill>
                          <a:schemeClr val="bg1"/>
                        </a:solidFill>
                        <a:latin typeface="+mj-lt"/>
                      </a:endParaRPr>
                    </a:p>
                  </a:txBody>
                  <a:tcPr marL="91450" marR="91450" marT="45725" marB="45725">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noFill/>
                      <a:prstDash val="solid"/>
                      <a:round/>
                      <a:headEnd type="none" w="sm" len="sm"/>
                      <a:tailEnd type="none" w="sm" len="sm"/>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651D32"/>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ar-LB" sz="2000" b="0" u="none" strike="noStrike" cap="none" dirty="0" smtClean="0">
                          <a:solidFill>
                            <a:schemeClr val="bg1"/>
                          </a:solidFill>
                          <a:latin typeface="+mj-lt"/>
                        </a:rPr>
                        <a:t>يحقق</a:t>
                      </a:r>
                      <a:endParaRPr sz="1400" u="none" strike="noStrike" cap="none" dirty="0">
                        <a:solidFill>
                          <a:schemeClr val="bg1"/>
                        </a:solidFill>
                        <a:latin typeface="+mj-lt"/>
                      </a:endParaRPr>
                    </a:p>
                  </a:txBody>
                  <a:tcPr marL="91450" marR="91450" marT="45725" marB="45725">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noFill/>
                      <a:prstDash val="solid"/>
                      <a:round/>
                      <a:headEnd type="none" w="sm" len="sm"/>
                      <a:tailEnd type="none" w="sm" len="sm"/>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651D32"/>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ar-LB" sz="2000" b="0" u="none" strike="noStrike" cap="none" dirty="0" smtClean="0">
                          <a:solidFill>
                            <a:schemeClr val="bg1"/>
                          </a:solidFill>
                          <a:latin typeface="+mj-lt"/>
                        </a:rPr>
                        <a:t>يتخطى</a:t>
                      </a:r>
                      <a:endParaRPr sz="1400" u="none" strike="noStrike" cap="none" dirty="0">
                        <a:solidFill>
                          <a:schemeClr val="bg1"/>
                        </a:solidFill>
                        <a:latin typeface="+mj-lt"/>
                      </a:endParaRPr>
                    </a:p>
                  </a:txBody>
                  <a:tcPr marL="91450" marR="91450" marT="45725" marB="45725">
                    <a:lnL w="12700" cap="flat" cmpd="sng" algn="ctr">
                      <a:solidFill>
                        <a:schemeClr val="accent3"/>
                      </a:solidFill>
                      <a:prstDash val="solid"/>
                      <a:round/>
                      <a:headEnd type="none" w="med" len="med"/>
                      <a:tailEnd type="none" w="med" len="med"/>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651D32"/>
                    </a:solidFill>
                  </a:tcPr>
                </a:tc>
                <a:extLst>
                  <a:ext uri="{0D108BD9-81ED-4DB2-BD59-A6C34878D82A}">
                    <a16:rowId xmlns:a16="http://schemas.microsoft.com/office/drawing/2014/main" xmlns="" val="10000"/>
                  </a:ext>
                </a:extLst>
              </a:tr>
              <a:tr h="655325">
                <a:tc>
                  <a:txBody>
                    <a:bodyPr/>
                    <a:lstStyle/>
                    <a:p>
                      <a:pPr marL="0" marR="0" lvl="0" indent="0" algn="r" rtl="1">
                        <a:lnSpc>
                          <a:spcPct val="100000"/>
                        </a:lnSpc>
                        <a:spcBef>
                          <a:spcPts val="0"/>
                        </a:spcBef>
                        <a:spcAft>
                          <a:spcPts val="0"/>
                        </a:spcAft>
                        <a:buClr>
                          <a:srgbClr val="000000"/>
                        </a:buClr>
                        <a:buSzPts val="2000"/>
                        <a:buFont typeface="Arial"/>
                        <a:buNone/>
                      </a:pPr>
                      <a:r>
                        <a:rPr lang="ar-LB" sz="2000" u="none" strike="noStrike" cap="none" dirty="0" smtClean="0">
                          <a:latin typeface="+mj-lt"/>
                        </a:rPr>
                        <a:t>الوقت</a:t>
                      </a:r>
                    </a:p>
                    <a:p>
                      <a:pPr marL="0" marR="0" lvl="0" indent="0" algn="r" rtl="1">
                        <a:lnSpc>
                          <a:spcPct val="100000"/>
                        </a:lnSpc>
                        <a:spcBef>
                          <a:spcPts val="0"/>
                        </a:spcBef>
                        <a:spcAft>
                          <a:spcPts val="0"/>
                        </a:spcAft>
                        <a:buClr>
                          <a:srgbClr val="000000"/>
                        </a:buClr>
                        <a:buSzPts val="2000"/>
                        <a:buFont typeface="Arial"/>
                        <a:buNone/>
                      </a:pPr>
                      <a:r>
                        <a:rPr lang="ar-LB" sz="2000" u="none" strike="noStrike" cap="none" dirty="0" smtClean="0">
                          <a:latin typeface="+mj-lt"/>
                        </a:rPr>
                        <a:t>قراءة الوقت</a:t>
                      </a:r>
                      <a:endParaRPr sz="1400" u="none" strike="noStrike" cap="none" dirty="0">
                        <a:latin typeface="+mj-lt"/>
                      </a:endParaRPr>
                    </a:p>
                  </a:txBody>
                  <a:tcPr marL="91450" marR="91450" marT="45725" marB="45725" anchor="ctr">
                    <a:lnL w="12700" cap="flat" cmpd="sng">
                      <a:noFill/>
                      <a:prstDash val="solid"/>
                      <a:round/>
                      <a:headEnd type="none" w="sm" len="sm"/>
                      <a:tailEnd type="none" w="sm" len="sm"/>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1">
                        <a:lnSpc>
                          <a:spcPct val="100000"/>
                        </a:lnSpc>
                        <a:spcBef>
                          <a:spcPts val="0"/>
                        </a:spcBef>
                        <a:spcAft>
                          <a:spcPts val="0"/>
                        </a:spcAft>
                        <a:buClr>
                          <a:srgbClr val="000000"/>
                        </a:buClr>
                        <a:buSzPts val="2000"/>
                        <a:buFont typeface="Arial"/>
                        <a:buNone/>
                      </a:pPr>
                      <a:r>
                        <a:rPr lang="ar-LB" sz="2000" u="none" strike="noStrike" cap="none" dirty="0" smtClean="0">
                          <a:latin typeface="+mj-lt"/>
                        </a:rPr>
                        <a:t>ترتيب ووصف الأحداث في الوقت باستخدام مقارنات غير رسمية</a:t>
                      </a:r>
                      <a:endParaRPr sz="1400" u="none" strike="noStrike" cap="none" dirty="0">
                        <a:latin typeface="+mj-lt"/>
                      </a:endParaRPr>
                    </a:p>
                  </a:txBody>
                  <a:tcPr marL="91450" marR="91450" marT="45725" marB="45725"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1">
                        <a:lnSpc>
                          <a:spcPct val="100000"/>
                        </a:lnSpc>
                        <a:spcBef>
                          <a:spcPts val="0"/>
                        </a:spcBef>
                        <a:spcAft>
                          <a:spcPts val="0"/>
                        </a:spcAft>
                        <a:buClr>
                          <a:srgbClr val="000000"/>
                        </a:buClr>
                        <a:buSzPts val="2000"/>
                        <a:buFont typeface="Arial"/>
                        <a:buNone/>
                      </a:pPr>
                      <a:r>
                        <a:rPr lang="ar-LB" sz="2000" u="none" strike="noStrike" cap="none" dirty="0" smtClean="0">
                          <a:latin typeface="+mj-lt"/>
                        </a:rPr>
                        <a:t>قراءة الوقت بواسطة ساعة بعقارب حتى</a:t>
                      </a:r>
                      <a:r>
                        <a:rPr lang="ar-LB" sz="2000" u="none" strike="noStrike" cap="none" baseline="0" dirty="0" smtClean="0">
                          <a:latin typeface="+mj-lt"/>
                        </a:rPr>
                        <a:t> أقرب ساعة.</a:t>
                      </a:r>
                      <a:endParaRPr sz="1400" u="none" strike="noStrike" cap="none" dirty="0">
                        <a:latin typeface="+mj-lt"/>
                      </a:endParaRPr>
                    </a:p>
                  </a:txBody>
                  <a:tcPr marL="91450" marR="91450" marT="45725" marB="45725"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1">
                        <a:lnSpc>
                          <a:spcPct val="100000"/>
                        </a:lnSpc>
                        <a:spcBef>
                          <a:spcPts val="0"/>
                        </a:spcBef>
                        <a:spcAft>
                          <a:spcPts val="0"/>
                        </a:spcAft>
                        <a:buClr>
                          <a:srgbClr val="000000"/>
                        </a:buClr>
                        <a:buSzPts val="2000"/>
                        <a:buFont typeface="Arial"/>
                        <a:buNone/>
                      </a:pPr>
                      <a:r>
                        <a:rPr lang="ar-LB" sz="2000" b="0" i="0" u="none" strike="noStrike" cap="none" dirty="0" smtClean="0">
                          <a:solidFill>
                            <a:schemeClr val="tx1"/>
                          </a:solidFill>
                          <a:latin typeface="+mn-lt"/>
                          <a:ea typeface="+mn-ea"/>
                          <a:cs typeface="+mn-cs"/>
                          <a:sym typeface="Arial"/>
                        </a:rPr>
                        <a:t>قراءة الوقت بواسطة ساعة بعقارب حتى</a:t>
                      </a:r>
                      <a:r>
                        <a:rPr lang="ar-LB" sz="2000" b="0" i="0" u="none" strike="noStrike" cap="none" baseline="0" dirty="0" smtClean="0">
                          <a:solidFill>
                            <a:schemeClr val="tx1"/>
                          </a:solidFill>
                          <a:latin typeface="+mn-lt"/>
                          <a:ea typeface="+mn-ea"/>
                          <a:cs typeface="+mn-cs"/>
                          <a:sym typeface="Arial"/>
                        </a:rPr>
                        <a:t> أقرب نصف ساعة.</a:t>
                      </a:r>
                      <a:endParaRPr sz="1400" u="none" strike="noStrike" cap="none" dirty="0">
                        <a:latin typeface="+mj-lt"/>
                      </a:endParaRPr>
                    </a:p>
                  </a:txBody>
                  <a:tcPr marL="91450" marR="91450" marT="45725" marB="45725" anchor="ctr">
                    <a:lnL w="12700" cap="flat" cmpd="sng" algn="ctr">
                      <a:solidFill>
                        <a:schemeClr val="accent3"/>
                      </a:solidFill>
                      <a:prstDash val="solid"/>
                      <a:round/>
                      <a:headEnd type="none" w="med" len="med"/>
                      <a:tailEnd type="none" w="med" len="med"/>
                    </a:lnL>
                    <a:lnR w="12700" cap="flat" cmpd="sng">
                      <a:noFill/>
                      <a:prstDash val="solid"/>
                      <a:round/>
                      <a:headEnd type="none" w="sm" len="sm"/>
                      <a:tailEnd type="none" w="sm" len="sm"/>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1"/>
                  </a:ext>
                </a:extLst>
              </a:tr>
              <a:tr h="655325">
                <a:tc>
                  <a:txBody>
                    <a:bodyPr/>
                    <a:lstStyle/>
                    <a:p>
                      <a:pPr marL="0" marR="0" lvl="0" indent="0" algn="r" rtl="1">
                        <a:lnSpc>
                          <a:spcPct val="100000"/>
                        </a:lnSpc>
                        <a:spcBef>
                          <a:spcPts val="0"/>
                        </a:spcBef>
                        <a:spcAft>
                          <a:spcPts val="0"/>
                        </a:spcAft>
                        <a:buClr>
                          <a:srgbClr val="000000"/>
                        </a:buClr>
                        <a:buSzPts val="2000"/>
                        <a:buFont typeface="Arial"/>
                        <a:buNone/>
                      </a:pPr>
                      <a:endParaRPr sz="1400" u="none" strike="noStrike" cap="none" dirty="0">
                        <a:latin typeface="+mj-lt"/>
                      </a:endParaRPr>
                    </a:p>
                  </a:txBody>
                  <a:tcPr marL="91450" marR="91450" marT="45725" marB="45725" anchor="ctr">
                    <a:lnL w="12700" cap="flat" cmpd="sng">
                      <a:noFill/>
                      <a:prstDash val="solid"/>
                      <a:round/>
                      <a:headEnd type="none" w="sm" len="sm"/>
                      <a:tailEnd type="none" w="sm" len="sm"/>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1">
                        <a:lnSpc>
                          <a:spcPct val="100000"/>
                        </a:lnSpc>
                        <a:spcBef>
                          <a:spcPts val="0"/>
                        </a:spcBef>
                        <a:spcAft>
                          <a:spcPts val="0"/>
                        </a:spcAft>
                        <a:buClr>
                          <a:srgbClr val="000000"/>
                        </a:buClr>
                        <a:buSzPts val="2000"/>
                        <a:buFont typeface="Arial"/>
                        <a:buNone/>
                      </a:pPr>
                      <a:endParaRPr sz="1400" u="none" strike="noStrike" cap="none" dirty="0">
                        <a:latin typeface="+mj-lt"/>
                      </a:endParaRPr>
                    </a:p>
                  </a:txBody>
                  <a:tcPr marL="91450" marR="91450" marT="45725" marB="45725"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1">
                        <a:lnSpc>
                          <a:spcPct val="100000"/>
                        </a:lnSpc>
                        <a:spcBef>
                          <a:spcPts val="0"/>
                        </a:spcBef>
                        <a:spcAft>
                          <a:spcPts val="0"/>
                        </a:spcAft>
                        <a:buClr>
                          <a:srgbClr val="000000"/>
                        </a:buClr>
                        <a:buSzPts val="2000"/>
                        <a:buFont typeface="Arial"/>
                        <a:buNone/>
                      </a:pPr>
                      <a:endParaRPr sz="1400" u="none" strike="noStrike" cap="none" dirty="0">
                        <a:latin typeface="+mj-lt"/>
                      </a:endParaRPr>
                    </a:p>
                  </a:txBody>
                  <a:tcPr marL="91450" marR="91450" marT="45725" marB="45725"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1">
                        <a:lnSpc>
                          <a:spcPct val="100000"/>
                        </a:lnSpc>
                        <a:spcBef>
                          <a:spcPts val="0"/>
                        </a:spcBef>
                        <a:spcAft>
                          <a:spcPts val="0"/>
                        </a:spcAft>
                        <a:buClr>
                          <a:srgbClr val="000000"/>
                        </a:buClr>
                        <a:buSzPts val="2000"/>
                        <a:buFont typeface="Arial"/>
                        <a:buNone/>
                      </a:pPr>
                      <a:endParaRPr sz="1400" u="none" strike="noStrike" cap="none" dirty="0">
                        <a:latin typeface="+mj-lt"/>
                      </a:endParaRPr>
                    </a:p>
                  </a:txBody>
                  <a:tcPr marL="91450" marR="91450" marT="45725" marB="45725" anchor="ctr">
                    <a:lnL w="12700" cap="flat" cmpd="sng" algn="ctr">
                      <a:solidFill>
                        <a:schemeClr val="accent3"/>
                      </a:solidFill>
                      <a:prstDash val="solid"/>
                      <a:round/>
                      <a:headEnd type="none" w="med" len="med"/>
                      <a:tailEnd type="none" w="med" len="med"/>
                    </a:lnL>
                    <a:lnR w="12700" cap="flat" cmpd="sng">
                      <a:noFill/>
                      <a:prstDash val="solid"/>
                      <a:round/>
                      <a:headEnd type="none" w="sm" len="sm"/>
                      <a:tailEnd type="none" w="sm" len="sm"/>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655325">
                <a:tc>
                  <a:txBody>
                    <a:bodyPr/>
                    <a:lstStyle/>
                    <a:p>
                      <a:pPr marL="0" marR="0" lvl="0" indent="0" algn="r" rtl="1">
                        <a:lnSpc>
                          <a:spcPct val="100000"/>
                        </a:lnSpc>
                        <a:spcBef>
                          <a:spcPts val="0"/>
                        </a:spcBef>
                        <a:spcAft>
                          <a:spcPts val="0"/>
                        </a:spcAft>
                        <a:buClr>
                          <a:srgbClr val="000000"/>
                        </a:buClr>
                        <a:buSzPts val="2000"/>
                        <a:buFont typeface="Arial"/>
                        <a:buNone/>
                      </a:pPr>
                      <a:endParaRPr sz="1400" u="none" strike="noStrike" cap="none" dirty="0">
                        <a:latin typeface="+mj-lt"/>
                      </a:endParaRPr>
                    </a:p>
                  </a:txBody>
                  <a:tcPr marL="91450" marR="91450" marT="45725" marB="45725" anchor="ctr">
                    <a:lnL w="12700" cap="flat" cmpd="sng">
                      <a:noFill/>
                      <a:prstDash val="solid"/>
                      <a:round/>
                      <a:headEnd type="none" w="sm" len="sm"/>
                      <a:tailEnd type="none" w="sm" len="sm"/>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noFill/>
                      <a:prstDash val="solid"/>
                      <a:round/>
                      <a:headEnd type="none" w="sm" len="sm"/>
                      <a:tailEnd type="none" w="sm" len="sm"/>
                    </a:lnB>
                    <a:lnTlToBr w="12700" cmpd="sng">
                      <a:noFill/>
                      <a:prstDash val="solid"/>
                    </a:lnTlToBr>
                    <a:lnBlToTr w="12700" cmpd="sng">
                      <a:noFill/>
                      <a:prstDash val="solid"/>
                    </a:lnBlToTr>
                    <a:solidFill>
                      <a:schemeClr val="bg1"/>
                    </a:solidFill>
                  </a:tcPr>
                </a:tc>
                <a:tc>
                  <a:txBody>
                    <a:bodyPr/>
                    <a:lstStyle/>
                    <a:p>
                      <a:pPr marL="0" marR="0" lvl="0" indent="0" algn="ctr" rtl="1">
                        <a:lnSpc>
                          <a:spcPct val="100000"/>
                        </a:lnSpc>
                        <a:spcBef>
                          <a:spcPts val="0"/>
                        </a:spcBef>
                        <a:spcAft>
                          <a:spcPts val="0"/>
                        </a:spcAft>
                        <a:buClr>
                          <a:srgbClr val="000000"/>
                        </a:buClr>
                        <a:buSzPts val="2000"/>
                        <a:buFont typeface="Arial"/>
                        <a:buNone/>
                      </a:pPr>
                      <a:endParaRPr sz="1400" u="none" strike="noStrike" cap="none" dirty="0">
                        <a:latin typeface="+mj-lt"/>
                      </a:endParaRPr>
                    </a:p>
                  </a:txBody>
                  <a:tcPr marL="91450" marR="91450" marT="45725" marB="45725"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noFill/>
                      <a:prstDash val="solid"/>
                      <a:round/>
                      <a:headEnd type="none" w="sm" len="sm"/>
                      <a:tailEnd type="none" w="sm" len="sm"/>
                    </a:lnB>
                    <a:lnTlToBr w="12700" cmpd="sng">
                      <a:noFill/>
                      <a:prstDash val="solid"/>
                    </a:lnTlToBr>
                    <a:lnBlToTr w="12700" cmpd="sng">
                      <a:noFill/>
                      <a:prstDash val="solid"/>
                    </a:lnBlToTr>
                    <a:solidFill>
                      <a:schemeClr val="bg1"/>
                    </a:solidFill>
                  </a:tcPr>
                </a:tc>
                <a:tc>
                  <a:txBody>
                    <a:bodyPr/>
                    <a:lstStyle/>
                    <a:p>
                      <a:pPr marL="0" marR="0" lvl="0" indent="0" algn="ctr" rtl="1">
                        <a:lnSpc>
                          <a:spcPct val="100000"/>
                        </a:lnSpc>
                        <a:spcBef>
                          <a:spcPts val="0"/>
                        </a:spcBef>
                        <a:spcAft>
                          <a:spcPts val="0"/>
                        </a:spcAft>
                        <a:buClr>
                          <a:srgbClr val="000000"/>
                        </a:buClr>
                        <a:buSzPts val="2000"/>
                        <a:buFont typeface="Arial"/>
                        <a:buNone/>
                      </a:pPr>
                      <a:endParaRPr sz="1400" u="none" strike="noStrike" cap="none" dirty="0">
                        <a:latin typeface="+mj-lt"/>
                      </a:endParaRPr>
                    </a:p>
                  </a:txBody>
                  <a:tcPr marL="91450" marR="91450" marT="45725" marB="45725"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noFill/>
                      <a:prstDash val="solid"/>
                      <a:round/>
                      <a:headEnd type="none" w="sm" len="sm"/>
                      <a:tailEnd type="none" w="sm" len="sm"/>
                    </a:lnB>
                    <a:lnTlToBr w="12700" cmpd="sng">
                      <a:noFill/>
                      <a:prstDash val="solid"/>
                    </a:lnTlToBr>
                    <a:lnBlToTr w="12700" cmpd="sng">
                      <a:noFill/>
                      <a:prstDash val="solid"/>
                    </a:lnBlToTr>
                    <a:solidFill>
                      <a:schemeClr val="bg1"/>
                    </a:solidFill>
                  </a:tcPr>
                </a:tc>
                <a:tc>
                  <a:txBody>
                    <a:bodyPr/>
                    <a:lstStyle/>
                    <a:p>
                      <a:pPr marL="0" marR="0" lvl="0" indent="0" algn="ctr" rtl="1">
                        <a:lnSpc>
                          <a:spcPct val="100000"/>
                        </a:lnSpc>
                        <a:spcBef>
                          <a:spcPts val="0"/>
                        </a:spcBef>
                        <a:spcAft>
                          <a:spcPts val="0"/>
                        </a:spcAft>
                        <a:buClr>
                          <a:srgbClr val="000000"/>
                        </a:buClr>
                        <a:buSzPts val="2000"/>
                        <a:buFont typeface="Arial"/>
                        <a:buNone/>
                      </a:pPr>
                      <a:endParaRPr sz="1400" u="none" strike="noStrike" cap="none" dirty="0">
                        <a:latin typeface="+mj-lt"/>
                      </a:endParaRPr>
                    </a:p>
                  </a:txBody>
                  <a:tcPr marL="91450" marR="91450" marT="45725" marB="45725" anchor="ctr">
                    <a:lnL w="12700" cap="flat" cmpd="sng" algn="ctr">
                      <a:solidFill>
                        <a:schemeClr val="accent3"/>
                      </a:solidFill>
                      <a:prstDash val="solid"/>
                      <a:round/>
                      <a:headEnd type="none" w="med" len="med"/>
                      <a:tailEnd type="none" w="med" len="med"/>
                    </a:lnL>
                    <a:lnR w="12700" cap="flat" cmpd="sng">
                      <a:noFill/>
                      <a:prstDash val="solid"/>
                      <a:round/>
                      <a:headEnd type="none" w="sm" len="sm"/>
                      <a:tailEnd type="none" w="sm" len="sm"/>
                    </a:lnR>
                    <a:lnT w="12700" cap="flat" cmpd="sng" algn="ctr">
                      <a:solidFill>
                        <a:schemeClr val="accent3"/>
                      </a:solidFill>
                      <a:prstDash val="solid"/>
                      <a:round/>
                      <a:headEnd type="none" w="med" len="med"/>
                      <a:tailEnd type="none" w="med" len="med"/>
                    </a:lnT>
                    <a:lnB w="12700" cap="flat" cmpd="sng">
                      <a:noFill/>
                      <a:prstDash val="solid"/>
                      <a:round/>
                      <a:headEnd type="none" w="sm" len="sm"/>
                      <a:tailEnd type="none" w="sm" len="sm"/>
                    </a:lnB>
                    <a:lnTlToBr w="12700" cmpd="sng">
                      <a:noFill/>
                      <a:prstDash val="solid"/>
                    </a:lnTlToBr>
                    <a:lnBlToTr w="12700" cmpd="sng">
                      <a:noFill/>
                      <a:prstDash val="solid"/>
                    </a:lnBlToTr>
                    <a:solidFill>
                      <a:schemeClr val="bg1"/>
                    </a:solidFill>
                  </a:tcPr>
                </a:tc>
              </a:tr>
            </a:tbl>
          </a:graphicData>
        </a:graphic>
      </p:graphicFrame>
      <p:graphicFrame>
        <p:nvGraphicFramePr>
          <p:cNvPr id="15" name="Google Shape;769;p13"/>
          <p:cNvGraphicFramePr/>
          <p:nvPr>
            <p:extLst>
              <p:ext uri="{D42A27DB-BD31-4B8C-83A1-F6EECF244321}">
                <p14:modId xmlns:p14="http://schemas.microsoft.com/office/powerpoint/2010/main" val="778927101"/>
              </p:ext>
            </p:extLst>
          </p:nvPr>
        </p:nvGraphicFramePr>
        <p:xfrm>
          <a:off x="736546" y="4813045"/>
          <a:ext cx="10683800" cy="1402100"/>
        </p:xfrm>
        <a:graphic>
          <a:graphicData uri="http://schemas.openxmlformats.org/drawingml/2006/table">
            <a:tbl>
              <a:tblPr firstRow="1" bandRow="1">
                <a:noFill/>
              </a:tblPr>
              <a:tblGrid>
                <a:gridCol w="1123775">
                  <a:extLst>
                    <a:ext uri="{9D8B030D-6E8A-4147-A177-3AD203B41FA5}">
                      <a16:colId xmlns:a16="http://schemas.microsoft.com/office/drawing/2014/main" xmlns="" val="20000"/>
                    </a:ext>
                  </a:extLst>
                </a:gridCol>
                <a:gridCol w="3186675">
                  <a:extLst>
                    <a:ext uri="{9D8B030D-6E8A-4147-A177-3AD203B41FA5}">
                      <a16:colId xmlns:a16="http://schemas.microsoft.com/office/drawing/2014/main" xmlns="" val="20001"/>
                    </a:ext>
                  </a:extLst>
                </a:gridCol>
                <a:gridCol w="3186675">
                  <a:extLst>
                    <a:ext uri="{9D8B030D-6E8A-4147-A177-3AD203B41FA5}">
                      <a16:colId xmlns:a16="http://schemas.microsoft.com/office/drawing/2014/main" xmlns="" val="20002"/>
                    </a:ext>
                  </a:extLst>
                </a:gridCol>
                <a:gridCol w="3186675">
                  <a:extLst>
                    <a:ext uri="{9D8B030D-6E8A-4147-A177-3AD203B41FA5}">
                      <a16:colId xmlns:a16="http://schemas.microsoft.com/office/drawing/2014/main" xmlns="" val="20003"/>
                    </a:ext>
                  </a:extLst>
                </a:gridCol>
              </a:tblGrid>
              <a:tr h="370850">
                <a:tc>
                  <a:txBody>
                    <a:bodyPr/>
                    <a:lstStyle/>
                    <a:p>
                      <a:pPr marL="0" marR="0" lvl="0" indent="0" algn="l" rtl="0">
                        <a:lnSpc>
                          <a:spcPct val="100000"/>
                        </a:lnSpc>
                        <a:spcBef>
                          <a:spcPts val="0"/>
                        </a:spcBef>
                        <a:spcAft>
                          <a:spcPts val="0"/>
                        </a:spcAft>
                        <a:buClr>
                          <a:srgbClr val="000000"/>
                        </a:buClr>
                        <a:buSzPts val="2000"/>
                        <a:buFont typeface="Arial"/>
                        <a:buNone/>
                      </a:pPr>
                      <a:r>
                        <a:rPr lang="ar-LB" sz="2000" b="0" u="none" strike="noStrike" cap="none" dirty="0" smtClean="0">
                          <a:solidFill>
                            <a:schemeClr val="bg1"/>
                          </a:solidFill>
                          <a:latin typeface="+mj-lt"/>
                        </a:rPr>
                        <a:t>الصف 3</a:t>
                      </a:r>
                      <a:endParaRPr sz="1400" u="none" strike="noStrike" cap="none" dirty="0">
                        <a:solidFill>
                          <a:schemeClr val="bg1"/>
                        </a:solidFill>
                        <a:latin typeface="+mj-lt"/>
                      </a:endParaRPr>
                    </a:p>
                  </a:txBody>
                  <a:tcPr marL="91450" marR="91450" marT="45725" marB="45725">
                    <a:lnL w="12700" cap="flat" cmpd="sng">
                      <a:noFill/>
                      <a:prstDash val="solid"/>
                      <a:round/>
                      <a:headEnd type="none" w="sm" len="sm"/>
                      <a:tailEnd type="none" w="sm" len="sm"/>
                    </a:lnL>
                    <a:lnR w="12700" cap="flat" cmpd="sng" algn="ctr">
                      <a:solidFill>
                        <a:schemeClr val="accent3"/>
                      </a:solidFill>
                      <a:prstDash val="solid"/>
                      <a:round/>
                      <a:headEnd type="none" w="med" len="med"/>
                      <a:tailEnd type="none" w="med" len="med"/>
                    </a:lnR>
                    <a:lnT w="12700" cap="flat" cmpd="sng">
                      <a:noFill/>
                      <a:prstDash val="solid"/>
                      <a:round/>
                      <a:headEnd type="none" w="sm" len="sm"/>
                      <a:tailEnd type="none" w="sm" len="sm"/>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651D32"/>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ar-LB" sz="2000" b="0" i="0" u="none" strike="noStrike" cap="none" dirty="0" smtClean="0">
                          <a:solidFill>
                            <a:schemeClr val="bg1"/>
                          </a:solidFill>
                          <a:latin typeface="+mn-lt"/>
                          <a:ea typeface="+mn-ea"/>
                          <a:cs typeface="+mn-cs"/>
                          <a:sym typeface="Arial"/>
                        </a:rPr>
                        <a:t>يحقق جزئيًّا</a:t>
                      </a:r>
                      <a:endParaRPr sz="1400" u="none" strike="noStrike" cap="none" dirty="0">
                        <a:solidFill>
                          <a:schemeClr val="bg1"/>
                        </a:solidFill>
                        <a:latin typeface="+mj-lt"/>
                      </a:endParaRPr>
                    </a:p>
                  </a:txBody>
                  <a:tcPr marL="91450" marR="91450" marT="45725" marB="45725">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noFill/>
                      <a:prstDash val="solid"/>
                      <a:round/>
                      <a:headEnd type="none" w="sm" len="sm"/>
                      <a:tailEnd type="none" w="sm" len="sm"/>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651D32"/>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ar-LB" sz="2000" b="0" i="0" u="none" strike="noStrike" cap="none" dirty="0" smtClean="0">
                          <a:solidFill>
                            <a:schemeClr val="bg1"/>
                          </a:solidFill>
                          <a:latin typeface="+mn-lt"/>
                          <a:ea typeface="+mn-ea"/>
                          <a:cs typeface="+mn-cs"/>
                          <a:sym typeface="Arial"/>
                        </a:rPr>
                        <a:t>يحقق</a:t>
                      </a:r>
                      <a:endParaRPr sz="1400" u="none" strike="noStrike" cap="none" dirty="0">
                        <a:solidFill>
                          <a:schemeClr val="bg1"/>
                        </a:solidFill>
                        <a:latin typeface="+mj-lt"/>
                      </a:endParaRPr>
                    </a:p>
                  </a:txBody>
                  <a:tcPr marL="91450" marR="91450" marT="45725" marB="45725">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noFill/>
                      <a:prstDash val="solid"/>
                      <a:round/>
                      <a:headEnd type="none" w="sm" len="sm"/>
                      <a:tailEnd type="none" w="sm" len="sm"/>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651D32"/>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ar-LB" sz="2000" b="0" i="0" u="none" strike="noStrike" cap="none" dirty="0" smtClean="0">
                          <a:solidFill>
                            <a:schemeClr val="bg1"/>
                          </a:solidFill>
                          <a:latin typeface="+mn-lt"/>
                          <a:ea typeface="+mn-ea"/>
                          <a:cs typeface="+mn-cs"/>
                          <a:sym typeface="Arial"/>
                        </a:rPr>
                        <a:t>يتخطى</a:t>
                      </a:r>
                      <a:endParaRPr sz="1400" u="none" strike="noStrike" cap="none" dirty="0">
                        <a:solidFill>
                          <a:schemeClr val="bg1"/>
                        </a:solidFill>
                        <a:latin typeface="+mj-lt"/>
                      </a:endParaRPr>
                    </a:p>
                  </a:txBody>
                  <a:tcPr marL="91450" marR="91450" marT="45725" marB="45725">
                    <a:lnL w="12700" cap="flat" cmpd="sng" algn="ctr">
                      <a:solidFill>
                        <a:schemeClr val="accent3"/>
                      </a:solidFill>
                      <a:prstDash val="solid"/>
                      <a:round/>
                      <a:headEnd type="none" w="med" len="med"/>
                      <a:tailEnd type="none" w="med" len="med"/>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651D32"/>
                    </a:solidFill>
                  </a:tcPr>
                </a:tc>
                <a:extLst>
                  <a:ext uri="{0D108BD9-81ED-4DB2-BD59-A6C34878D82A}">
                    <a16:rowId xmlns:a16="http://schemas.microsoft.com/office/drawing/2014/main" xmlns="" val="10000"/>
                  </a:ext>
                </a:extLst>
              </a:tr>
              <a:tr h="655325">
                <a:tc>
                  <a:txBody>
                    <a:bodyPr/>
                    <a:lstStyle/>
                    <a:p>
                      <a:pPr marL="0" marR="0" lvl="0" indent="0" algn="r" rtl="1">
                        <a:lnSpc>
                          <a:spcPct val="100000"/>
                        </a:lnSpc>
                        <a:spcBef>
                          <a:spcPts val="0"/>
                        </a:spcBef>
                        <a:spcAft>
                          <a:spcPts val="0"/>
                        </a:spcAft>
                        <a:buClr>
                          <a:srgbClr val="000000"/>
                        </a:buClr>
                        <a:buSzPts val="2000"/>
                        <a:buFont typeface="Arial"/>
                        <a:buNone/>
                      </a:pPr>
                      <a:r>
                        <a:rPr lang="ar-LB" sz="2000" b="0" i="0" u="none" strike="noStrike" cap="none" dirty="0" smtClean="0">
                          <a:solidFill>
                            <a:schemeClr val="tx1"/>
                          </a:solidFill>
                          <a:latin typeface="+mn-lt"/>
                          <a:ea typeface="+mn-ea"/>
                          <a:cs typeface="+mn-cs"/>
                          <a:sym typeface="Arial"/>
                        </a:rPr>
                        <a:t>الوقت</a:t>
                      </a:r>
                    </a:p>
                    <a:p>
                      <a:pPr marL="0" marR="0" lvl="0" indent="0" algn="r" rtl="1">
                        <a:lnSpc>
                          <a:spcPct val="100000"/>
                        </a:lnSpc>
                        <a:spcBef>
                          <a:spcPts val="0"/>
                        </a:spcBef>
                        <a:spcAft>
                          <a:spcPts val="0"/>
                        </a:spcAft>
                        <a:buClr>
                          <a:srgbClr val="000000"/>
                        </a:buClr>
                        <a:buSzPts val="2000"/>
                        <a:buFont typeface="Arial"/>
                        <a:buNone/>
                      </a:pPr>
                      <a:r>
                        <a:rPr lang="ar-LB" sz="2000" b="0" i="0" u="none" strike="noStrike" cap="none" dirty="0" smtClean="0">
                          <a:solidFill>
                            <a:schemeClr val="tx1"/>
                          </a:solidFill>
                          <a:latin typeface="+mn-lt"/>
                          <a:ea typeface="+mn-ea"/>
                          <a:cs typeface="+mn-cs"/>
                          <a:sym typeface="Arial"/>
                        </a:rPr>
                        <a:t>قراءة الوقت</a:t>
                      </a:r>
                      <a:endParaRPr sz="1400" u="none" strike="noStrike" cap="none" dirty="0">
                        <a:latin typeface="+mj-lt"/>
                      </a:endParaRPr>
                    </a:p>
                  </a:txBody>
                  <a:tcPr marL="91450" marR="91450" marT="45725" marB="45725" anchor="ctr">
                    <a:lnL w="12700" cap="flat" cmpd="sng">
                      <a:noFill/>
                      <a:prstDash val="solid"/>
                      <a:round/>
                      <a:headEnd type="none" w="sm" len="sm"/>
                      <a:tailEnd type="none" w="sm" len="sm"/>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noFill/>
                      <a:prstDash val="solid"/>
                      <a:round/>
                      <a:headEnd type="none" w="sm" len="sm"/>
                      <a:tailEnd type="none" w="sm" len="sm"/>
                    </a:lnB>
                    <a:lnTlToBr w="12700" cmpd="sng">
                      <a:noFill/>
                      <a:prstDash val="solid"/>
                    </a:lnTlToBr>
                    <a:lnBlToTr w="12700" cmpd="sng">
                      <a:noFill/>
                      <a:prstDash val="solid"/>
                    </a:lnBlToTr>
                    <a:solidFill>
                      <a:schemeClr val="bg1"/>
                    </a:solidFill>
                  </a:tcPr>
                </a:tc>
                <a:tc>
                  <a:txBody>
                    <a:bodyPr/>
                    <a:lstStyle/>
                    <a:p>
                      <a:pPr marL="0" marR="0" lvl="0" indent="0" algn="ctr" rtl="1">
                        <a:lnSpc>
                          <a:spcPct val="100000"/>
                        </a:lnSpc>
                        <a:spcBef>
                          <a:spcPts val="0"/>
                        </a:spcBef>
                        <a:spcAft>
                          <a:spcPts val="0"/>
                        </a:spcAft>
                        <a:buClr>
                          <a:srgbClr val="000000"/>
                        </a:buClr>
                        <a:buSzPts val="2000"/>
                        <a:buFont typeface="Arial"/>
                        <a:buNone/>
                      </a:pPr>
                      <a:r>
                        <a:rPr lang="ar-LB" sz="2000" b="0" i="0" u="none" strike="noStrike" cap="none" dirty="0" smtClean="0">
                          <a:solidFill>
                            <a:schemeClr val="tx1"/>
                          </a:solidFill>
                          <a:latin typeface="+mn-lt"/>
                          <a:ea typeface="+mn-ea"/>
                          <a:cs typeface="+mn-cs"/>
                          <a:sym typeface="Arial"/>
                        </a:rPr>
                        <a:t>قراءة الوقت بواسطة ساعة بعقارب حتى</a:t>
                      </a:r>
                      <a:r>
                        <a:rPr lang="ar-LB" sz="2000" b="0" i="0" u="none" strike="noStrike" cap="none" baseline="0" dirty="0" smtClean="0">
                          <a:solidFill>
                            <a:schemeClr val="tx1"/>
                          </a:solidFill>
                          <a:latin typeface="+mn-lt"/>
                          <a:ea typeface="+mn-ea"/>
                          <a:cs typeface="+mn-cs"/>
                          <a:sym typeface="Arial"/>
                        </a:rPr>
                        <a:t> أقرب ساعة.</a:t>
                      </a:r>
                      <a:endParaRPr sz="1400" u="none" strike="noStrike" cap="none" dirty="0">
                        <a:latin typeface="+mj-lt"/>
                      </a:endParaRPr>
                    </a:p>
                  </a:txBody>
                  <a:tcPr marL="91450" marR="91450" marT="45725" marB="45725"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noFill/>
                      <a:prstDash val="solid"/>
                      <a:round/>
                      <a:headEnd type="none" w="sm" len="sm"/>
                      <a:tailEnd type="none" w="sm" len="sm"/>
                    </a:lnB>
                    <a:lnTlToBr w="12700" cmpd="sng">
                      <a:noFill/>
                      <a:prstDash val="solid"/>
                    </a:lnTlToBr>
                    <a:lnBlToTr w="12700" cmpd="sng">
                      <a:noFill/>
                      <a:prstDash val="solid"/>
                    </a:lnBlToTr>
                    <a:solidFill>
                      <a:schemeClr val="bg1"/>
                    </a:solidFill>
                  </a:tcPr>
                </a:tc>
                <a:tc>
                  <a:txBody>
                    <a:bodyPr/>
                    <a:lstStyle/>
                    <a:p>
                      <a:pPr marL="0" marR="0" lvl="0" indent="0" algn="ctr" rtl="1">
                        <a:lnSpc>
                          <a:spcPct val="100000"/>
                        </a:lnSpc>
                        <a:spcBef>
                          <a:spcPts val="0"/>
                        </a:spcBef>
                        <a:spcAft>
                          <a:spcPts val="0"/>
                        </a:spcAft>
                        <a:buClr>
                          <a:srgbClr val="000000"/>
                        </a:buClr>
                        <a:buSzPts val="2000"/>
                        <a:buFont typeface="Arial"/>
                        <a:buNone/>
                      </a:pPr>
                      <a:r>
                        <a:rPr lang="ar-LB" sz="2000" b="0" i="0" u="none" strike="noStrike" cap="none" dirty="0" smtClean="0">
                          <a:solidFill>
                            <a:schemeClr val="tx1"/>
                          </a:solidFill>
                          <a:latin typeface="+mn-lt"/>
                          <a:ea typeface="+mn-ea"/>
                          <a:cs typeface="+mn-cs"/>
                          <a:sym typeface="Arial"/>
                        </a:rPr>
                        <a:t>قراءة الوقت بواسطة ساعة بعقارب حتى</a:t>
                      </a:r>
                      <a:r>
                        <a:rPr lang="ar-LB" sz="2000" b="0" i="0" u="none" strike="noStrike" cap="none" baseline="0" dirty="0" smtClean="0">
                          <a:solidFill>
                            <a:schemeClr val="tx1"/>
                          </a:solidFill>
                          <a:latin typeface="+mn-lt"/>
                          <a:ea typeface="+mn-ea"/>
                          <a:cs typeface="+mn-cs"/>
                          <a:sym typeface="Arial"/>
                        </a:rPr>
                        <a:t> أقرب نصف ساعة.</a:t>
                      </a:r>
                      <a:endParaRPr sz="1400" u="none" strike="noStrike" cap="none" dirty="0">
                        <a:latin typeface="+mj-lt"/>
                      </a:endParaRPr>
                    </a:p>
                  </a:txBody>
                  <a:tcPr marL="91450" marR="91450" marT="45725" marB="45725"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noFill/>
                      <a:prstDash val="solid"/>
                      <a:round/>
                      <a:headEnd type="none" w="sm" len="sm"/>
                      <a:tailEnd type="none" w="sm" len="sm"/>
                    </a:lnB>
                    <a:lnTlToBr w="12700" cmpd="sng">
                      <a:noFill/>
                      <a:prstDash val="solid"/>
                    </a:lnTlToBr>
                    <a:lnBlToTr w="12700" cmpd="sng">
                      <a:noFill/>
                      <a:prstDash val="solid"/>
                    </a:lnBlToTr>
                    <a:solidFill>
                      <a:schemeClr val="bg1"/>
                    </a:solidFill>
                  </a:tcPr>
                </a:tc>
                <a:tc>
                  <a:txBody>
                    <a:bodyPr/>
                    <a:lstStyle/>
                    <a:p>
                      <a:pPr marL="0" marR="0" lvl="0" indent="0" algn="ctr" rtl="1">
                        <a:lnSpc>
                          <a:spcPct val="100000"/>
                        </a:lnSpc>
                        <a:spcBef>
                          <a:spcPts val="0"/>
                        </a:spcBef>
                        <a:spcAft>
                          <a:spcPts val="0"/>
                        </a:spcAft>
                        <a:buClr>
                          <a:srgbClr val="000000"/>
                        </a:buClr>
                        <a:buSzPts val="2000"/>
                        <a:buFont typeface="Arial"/>
                        <a:buNone/>
                      </a:pPr>
                      <a:r>
                        <a:rPr lang="ar-LB" sz="2000" b="0" i="0" u="none" strike="noStrike" cap="none" dirty="0" smtClean="0">
                          <a:solidFill>
                            <a:schemeClr val="tx1"/>
                          </a:solidFill>
                          <a:latin typeface="+mn-lt"/>
                          <a:ea typeface="+mn-ea"/>
                          <a:cs typeface="+mn-cs"/>
                          <a:sym typeface="Arial"/>
                        </a:rPr>
                        <a:t>قراءة الوقت بواسطة ساعة بعقارب حتى</a:t>
                      </a:r>
                      <a:r>
                        <a:rPr lang="ar-LB" sz="2000" b="0" i="0" u="none" strike="noStrike" cap="none" baseline="0" dirty="0" smtClean="0">
                          <a:solidFill>
                            <a:schemeClr val="tx1"/>
                          </a:solidFill>
                          <a:latin typeface="+mn-lt"/>
                          <a:ea typeface="+mn-ea"/>
                          <a:cs typeface="+mn-cs"/>
                          <a:sym typeface="Arial"/>
                        </a:rPr>
                        <a:t> أقرب دقيقة.</a:t>
                      </a:r>
                      <a:endParaRPr sz="1400" u="none" strike="noStrike" cap="none" dirty="0">
                        <a:latin typeface="+mj-lt"/>
                      </a:endParaRPr>
                    </a:p>
                  </a:txBody>
                  <a:tcPr marL="91450" marR="91450" marT="45725" marB="45725" anchor="ctr">
                    <a:lnL w="12700" cap="flat" cmpd="sng" algn="ctr">
                      <a:solidFill>
                        <a:schemeClr val="accent3"/>
                      </a:solidFill>
                      <a:prstDash val="solid"/>
                      <a:round/>
                      <a:headEnd type="none" w="med" len="med"/>
                      <a:tailEnd type="none" w="med" len="med"/>
                    </a:lnL>
                    <a:lnR w="12700" cap="flat" cmpd="sng">
                      <a:noFill/>
                      <a:prstDash val="solid"/>
                      <a:round/>
                      <a:headEnd type="none" w="sm" len="sm"/>
                      <a:tailEnd type="none" w="sm" len="sm"/>
                    </a:lnR>
                    <a:lnT w="12700" cap="flat" cmpd="sng" algn="ctr">
                      <a:solidFill>
                        <a:schemeClr val="accent3"/>
                      </a:solidFill>
                      <a:prstDash val="solid"/>
                      <a:round/>
                      <a:headEnd type="none" w="med" len="med"/>
                      <a:tailEnd type="none" w="med" len="med"/>
                    </a:lnT>
                    <a:lnB w="12700" cap="flat" cmpd="sng">
                      <a:noFill/>
                      <a:prstDash val="solid"/>
                      <a:round/>
                      <a:headEnd type="none" w="sm" len="sm"/>
                      <a:tailEnd type="none" w="sm" len="sm"/>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1"/>
                  </a:ext>
                </a:extLst>
              </a:tr>
            </a:tbl>
          </a:graphicData>
        </a:graphic>
      </p:graphicFrame>
      <p:sp>
        <p:nvSpPr>
          <p:cNvPr id="16" name="Google Shape;770;p13"/>
          <p:cNvSpPr/>
          <p:nvPr/>
        </p:nvSpPr>
        <p:spPr>
          <a:xfrm>
            <a:off x="5098774" y="3429000"/>
            <a:ext cx="3081130" cy="1083365"/>
          </a:xfrm>
          <a:prstGeom prst="ellipse">
            <a:avLst/>
          </a:prstGeom>
          <a:noFill/>
          <a:ln w="19050" cap="flat" cmpd="sng">
            <a:solidFill>
              <a:schemeClr val="tx2"/>
            </a:solidFill>
            <a:prstDash val="solid"/>
            <a:round/>
            <a:headEnd type="none" w="sm" len="sm"/>
            <a:tailEnd type="none" w="sm" len="sm"/>
          </a:ln>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7" name="Google Shape;771;p13"/>
          <p:cNvSpPr/>
          <p:nvPr/>
        </p:nvSpPr>
        <p:spPr>
          <a:xfrm>
            <a:off x="8259571" y="3388492"/>
            <a:ext cx="3081130" cy="1083365"/>
          </a:xfrm>
          <a:prstGeom prst="ellipse">
            <a:avLst/>
          </a:prstGeom>
          <a:noFill/>
          <a:ln w="19050" cap="flat" cmpd="sng">
            <a:solidFill>
              <a:schemeClr val="tx2"/>
            </a:solidFill>
            <a:prstDash val="solid"/>
            <a:round/>
            <a:headEnd type="none" w="sm" len="sm"/>
            <a:tailEnd type="none" w="sm" len="sm"/>
          </a:ln>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18" name="Google Shape;772;p13"/>
          <p:cNvCxnSpPr/>
          <p:nvPr/>
        </p:nvCxnSpPr>
        <p:spPr>
          <a:xfrm flipH="1">
            <a:off x="4179404" y="4432852"/>
            <a:ext cx="1754257" cy="939248"/>
          </a:xfrm>
          <a:prstGeom prst="straightConnector1">
            <a:avLst/>
          </a:prstGeom>
          <a:noFill/>
          <a:ln w="19050" cap="flat" cmpd="sng">
            <a:solidFill>
              <a:schemeClr val="tx2"/>
            </a:solidFill>
            <a:prstDash val="solid"/>
            <a:round/>
            <a:headEnd type="none" w="sm" len="sm"/>
            <a:tailEnd type="triangle" w="med" len="med"/>
          </a:ln>
          <a:effectLst/>
        </p:spPr>
      </p:cxnSp>
      <p:cxnSp>
        <p:nvCxnSpPr>
          <p:cNvPr id="19" name="Google Shape;773;p13"/>
          <p:cNvCxnSpPr/>
          <p:nvPr/>
        </p:nvCxnSpPr>
        <p:spPr>
          <a:xfrm flipH="1">
            <a:off x="7124700" y="4361456"/>
            <a:ext cx="1754257" cy="939248"/>
          </a:xfrm>
          <a:prstGeom prst="straightConnector1">
            <a:avLst/>
          </a:prstGeom>
          <a:noFill/>
          <a:ln w="19050" cap="flat" cmpd="sng">
            <a:solidFill>
              <a:schemeClr val="tx2"/>
            </a:solidFill>
            <a:prstDash val="solid"/>
            <a:round/>
            <a:headEnd type="none" w="sm" len="sm"/>
            <a:tailEnd type="triangle" w="med" len="med"/>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51">
                                            <p:txEl>
                                              <p:pRg st="0" end="0"/>
                                            </p:txEl>
                                          </p:spTgt>
                                        </p:tgtEl>
                                        <p:attrNameLst>
                                          <p:attrName>style.visibility</p:attrName>
                                        </p:attrNameLst>
                                      </p:cBhvr>
                                      <p:to>
                                        <p:strVal val="visible"/>
                                      </p:to>
                                    </p:set>
                                    <p:animEffect transition="in" filter="fade">
                                      <p:cBhvr>
                                        <p:cTn id="7" dur="1000"/>
                                        <p:tgtEl>
                                          <p:spTgt spid="7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51">
                                            <p:txEl>
                                              <p:pRg st="1" end="1"/>
                                            </p:txEl>
                                          </p:spTgt>
                                        </p:tgtEl>
                                        <p:attrNameLst>
                                          <p:attrName>style.visibility</p:attrName>
                                        </p:attrNameLst>
                                      </p:cBhvr>
                                      <p:to>
                                        <p:strVal val="visible"/>
                                      </p:to>
                                    </p:set>
                                    <p:animEffect transition="in" filter="fade">
                                      <p:cBhvr>
                                        <p:cTn id="12" dur="1000"/>
                                        <p:tgtEl>
                                          <p:spTgt spid="7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2000"/>
                                        <p:tgtEl>
                                          <p:spTgt spid="14"/>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20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2000"/>
                                        <p:tgtEl>
                                          <p:spTgt spid="17"/>
                                        </p:tgtEl>
                                      </p:cBhvr>
                                    </p:animEffect>
                                  </p:childTnLst>
                                </p:cTn>
                              </p:par>
                            </p:childTnLst>
                          </p:cTn>
                        </p:par>
                        <p:par>
                          <p:cTn id="27" fill="hold">
                            <p:stCondLst>
                              <p:cond delay="2000"/>
                            </p:stCondLst>
                            <p:childTnLst>
                              <p:par>
                                <p:cTn id="28" presetID="10" presetClass="entr" presetSubtype="0" fill="hold" nodeType="after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2000"/>
                                        <p:tgtEl>
                                          <p:spTgt spid="16"/>
                                        </p:tgtEl>
                                      </p:cBhvr>
                                    </p:animEffect>
                                  </p:childTnLst>
                                </p:cTn>
                              </p:par>
                            </p:childTnLst>
                          </p:cTn>
                        </p:par>
                        <p:par>
                          <p:cTn id="36" fill="hold">
                            <p:stCondLst>
                              <p:cond delay="2000"/>
                            </p:stCondLst>
                            <p:childTnLst>
                              <p:par>
                                <p:cTn id="37" presetID="10" presetClass="entr" presetSubtype="0" fill="hold"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720"/>
        <p:cNvGrpSpPr/>
        <p:nvPr/>
      </p:nvGrpSpPr>
      <p:grpSpPr>
        <a:xfrm>
          <a:off x="0" y="0"/>
          <a:ext cx="0" cy="0"/>
          <a:chOff x="0" y="0"/>
          <a:chExt cx="0" cy="0"/>
        </a:xfrm>
      </p:grpSpPr>
      <p:sp>
        <p:nvSpPr>
          <p:cNvPr id="721" name="Google Shape;721;g9c7fbe508c_0_270"/>
          <p:cNvSpPr txBox="1">
            <a:spLocks noGrp="1"/>
          </p:cNvSpPr>
          <p:nvPr>
            <p:ph type="title"/>
          </p:nvPr>
        </p:nvSpPr>
        <p:spPr>
          <a:xfrm>
            <a:off x="609600" y="771348"/>
            <a:ext cx="10871200" cy="646290"/>
          </a:xfrm>
        </p:spPr>
        <p:txBody>
          <a:bodyPr/>
          <a:lstStyle/>
          <a:p>
            <a:pPr lvl="0" algn="r" rtl="1"/>
            <a:r>
              <a:rPr lang="ar-LB" sz="3600" b="1" dirty="0">
                <a:latin typeface="Simplified Arabic" panose="02020603050405020304" pitchFamily="18" charset="-78"/>
                <a:cs typeface="Simplified Arabic" panose="02020603050405020304" pitchFamily="18" charset="-78"/>
              </a:rPr>
              <a:t>المعارف، والمهارات والمعايير في إطار الكفاءة العالمي</a:t>
            </a:r>
            <a:endParaRPr lang="en-US" sz="3600" dirty="0"/>
          </a:p>
        </p:txBody>
      </p:sp>
      <p:sp>
        <p:nvSpPr>
          <p:cNvPr id="722" name="Google Shape;722;g9c7fbe508c_0_270"/>
          <p:cNvSpPr txBox="1">
            <a:spLocks noGrp="1"/>
          </p:cNvSpPr>
          <p:nvPr>
            <p:ph type="body" idx="1"/>
          </p:nvPr>
        </p:nvSpPr>
        <p:spPr/>
        <p:txBody>
          <a:bodyPr>
            <a:noAutofit/>
          </a:bodyPr>
          <a:lstStyle/>
          <a:p>
            <a:pPr lvl="0" algn="r" rtl="1"/>
            <a:r>
              <a:rPr lang="ar-LB" sz="2400" b="1" dirty="0">
                <a:latin typeface="Simplified Arabic" panose="02020603050405020304" pitchFamily="18" charset="-78"/>
                <a:cs typeface="Simplified Arabic" panose="02020603050405020304" pitchFamily="18" charset="-78"/>
              </a:rPr>
              <a:t>بيانات المعارف و/أو المهارات (معايير المحتوى): </a:t>
            </a:r>
            <a:r>
              <a:rPr lang="ar-LB" sz="2400" u="sng" dirty="0">
                <a:latin typeface="Simplified Arabic" panose="02020603050405020304" pitchFamily="18" charset="-78"/>
                <a:cs typeface="Simplified Arabic" panose="02020603050405020304" pitchFamily="18" charset="-78"/>
              </a:rPr>
              <a:t>ماذا </a:t>
            </a:r>
            <a:r>
              <a:rPr lang="ar-LB" sz="2400" dirty="0">
                <a:latin typeface="Simplified Arabic" panose="02020603050405020304" pitchFamily="18" charset="-78"/>
                <a:cs typeface="Simplified Arabic" panose="02020603050405020304" pitchFamily="18" charset="-78"/>
              </a:rPr>
              <a:t>يتوقع من </a:t>
            </a:r>
            <a:r>
              <a:rPr lang="ar-LB" sz="2400" dirty="0" smtClean="0">
                <a:latin typeface="Simplified Arabic" panose="02020603050405020304" pitchFamily="18" charset="-78"/>
                <a:cs typeface="Simplified Arabic" panose="02020603050405020304" pitchFamily="18" charset="-78"/>
              </a:rPr>
              <a:t>المتعلّمين </a:t>
            </a:r>
            <a:r>
              <a:rPr lang="ar-LB" sz="2400" dirty="0">
                <a:latin typeface="Simplified Arabic" panose="02020603050405020304" pitchFamily="18" charset="-78"/>
                <a:cs typeface="Simplified Arabic" panose="02020603050405020304" pitchFamily="18" charset="-78"/>
              </a:rPr>
              <a:t>أن يعرفوه ويستطيعوا فعله </a:t>
            </a:r>
            <a:r>
              <a:rPr lang="ar-LB" sz="2400" dirty="0" smtClean="0">
                <a:latin typeface="Simplified Arabic" panose="02020603050405020304" pitchFamily="18" charset="-78"/>
                <a:cs typeface="Simplified Arabic" panose="02020603050405020304" pitchFamily="18" charset="-78"/>
              </a:rPr>
              <a:t>من المحتوى كما </a:t>
            </a:r>
            <a:r>
              <a:rPr lang="ar-LB" sz="2400" dirty="0">
                <a:latin typeface="Simplified Arabic" panose="02020603050405020304" pitchFamily="18" charset="-78"/>
                <a:cs typeface="Simplified Arabic" panose="02020603050405020304" pitchFamily="18" charset="-78"/>
              </a:rPr>
              <a:t>يرد في إطار الكفاءة العالمي.</a:t>
            </a:r>
            <a:endParaRPr lang="en-US" sz="2400" dirty="0">
              <a:latin typeface="Simplified Arabic" panose="02020603050405020304" pitchFamily="18" charset="-78"/>
              <a:cs typeface="Simplified Arabic" panose="02020603050405020304" pitchFamily="18" charset="-78"/>
            </a:endParaRPr>
          </a:p>
          <a:p>
            <a:pPr lvl="1" algn="r" rtl="1"/>
            <a:r>
              <a:rPr lang="ar-LB" sz="2400" dirty="0">
                <a:latin typeface="Simplified Arabic" panose="02020603050405020304" pitchFamily="18" charset="-78"/>
                <a:cs typeface="Simplified Arabic" panose="02020603050405020304" pitchFamily="18" charset="-78"/>
              </a:rPr>
              <a:t>مثلاً: متعلّمو الصف الثالث </a:t>
            </a:r>
            <a:r>
              <a:rPr lang="ar-LB" sz="2400" b="1" dirty="0">
                <a:latin typeface="Simplified Arabic" panose="02020603050405020304" pitchFamily="18" charset="-78"/>
                <a:cs typeface="Simplified Arabic" panose="02020603050405020304" pitchFamily="18" charset="-78"/>
              </a:rPr>
              <a:t>يجب أن يكونوا قادرين على </a:t>
            </a:r>
            <a:r>
              <a:rPr lang="ar-LB" sz="2400" dirty="0" smtClean="0">
                <a:latin typeface="Simplified Arabic" panose="02020603050405020304" pitchFamily="18" charset="-78"/>
                <a:cs typeface="Simplified Arabic" panose="02020603050405020304" pitchFamily="18" charset="-78"/>
              </a:rPr>
              <a:t>استخلاص المعلومات في نص من المستوى الصفي المعني بواسطة مطابقة الكلمات المباشرة أو مطابقة الكلمات القريبة</a:t>
            </a:r>
          </a:p>
          <a:p>
            <a:pPr lvl="0" algn="r" rtl="1"/>
            <a:r>
              <a:rPr lang="ar-LB" sz="2400" b="1" dirty="0" smtClean="0">
                <a:latin typeface="Simplified Arabic" panose="02020603050405020304" pitchFamily="18" charset="-78"/>
                <a:cs typeface="Simplified Arabic" panose="02020603050405020304" pitchFamily="18" charset="-78"/>
              </a:rPr>
              <a:t>أدوات </a:t>
            </a:r>
            <a:r>
              <a:rPr lang="ar-LB" sz="2400" b="1" dirty="0">
                <a:latin typeface="Simplified Arabic" panose="02020603050405020304" pitchFamily="18" charset="-78"/>
                <a:cs typeface="Simplified Arabic" panose="02020603050405020304" pitchFamily="18" charset="-78"/>
              </a:rPr>
              <a:t>وصف الكفاءة العالمية (معايير الأداء): </a:t>
            </a:r>
            <a:r>
              <a:rPr lang="ar-LB" sz="2400" u="sng" dirty="0">
                <a:latin typeface="Simplified Arabic" panose="02020603050405020304" pitchFamily="18" charset="-78"/>
                <a:cs typeface="Simplified Arabic" panose="02020603050405020304" pitchFamily="18" charset="-78"/>
              </a:rPr>
              <a:t>كم</a:t>
            </a:r>
            <a:r>
              <a:rPr lang="ar-LB" sz="2400" dirty="0">
                <a:latin typeface="Simplified Arabic" panose="02020603050405020304" pitchFamily="18" charset="-78"/>
                <a:cs typeface="Simplified Arabic" panose="02020603050405020304" pitchFamily="18" charset="-78"/>
              </a:rPr>
              <a:t> من المحتوى ينبغي على المتعلّمين أن يعرفوه وأن يكونوا قادرين على تبيانه لناحية المعارف أو المهارات. </a:t>
            </a:r>
            <a:endParaRPr lang="en-US" sz="2400" dirty="0">
              <a:latin typeface="Simplified Arabic" panose="02020603050405020304" pitchFamily="18" charset="-78"/>
              <a:cs typeface="Simplified Arabic" panose="02020603050405020304" pitchFamily="18" charset="-78"/>
            </a:endParaRPr>
          </a:p>
          <a:p>
            <a:pPr lvl="1" algn="r" rtl="1"/>
            <a:r>
              <a:rPr lang="ar-LB" sz="2400" dirty="0">
                <a:latin typeface="Simplified Arabic" panose="02020603050405020304" pitchFamily="18" charset="-78"/>
                <a:cs typeface="Simplified Arabic" panose="02020603050405020304" pitchFamily="18" charset="-78"/>
              </a:rPr>
              <a:t>مثلاً: متعلّمو الصف الثالث الذين </a:t>
            </a:r>
            <a:r>
              <a:rPr lang="ar-LB" sz="2400" b="1" dirty="0">
                <a:latin typeface="Simplified Arabic" panose="02020603050405020304" pitchFamily="18" charset="-78"/>
                <a:cs typeface="Simplified Arabic" panose="02020603050405020304" pitchFamily="18" charset="-78"/>
              </a:rPr>
              <a:t>«يحققون الحدّ الأدنى العالمي من الكفاءة» </a:t>
            </a:r>
            <a:r>
              <a:rPr lang="ar-LB" sz="2400" dirty="0">
                <a:latin typeface="Simplified Arabic" panose="02020603050405020304" pitchFamily="18" charset="-78"/>
                <a:cs typeface="Simplified Arabic" panose="02020603050405020304" pitchFamily="18" charset="-78"/>
              </a:rPr>
              <a:t>يجب أن يكونوا قادرين على </a:t>
            </a:r>
            <a:r>
              <a:rPr lang="ar-LB" sz="2400" dirty="0" smtClean="0">
                <a:latin typeface="Simplified Arabic" panose="02020603050405020304" pitchFamily="18" charset="-78"/>
                <a:cs typeface="Simplified Arabic" panose="02020603050405020304" pitchFamily="18" charset="-78"/>
              </a:rPr>
              <a:t>استرجاع معلومة واحدة صريحة من نص بمستوى الصف الثالث بواسطة مطابقة الكلمات المباشرة أو مطابقة الكلمات القريبة عندما تكون المعلومة المطلوبة متاخمة للكلمة المطابَقة والمعلومات المتنافسة محدودة. وهذا يكون عادةً كردّ على أسئلة «من»، «ماذا»، «متى»، أو «أين».</a:t>
            </a:r>
            <a:endParaRPr lang="en-US" sz="2400" dirty="0">
              <a:latin typeface="Simplified Arabic" panose="02020603050405020304" pitchFamily="18" charset="-78"/>
              <a:cs typeface="Simplified Arabic" panose="02020603050405020304" pitchFamily="18" charset="-78"/>
            </a:endParaRPr>
          </a:p>
        </p:txBody>
      </p:sp>
      <p:sp>
        <p:nvSpPr>
          <p:cNvPr id="724" name="Google Shape;724;g9c7fbe508c_0_270"/>
          <p:cNvSpPr/>
          <p:nvPr/>
        </p:nvSpPr>
        <p:spPr>
          <a:xfrm>
            <a:off x="875201" y="679696"/>
            <a:ext cx="670200" cy="692400"/>
          </a:xfrm>
          <a:prstGeom prst="plus">
            <a:avLst>
              <a:gd name="adj" fmla="val 25000"/>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 name="Picture 1" descr="A black and white logo&#10;&#10;Description automatically generated with low confidence">
            <a:extLst>
              <a:ext uri="{FF2B5EF4-FFF2-40B4-BE49-F238E27FC236}">
                <a16:creationId xmlns:a16="http://schemas.microsoft.com/office/drawing/2014/main" xmlns="" id="{AF003E60-7A38-6D05-2322-18A438B0F20F}"/>
              </a:ext>
            </a:extLst>
          </p:cNvPr>
          <p:cNvPicPr>
            <a:picLocks noChangeAspect="1"/>
          </p:cNvPicPr>
          <p:nvPr/>
        </p:nvPicPr>
        <p:blipFill rotWithShape="1">
          <a:blip r:embed="rId3"/>
          <a:srcRect l="56736" t="15091" r="16052" b="56378"/>
          <a:stretch/>
        </p:blipFill>
        <p:spPr>
          <a:xfrm>
            <a:off x="11085812" y="5960933"/>
            <a:ext cx="789975" cy="640080"/>
          </a:xfrm>
          <a:prstGeom prst="rect">
            <a:avLst/>
          </a:prstGeom>
        </p:spPr>
      </p:pic>
    </p:spTree>
    <p:extLst>
      <p:ext uri="{BB962C8B-B14F-4D97-AF65-F5344CB8AC3E}">
        <p14:creationId xmlns:p14="http://schemas.microsoft.com/office/powerpoint/2010/main" val="4941337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6991A4-9D34-4F22-BD88-5411F7942DD5}"/>
              </a:ext>
            </a:extLst>
          </p:cNvPr>
          <p:cNvSpPr>
            <a:spLocks noGrp="1"/>
          </p:cNvSpPr>
          <p:nvPr>
            <p:ph type="title"/>
          </p:nvPr>
        </p:nvSpPr>
        <p:spPr>
          <a:xfrm>
            <a:off x="838200" y="365125"/>
            <a:ext cx="10515600" cy="5472967"/>
          </a:xfrm>
        </p:spPr>
        <p:txBody>
          <a:bodyPr>
            <a:normAutofit/>
          </a:bodyPr>
          <a:lstStyle/>
          <a:p>
            <a:pPr algn="ctr" rtl="1"/>
            <a:r>
              <a:rPr lang="ar-LB" dirty="0" smtClean="0">
                <a:latin typeface="Simplified Arabic" panose="02020603050405020304" pitchFamily="18" charset="-78"/>
                <a:cs typeface="Simplified Arabic" panose="02020603050405020304" pitchFamily="18" charset="-78"/>
              </a:rPr>
              <a:t>المحاضرة 1</a:t>
            </a:r>
            <a:br>
              <a:rPr lang="ar-LB" dirty="0" smtClean="0">
                <a:latin typeface="Simplified Arabic" panose="02020603050405020304" pitchFamily="18" charset="-78"/>
                <a:cs typeface="Simplified Arabic" panose="02020603050405020304" pitchFamily="18" charset="-78"/>
              </a:rPr>
            </a:br>
            <a:r>
              <a:rPr lang="ar-LB" dirty="0" smtClean="0">
                <a:latin typeface="Simplified Arabic" panose="02020603050405020304" pitchFamily="18" charset="-78"/>
                <a:cs typeface="Simplified Arabic" panose="02020603050405020304" pitchFamily="18" charset="-78"/>
              </a:rPr>
              <a:t/>
            </a:r>
            <a:br>
              <a:rPr lang="ar-LB" dirty="0" smtClean="0">
                <a:latin typeface="Simplified Arabic" panose="02020603050405020304" pitchFamily="18" charset="-78"/>
                <a:cs typeface="Simplified Arabic" panose="02020603050405020304" pitchFamily="18" charset="-78"/>
              </a:rPr>
            </a:br>
            <a:r>
              <a:rPr lang="ar-LB" dirty="0" smtClean="0">
                <a:latin typeface="Simplified Arabic" panose="02020603050405020304" pitchFamily="18" charset="-78"/>
                <a:cs typeface="Simplified Arabic" panose="02020603050405020304" pitchFamily="18" charset="-78"/>
              </a:rPr>
              <a:t>الترحيب والتعارف</a:t>
            </a:r>
            <a:endParaRPr lang="en-GB" dirty="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14589216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147"/>
        <p:cNvGrpSpPr/>
        <p:nvPr/>
      </p:nvGrpSpPr>
      <p:grpSpPr>
        <a:xfrm>
          <a:off x="0" y="0"/>
          <a:ext cx="0" cy="0"/>
          <a:chOff x="0" y="0"/>
          <a:chExt cx="0" cy="0"/>
        </a:xfrm>
      </p:grpSpPr>
      <p:sp>
        <p:nvSpPr>
          <p:cNvPr id="1149" name="Google Shape;1149;g9c7fbe508c_0_277"/>
          <p:cNvSpPr txBox="1">
            <a:spLocks noGrp="1"/>
          </p:cNvSpPr>
          <p:nvPr>
            <p:ph type="title"/>
          </p:nvPr>
        </p:nvSpPr>
        <p:spPr>
          <a:xfrm>
            <a:off x="609600" y="344436"/>
            <a:ext cx="10871200" cy="1073202"/>
          </a:xfrm>
          <a:prstGeom prst="rect">
            <a:avLst/>
          </a:prstGeom>
          <a:noFill/>
          <a:ln>
            <a:noFill/>
          </a:ln>
        </p:spPr>
        <p:txBody>
          <a:bodyPr spcFirstLastPara="1" wrap="square" lIns="91425" tIns="45700" rIns="91425" bIns="45700" anchor="b" anchorCtr="0">
            <a:spAutoFit/>
          </a:bodyPr>
          <a:lstStyle/>
          <a:p>
            <a:pPr lvl="0" algn="r" rtl="1"/>
            <a:r>
              <a:rPr lang="ar-LB" sz="3200" b="1" dirty="0">
                <a:latin typeface="Simplified Arabic" panose="02020603050405020304" pitchFamily="18" charset="-78"/>
                <a:cs typeface="Simplified Arabic" panose="02020603050405020304" pitchFamily="18" charset="-78"/>
              </a:rPr>
              <a:t>المعارف </a:t>
            </a:r>
            <a:r>
              <a:rPr lang="ar-LB" sz="3200" b="1" dirty="0" smtClean="0">
                <a:latin typeface="Simplified Arabic" panose="02020603050405020304" pitchFamily="18" charset="-78"/>
                <a:cs typeface="Simplified Arabic" panose="02020603050405020304" pitchFamily="18" charset="-78"/>
              </a:rPr>
              <a:t>والمهارات </a:t>
            </a:r>
            <a:r>
              <a:rPr lang="ar-LB" sz="3200" b="1" dirty="0">
                <a:latin typeface="Simplified Arabic" panose="02020603050405020304" pitchFamily="18" charset="-78"/>
                <a:cs typeface="Simplified Arabic" panose="02020603050405020304" pitchFamily="18" charset="-78"/>
              </a:rPr>
              <a:t>في إطار الكفاءة </a:t>
            </a:r>
            <a:r>
              <a:rPr lang="ar-LB" sz="3200" b="1" dirty="0" smtClean="0">
                <a:latin typeface="Simplified Arabic" panose="02020603050405020304" pitchFamily="18" charset="-78"/>
                <a:cs typeface="Simplified Arabic" panose="02020603050405020304" pitchFamily="18" charset="-78"/>
              </a:rPr>
              <a:t>العالمي (القراءة)</a:t>
            </a:r>
            <a:r>
              <a:rPr lang="en-US" dirty="0"/>
              <a:t/>
            </a:r>
            <a:br>
              <a:rPr lang="en-US" dirty="0"/>
            </a:br>
            <a:endParaRPr dirty="0"/>
          </a:p>
        </p:txBody>
      </p:sp>
      <p:sp>
        <p:nvSpPr>
          <p:cNvPr id="1150" name="Google Shape;1150;g9c7fbe508c_0_277"/>
          <p:cNvSpPr/>
          <p:nvPr/>
        </p:nvSpPr>
        <p:spPr>
          <a:xfrm>
            <a:off x="314290" y="391013"/>
            <a:ext cx="670200" cy="692400"/>
          </a:xfrm>
          <a:prstGeom prst="plus">
            <a:avLst>
              <a:gd name="adj" fmla="val 25000"/>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5389" y="1051174"/>
            <a:ext cx="7262783" cy="5478646"/>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155"/>
        <p:cNvGrpSpPr/>
        <p:nvPr/>
      </p:nvGrpSpPr>
      <p:grpSpPr>
        <a:xfrm>
          <a:off x="0" y="0"/>
          <a:ext cx="0" cy="0"/>
          <a:chOff x="0" y="0"/>
          <a:chExt cx="0" cy="0"/>
        </a:xfrm>
      </p:grpSpPr>
      <p:sp>
        <p:nvSpPr>
          <p:cNvPr id="1156" name="Google Shape;1156;g9c7fbe508c_0_1434"/>
          <p:cNvSpPr txBox="1">
            <a:spLocks noGrp="1"/>
          </p:cNvSpPr>
          <p:nvPr>
            <p:ph type="title"/>
          </p:nvPr>
        </p:nvSpPr>
        <p:spPr>
          <a:xfrm>
            <a:off x="609600" y="771348"/>
            <a:ext cx="10871200" cy="646290"/>
          </a:xfrm>
          <a:prstGeom prst="rect">
            <a:avLst/>
          </a:prstGeom>
          <a:noFill/>
          <a:ln>
            <a:noFill/>
          </a:ln>
        </p:spPr>
        <p:txBody>
          <a:bodyPr spcFirstLastPara="1" wrap="square" lIns="91425" tIns="45700" rIns="91425" bIns="45700" anchor="b" anchorCtr="0">
            <a:spAutoFit/>
          </a:bodyPr>
          <a:lstStyle/>
          <a:p>
            <a:pPr lvl="0" algn="r" rtl="1"/>
            <a:r>
              <a:rPr lang="ar-LB" sz="3600" b="1" dirty="0">
                <a:latin typeface="Simplified Arabic" panose="02020603050405020304" pitchFamily="18" charset="-78"/>
                <a:cs typeface="Simplified Arabic" panose="02020603050405020304" pitchFamily="18" charset="-78"/>
              </a:rPr>
              <a:t>أدوات وصف الكفاءة العالمية (</a:t>
            </a:r>
            <a:r>
              <a:rPr lang="en-US" sz="3600" b="1" dirty="0">
                <a:latin typeface="Simplified Arabic" panose="02020603050405020304" pitchFamily="18" charset="-78"/>
                <a:cs typeface="Simplified Arabic" panose="02020603050405020304" pitchFamily="18" charset="-78"/>
              </a:rPr>
              <a:t>GPD</a:t>
            </a:r>
            <a:r>
              <a:rPr lang="en-US" sz="3600" b="1" cap="none" dirty="0">
                <a:latin typeface="Simplified Arabic" panose="02020603050405020304" pitchFamily="18" charset="-78"/>
                <a:cs typeface="Simplified Arabic" panose="02020603050405020304" pitchFamily="18" charset="-78"/>
              </a:rPr>
              <a:t>s</a:t>
            </a:r>
            <a:r>
              <a:rPr lang="ar-LB" sz="3600" b="1" dirty="0">
                <a:latin typeface="Simplified Arabic" panose="02020603050405020304" pitchFamily="18" charset="-78"/>
                <a:cs typeface="Simplified Arabic" panose="02020603050405020304" pitchFamily="18" charset="-78"/>
              </a:rPr>
              <a:t>)</a:t>
            </a:r>
            <a:endParaRPr sz="3600" dirty="0"/>
          </a:p>
        </p:txBody>
      </p:sp>
      <p:sp>
        <p:nvSpPr>
          <p:cNvPr id="1157" name="Google Shape;1157;g9c7fbe508c_0_1434"/>
          <p:cNvSpPr txBox="1">
            <a:spLocks noGrp="1"/>
          </p:cNvSpPr>
          <p:nvPr>
            <p:ph type="body" idx="1"/>
          </p:nvPr>
        </p:nvSpPr>
        <p:spPr>
          <a:xfrm>
            <a:off x="609600" y="1600201"/>
            <a:ext cx="10871200" cy="4419599"/>
          </a:xfrm>
          <a:prstGeom prst="rect">
            <a:avLst/>
          </a:prstGeom>
          <a:noFill/>
          <a:ln>
            <a:noFill/>
          </a:ln>
        </p:spPr>
        <p:txBody>
          <a:bodyPr spcFirstLastPara="1" wrap="square" lIns="91425" tIns="45700" rIns="91425" bIns="45700" anchor="t" anchorCtr="0">
            <a:normAutofit/>
          </a:bodyPr>
          <a:lstStyle/>
          <a:p>
            <a:pPr lvl="0" algn="r" rtl="1"/>
            <a:r>
              <a:rPr lang="ar-LB" sz="2000" dirty="0">
                <a:latin typeface="Simplified Arabic" panose="02020603050405020304" pitchFamily="18" charset="-78"/>
                <a:cs typeface="Simplified Arabic" panose="02020603050405020304" pitchFamily="18" charset="-78"/>
              </a:rPr>
              <a:t>لكلّ ناتج فرعي ومعرفة أو مهارة أدوات وصف الأداء على مستويات الكفاءة العالمية من «تحقيق جزئي، وتحقيق وتخطي.</a:t>
            </a:r>
          </a:p>
          <a:p>
            <a:pPr lvl="0" algn="r" rtl="1"/>
            <a:r>
              <a:rPr lang="ar-LB" sz="2000" dirty="0">
                <a:latin typeface="Simplified Arabic" panose="02020603050405020304" pitchFamily="18" charset="-78"/>
                <a:cs typeface="Simplified Arabic" panose="02020603050405020304" pitchFamily="18" charset="-78"/>
              </a:rPr>
              <a:t>على سبيل المثال، في الصف [</a:t>
            </a:r>
            <a:r>
              <a:rPr lang="en-US" sz="2000" dirty="0">
                <a:latin typeface="Simplified Arabic" panose="02020603050405020304" pitchFamily="18" charset="-78"/>
                <a:cs typeface="Simplified Arabic" panose="02020603050405020304" pitchFamily="18" charset="-78"/>
              </a:rPr>
              <a:t>X</a:t>
            </a:r>
            <a:r>
              <a:rPr lang="ar-LB" sz="2000" dirty="0">
                <a:latin typeface="Simplified Arabic" panose="02020603050405020304" pitchFamily="18" charset="-78"/>
                <a:cs typeface="Simplified Arabic" panose="02020603050405020304" pitchFamily="18" charset="-78"/>
              </a:rPr>
              <a:t>] وفي المجال [اسم المجال]، للناتج [اسم الناتج] والناتج الفرعي [اسم الناتج الفرعي] من إطار الكفاءة العالمي  ما يلي</a:t>
            </a:r>
            <a:r>
              <a:rPr lang="ar-LB" sz="2000" dirty="0" smtClean="0">
                <a:latin typeface="Simplified Arabic" panose="02020603050405020304" pitchFamily="18" charset="-78"/>
                <a:cs typeface="Simplified Arabic" panose="02020603050405020304" pitchFamily="18" charset="-78"/>
              </a:rPr>
              <a:t>:</a:t>
            </a:r>
            <a:endParaRPr lang="en-US" dirty="0" smtClean="0"/>
          </a:p>
        </p:txBody>
      </p:sp>
      <p:graphicFrame>
        <p:nvGraphicFramePr>
          <p:cNvPr id="1158" name="Google Shape;1158;g9c7fbe508c_0_1434"/>
          <p:cNvGraphicFramePr/>
          <p:nvPr>
            <p:extLst>
              <p:ext uri="{D42A27DB-BD31-4B8C-83A1-F6EECF244321}">
                <p14:modId xmlns:p14="http://schemas.microsoft.com/office/powerpoint/2010/main" val="2153810690"/>
              </p:ext>
            </p:extLst>
          </p:nvPr>
        </p:nvGraphicFramePr>
        <p:xfrm>
          <a:off x="659892" y="3690872"/>
          <a:ext cx="10872200" cy="1833900"/>
        </p:xfrm>
        <a:graphic>
          <a:graphicData uri="http://schemas.openxmlformats.org/drawingml/2006/table">
            <a:tbl>
              <a:tblPr rtl="1" firstRow="1" bandRow="1">
                <a:noFill/>
              </a:tblPr>
              <a:tblGrid>
                <a:gridCol w="2718050">
                  <a:extLst>
                    <a:ext uri="{9D8B030D-6E8A-4147-A177-3AD203B41FA5}">
                      <a16:colId xmlns:a16="http://schemas.microsoft.com/office/drawing/2014/main" xmlns="" val="20000"/>
                    </a:ext>
                  </a:extLst>
                </a:gridCol>
                <a:gridCol w="2718050">
                  <a:extLst>
                    <a:ext uri="{9D8B030D-6E8A-4147-A177-3AD203B41FA5}">
                      <a16:colId xmlns:a16="http://schemas.microsoft.com/office/drawing/2014/main" xmlns="" val="20001"/>
                    </a:ext>
                  </a:extLst>
                </a:gridCol>
                <a:gridCol w="2718050">
                  <a:extLst>
                    <a:ext uri="{9D8B030D-6E8A-4147-A177-3AD203B41FA5}">
                      <a16:colId xmlns:a16="http://schemas.microsoft.com/office/drawing/2014/main" xmlns="" val="20002"/>
                    </a:ext>
                  </a:extLst>
                </a:gridCol>
                <a:gridCol w="2718050">
                  <a:extLst>
                    <a:ext uri="{9D8B030D-6E8A-4147-A177-3AD203B41FA5}">
                      <a16:colId xmlns:a16="http://schemas.microsoft.com/office/drawing/2014/main" xmlns="" val="20003"/>
                    </a:ext>
                  </a:extLst>
                </a:gridCol>
              </a:tblGrid>
              <a:tr h="370850">
                <a:tc>
                  <a:txBody>
                    <a:bodyPr/>
                    <a:lstStyle/>
                    <a:p>
                      <a:pPr marL="0" marR="0" lvl="0" indent="0" algn="ctr" rtl="1">
                        <a:lnSpc>
                          <a:spcPct val="100000"/>
                        </a:lnSpc>
                        <a:spcBef>
                          <a:spcPts val="0"/>
                        </a:spcBef>
                        <a:spcAft>
                          <a:spcPts val="0"/>
                        </a:spcAft>
                        <a:buClr>
                          <a:srgbClr val="000000"/>
                        </a:buClr>
                        <a:buSzPts val="2000"/>
                        <a:buFont typeface="Arial"/>
                        <a:buNone/>
                      </a:pPr>
                      <a:r>
                        <a:rPr lang="ar-LB" sz="1800" b="1" u="none" strike="noStrike" cap="none" dirty="0" smtClean="0">
                          <a:solidFill>
                            <a:schemeClr val="bg1"/>
                          </a:solidFill>
                          <a:latin typeface="Simplified Arabic" panose="02020603050405020304" pitchFamily="18" charset="-78"/>
                          <a:cs typeface="Simplified Arabic" panose="02020603050405020304" pitchFamily="18" charset="-78"/>
                        </a:rPr>
                        <a:t>الناتج الفرعي</a:t>
                      </a:r>
                      <a:endParaRPr sz="1800" b="1" u="none" strike="noStrike" cap="none" dirty="0">
                        <a:solidFill>
                          <a:schemeClr val="bg1"/>
                        </a:solidFill>
                        <a:latin typeface="Simplified Arabic" panose="02020603050405020304" pitchFamily="18" charset="-78"/>
                        <a:cs typeface="Simplified Arabic" panose="02020603050405020304" pitchFamily="18" charset="-78"/>
                      </a:endParaRPr>
                    </a:p>
                  </a:txBody>
                  <a:tcPr marL="91450" marR="91450" marT="45725" marB="45725">
                    <a:lnL w="9525" cap="flat" cmpd="sng">
                      <a:solidFill>
                        <a:srgbClr val="000000">
                          <a:alpha val="0"/>
                        </a:srgbClr>
                      </a:solidFill>
                      <a:prstDash val="solid"/>
                      <a:round/>
                      <a:headEnd type="none" w="sm" len="sm"/>
                      <a:tailEnd type="none" w="sm" len="sm"/>
                    </a:lnL>
                    <a:lnR w="12700" cap="flat" cmpd="sng">
                      <a:solidFill>
                        <a:schemeClr val="accent3"/>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accent3"/>
                      </a:solidFill>
                      <a:prstDash val="solid"/>
                      <a:round/>
                      <a:headEnd type="none" w="sm" len="sm"/>
                      <a:tailEnd type="none" w="sm" len="sm"/>
                    </a:lnB>
                    <a:solidFill>
                      <a:srgbClr val="651D32"/>
                    </a:solidFill>
                  </a:tcPr>
                </a:tc>
                <a:tc>
                  <a:txBody>
                    <a:bodyPr/>
                    <a:lstStyle/>
                    <a:p>
                      <a:pPr marL="0" marR="0" lvl="0" indent="0" algn="ctr" rtl="1">
                        <a:lnSpc>
                          <a:spcPct val="100000"/>
                        </a:lnSpc>
                        <a:spcBef>
                          <a:spcPts val="0"/>
                        </a:spcBef>
                        <a:spcAft>
                          <a:spcPts val="0"/>
                        </a:spcAft>
                        <a:buClr>
                          <a:srgbClr val="000000"/>
                        </a:buClr>
                        <a:buSzPts val="2000"/>
                        <a:buFont typeface="Arial"/>
                        <a:buNone/>
                      </a:pPr>
                      <a:r>
                        <a:rPr lang="ar-LB" sz="1800" b="1" u="none" strike="noStrike" cap="none" dirty="0" smtClean="0">
                          <a:solidFill>
                            <a:schemeClr val="bg1"/>
                          </a:solidFill>
                          <a:latin typeface="Simplified Arabic" panose="02020603050405020304" pitchFamily="18" charset="-78"/>
                          <a:cs typeface="Simplified Arabic" panose="02020603050405020304" pitchFamily="18" charset="-78"/>
                        </a:rPr>
                        <a:t>يحقق جزئيًّا</a:t>
                      </a:r>
                      <a:endParaRPr sz="1800" b="1" u="none" strike="noStrike" cap="none" dirty="0">
                        <a:solidFill>
                          <a:schemeClr val="bg1"/>
                        </a:solidFill>
                        <a:latin typeface="Simplified Arabic" panose="02020603050405020304" pitchFamily="18" charset="-78"/>
                        <a:cs typeface="Simplified Arabic" panose="02020603050405020304" pitchFamily="18" charset="-78"/>
                      </a:endParaRPr>
                    </a:p>
                  </a:txBody>
                  <a:tcPr marL="91450" marR="91450" marT="45725" marB="45725">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accent3"/>
                      </a:solidFill>
                      <a:prstDash val="solid"/>
                      <a:round/>
                      <a:headEnd type="none" w="sm" len="sm"/>
                      <a:tailEnd type="none" w="sm" len="sm"/>
                    </a:lnB>
                    <a:solidFill>
                      <a:srgbClr val="651D32"/>
                    </a:solidFill>
                  </a:tcPr>
                </a:tc>
                <a:tc>
                  <a:txBody>
                    <a:bodyPr/>
                    <a:lstStyle/>
                    <a:p>
                      <a:pPr marL="0" marR="0" lvl="0" indent="0" algn="ctr" rtl="1">
                        <a:lnSpc>
                          <a:spcPct val="100000"/>
                        </a:lnSpc>
                        <a:spcBef>
                          <a:spcPts val="0"/>
                        </a:spcBef>
                        <a:spcAft>
                          <a:spcPts val="0"/>
                        </a:spcAft>
                        <a:buClr>
                          <a:srgbClr val="000000"/>
                        </a:buClr>
                        <a:buSzPts val="2000"/>
                        <a:buFont typeface="Arial"/>
                        <a:buNone/>
                      </a:pPr>
                      <a:r>
                        <a:rPr lang="ar-LB" sz="1800" b="1" u="none" strike="noStrike" cap="none" dirty="0" smtClean="0">
                          <a:solidFill>
                            <a:schemeClr val="bg1"/>
                          </a:solidFill>
                          <a:latin typeface="Simplified Arabic" panose="02020603050405020304" pitchFamily="18" charset="-78"/>
                          <a:cs typeface="Simplified Arabic" panose="02020603050405020304" pitchFamily="18" charset="-78"/>
                        </a:rPr>
                        <a:t>يحقق</a:t>
                      </a:r>
                      <a:endParaRPr sz="1800" b="1" u="none" strike="noStrike" cap="none" dirty="0">
                        <a:solidFill>
                          <a:schemeClr val="bg1"/>
                        </a:solidFill>
                        <a:latin typeface="Simplified Arabic" panose="02020603050405020304" pitchFamily="18" charset="-78"/>
                        <a:cs typeface="Simplified Arabic" panose="02020603050405020304" pitchFamily="18" charset="-78"/>
                      </a:endParaRPr>
                    </a:p>
                  </a:txBody>
                  <a:tcPr marL="91450" marR="91450" marT="45725" marB="45725">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accent3"/>
                      </a:solidFill>
                      <a:prstDash val="solid"/>
                      <a:round/>
                      <a:headEnd type="none" w="sm" len="sm"/>
                      <a:tailEnd type="none" w="sm" len="sm"/>
                    </a:lnB>
                    <a:solidFill>
                      <a:srgbClr val="651D32"/>
                    </a:solidFill>
                  </a:tcPr>
                </a:tc>
                <a:tc>
                  <a:txBody>
                    <a:bodyPr/>
                    <a:lstStyle/>
                    <a:p>
                      <a:pPr marL="0" marR="0" lvl="0" indent="0" algn="ctr" rtl="1">
                        <a:lnSpc>
                          <a:spcPct val="100000"/>
                        </a:lnSpc>
                        <a:spcBef>
                          <a:spcPts val="0"/>
                        </a:spcBef>
                        <a:spcAft>
                          <a:spcPts val="0"/>
                        </a:spcAft>
                        <a:buClr>
                          <a:srgbClr val="000000"/>
                        </a:buClr>
                        <a:buSzPts val="2000"/>
                        <a:buFont typeface="Arial"/>
                        <a:buNone/>
                      </a:pPr>
                      <a:r>
                        <a:rPr lang="ar-LB" sz="1800" b="1" u="none" strike="noStrike" cap="none" dirty="0" smtClean="0">
                          <a:solidFill>
                            <a:schemeClr val="bg1"/>
                          </a:solidFill>
                          <a:latin typeface="Simplified Arabic" panose="02020603050405020304" pitchFamily="18" charset="-78"/>
                          <a:cs typeface="Simplified Arabic" panose="02020603050405020304" pitchFamily="18" charset="-78"/>
                        </a:rPr>
                        <a:t>يتخطّى</a:t>
                      </a:r>
                      <a:endParaRPr sz="1800" b="1" u="none" strike="noStrike" cap="none" dirty="0">
                        <a:solidFill>
                          <a:schemeClr val="bg1"/>
                        </a:solidFill>
                        <a:latin typeface="Simplified Arabic" panose="02020603050405020304" pitchFamily="18" charset="-78"/>
                        <a:cs typeface="Simplified Arabic" panose="02020603050405020304" pitchFamily="18" charset="-78"/>
                      </a:endParaRPr>
                    </a:p>
                  </a:txBody>
                  <a:tcPr marL="91450" marR="91450" marT="45725" marB="45725">
                    <a:lnL w="12700" cap="flat" cmpd="sng">
                      <a:solidFill>
                        <a:schemeClr val="accent3"/>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accent3"/>
                      </a:solidFill>
                      <a:prstDash val="solid"/>
                      <a:round/>
                      <a:headEnd type="none" w="sm" len="sm"/>
                      <a:tailEnd type="none" w="sm" len="sm"/>
                    </a:lnB>
                    <a:solidFill>
                      <a:srgbClr val="651D32"/>
                    </a:solidFill>
                  </a:tcPr>
                </a:tc>
                <a:extLst>
                  <a:ext uri="{0D108BD9-81ED-4DB2-BD59-A6C34878D82A}">
                    <a16:rowId xmlns:a16="http://schemas.microsoft.com/office/drawing/2014/main" xmlns="" val="10000"/>
                  </a:ext>
                </a:extLst>
              </a:tr>
              <a:tr h="655325">
                <a:tc>
                  <a:txBody>
                    <a:bodyPr/>
                    <a:lstStyle/>
                    <a:p>
                      <a:pPr marL="0" marR="0" lvl="0" indent="0" algn="r" rtl="1">
                        <a:lnSpc>
                          <a:spcPct val="100000"/>
                        </a:lnSpc>
                        <a:spcBef>
                          <a:spcPts val="0"/>
                        </a:spcBef>
                        <a:spcAft>
                          <a:spcPts val="0"/>
                        </a:spcAft>
                        <a:buClr>
                          <a:srgbClr val="000000"/>
                        </a:buClr>
                        <a:buSzPts val="2000"/>
                        <a:buFont typeface="Arial"/>
                        <a:buNone/>
                      </a:pPr>
                      <a:r>
                        <a:rPr lang="ar-LB" sz="1800" b="0" i="0" u="none" strike="noStrike" cap="none" dirty="0" smtClean="0">
                          <a:solidFill>
                            <a:schemeClr val="tx1"/>
                          </a:solidFill>
                          <a:effectLst/>
                          <a:latin typeface="Simplified Arabic" panose="02020603050405020304" pitchFamily="18" charset="-78"/>
                          <a:ea typeface="+mn-ea"/>
                          <a:cs typeface="Simplified Arabic" panose="02020603050405020304" pitchFamily="18" charset="-78"/>
                          <a:sym typeface="Arial"/>
                        </a:rPr>
                        <a:t>تمييز معنى كلمات شائعة خاصة بالمستوى الصفي المعني في نصّ متتالٍ خاص بالمستوى الصفي المعني وقصير يُقرأ أو يُتلى بالإشارة على المتعلّم.</a:t>
                      </a:r>
                      <a:endParaRPr sz="1800" u="none" strike="noStrike" cap="none" dirty="0">
                        <a:latin typeface="Simplified Arabic" panose="02020603050405020304" pitchFamily="18" charset="-78"/>
                        <a:ea typeface="Arial"/>
                        <a:cs typeface="Simplified Arabic" panose="02020603050405020304" pitchFamily="18" charset="-78"/>
                        <a:sym typeface="Arial"/>
                      </a:endParaRPr>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lgn="ctr">
                      <a:solidFill>
                        <a:schemeClr val="accent3"/>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r" rtl="1">
                        <a:lnSpc>
                          <a:spcPct val="100000"/>
                        </a:lnSpc>
                        <a:spcBef>
                          <a:spcPts val="0"/>
                        </a:spcBef>
                        <a:spcAft>
                          <a:spcPts val="0"/>
                        </a:spcAft>
                        <a:buClr>
                          <a:srgbClr val="000000"/>
                        </a:buClr>
                        <a:buSzPts val="2000"/>
                        <a:buFont typeface="Arial"/>
                        <a:buNone/>
                      </a:pPr>
                      <a:r>
                        <a:rPr lang="ar-SA" sz="1800" b="0" i="0" u="none" strike="noStrike" cap="none" dirty="0" smtClean="0">
                          <a:solidFill>
                            <a:schemeClr val="tx1"/>
                          </a:solidFill>
                          <a:effectLst/>
                          <a:latin typeface="Simplified Arabic" panose="02020603050405020304" pitchFamily="18" charset="-78"/>
                          <a:ea typeface="+mn-ea"/>
                          <a:cs typeface="Simplified Arabic" panose="02020603050405020304" pitchFamily="18" charset="-78"/>
                          <a:sym typeface="Arial"/>
                        </a:rPr>
                        <a:t>عند الاستماع إلى نصّ متتالٍ خاص بمستوى الصف الثاني، وقصير، تحديد معنى الكلمات </a:t>
                      </a:r>
                      <a:r>
                        <a:rPr lang="ar-LB" sz="1800" b="0" i="0" u="none" strike="noStrike" cap="none" dirty="0" smtClean="0">
                          <a:solidFill>
                            <a:schemeClr val="tx1"/>
                          </a:solidFill>
                          <a:effectLst/>
                          <a:latin typeface="Simplified Arabic" panose="02020603050405020304" pitchFamily="18" charset="-78"/>
                          <a:ea typeface="+mn-ea"/>
                          <a:cs typeface="Simplified Arabic" panose="02020603050405020304" pitchFamily="18" charset="-78"/>
                          <a:sym typeface="Arial"/>
                        </a:rPr>
                        <a:t>الشائعة جدًّا </a:t>
                      </a:r>
                      <a:r>
                        <a:rPr lang="ar-SA" sz="1800" b="0" i="0" u="none" strike="noStrike" cap="none" dirty="0" smtClean="0">
                          <a:solidFill>
                            <a:schemeClr val="tx1"/>
                          </a:solidFill>
                          <a:effectLst/>
                          <a:latin typeface="Simplified Arabic" panose="02020603050405020304" pitchFamily="18" charset="-78"/>
                          <a:ea typeface="+mn-ea"/>
                          <a:cs typeface="Simplified Arabic" panose="02020603050405020304" pitchFamily="18" charset="-78"/>
                          <a:sym typeface="Arial"/>
                        </a:rPr>
                        <a:t>( مثلاً، الأمثلة في المحلق أ).</a:t>
                      </a:r>
                      <a:endParaRPr sz="1800" u="none" strike="noStrike" cap="none" dirty="0">
                        <a:latin typeface="Simplified Arabic" panose="02020603050405020304" pitchFamily="18" charset="-78"/>
                        <a:ea typeface="Arial"/>
                        <a:cs typeface="Simplified Arabic" panose="02020603050405020304" pitchFamily="18" charset="-78"/>
                        <a:sym typeface="Arial"/>
                      </a:endParaRPr>
                    </a:p>
                  </a:txBody>
                  <a:tcPr marL="91450" marR="91450" marT="45725" marB="45725"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lgn="ctr">
                      <a:solidFill>
                        <a:schemeClr val="accent3"/>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r" rtl="1">
                        <a:lnSpc>
                          <a:spcPct val="100000"/>
                        </a:lnSpc>
                        <a:spcBef>
                          <a:spcPts val="0"/>
                        </a:spcBef>
                        <a:spcAft>
                          <a:spcPts val="0"/>
                        </a:spcAft>
                        <a:buClr>
                          <a:srgbClr val="000000"/>
                        </a:buClr>
                        <a:buSzPts val="2000"/>
                        <a:buFont typeface="Arial"/>
                        <a:buNone/>
                      </a:pPr>
                      <a:r>
                        <a:rPr lang="ar-SA" sz="1800" b="0" i="0" u="none" strike="noStrike" cap="none" dirty="0" smtClean="0">
                          <a:solidFill>
                            <a:schemeClr val="tx1"/>
                          </a:solidFill>
                          <a:effectLst/>
                          <a:latin typeface="Simplified Arabic" panose="02020603050405020304" pitchFamily="18" charset="-78"/>
                          <a:ea typeface="+mn-ea"/>
                          <a:cs typeface="Simplified Arabic" panose="02020603050405020304" pitchFamily="18" charset="-78"/>
                          <a:sym typeface="Arial"/>
                        </a:rPr>
                        <a:t>عند الاستماع إلى نصّ متتالٍ خاص بمستوى الصف الثاني، وقصير، تحديد معنى الكلمات </a:t>
                      </a:r>
                      <a:r>
                        <a:rPr lang="ar-LB" sz="1800" b="0" i="0" u="none" strike="noStrike" cap="none" dirty="0" smtClean="0">
                          <a:solidFill>
                            <a:schemeClr val="tx1"/>
                          </a:solidFill>
                          <a:effectLst/>
                          <a:latin typeface="Simplified Arabic" panose="02020603050405020304" pitchFamily="18" charset="-78"/>
                          <a:ea typeface="+mn-ea"/>
                          <a:cs typeface="Simplified Arabic" panose="02020603050405020304" pitchFamily="18" charset="-78"/>
                          <a:sym typeface="Arial"/>
                        </a:rPr>
                        <a:t>الشائعة </a:t>
                      </a:r>
                      <a:r>
                        <a:rPr lang="ar-SA" sz="1800" b="0" i="0" u="none" strike="noStrike" cap="none" dirty="0" smtClean="0">
                          <a:solidFill>
                            <a:schemeClr val="tx1"/>
                          </a:solidFill>
                          <a:effectLst/>
                          <a:latin typeface="Simplified Arabic" panose="02020603050405020304" pitchFamily="18" charset="-78"/>
                          <a:ea typeface="+mn-ea"/>
                          <a:cs typeface="Simplified Arabic" panose="02020603050405020304" pitchFamily="18" charset="-78"/>
                          <a:sym typeface="Arial"/>
                        </a:rPr>
                        <a:t>( مثلاً، الأمثلة في المحلق أ).</a:t>
                      </a:r>
                      <a:endParaRPr sz="1800" u="none" strike="noStrike" cap="none" dirty="0">
                        <a:latin typeface="Simplified Arabic" panose="02020603050405020304" pitchFamily="18" charset="-78"/>
                        <a:ea typeface="Arial"/>
                        <a:cs typeface="Simplified Arabic" panose="02020603050405020304" pitchFamily="18" charset="-78"/>
                        <a:sym typeface="Arial"/>
                      </a:endParaRPr>
                    </a:p>
                  </a:txBody>
                  <a:tcPr marL="91450" marR="91450" marT="45725" marB="45725"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lgn="ctr">
                      <a:solidFill>
                        <a:schemeClr val="accent3"/>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r" rtl="1">
                        <a:lnSpc>
                          <a:spcPct val="100000"/>
                        </a:lnSpc>
                        <a:spcBef>
                          <a:spcPts val="0"/>
                        </a:spcBef>
                        <a:spcAft>
                          <a:spcPts val="0"/>
                        </a:spcAft>
                        <a:buClr>
                          <a:srgbClr val="000000"/>
                        </a:buClr>
                        <a:buSzPts val="2000"/>
                        <a:buFont typeface="Arial"/>
                        <a:buNone/>
                      </a:pPr>
                      <a:r>
                        <a:rPr lang="ar-SA" sz="1800" b="0" i="0" u="none" strike="noStrike" cap="none" dirty="0" smtClean="0">
                          <a:solidFill>
                            <a:schemeClr val="tx1"/>
                          </a:solidFill>
                          <a:effectLst/>
                          <a:latin typeface="Simplified Arabic" panose="02020603050405020304" pitchFamily="18" charset="-78"/>
                          <a:ea typeface="+mn-ea"/>
                          <a:cs typeface="Simplified Arabic" panose="02020603050405020304" pitchFamily="18" charset="-78"/>
                          <a:sym typeface="Arial"/>
                        </a:rPr>
                        <a:t>عند الاستماع إلى نصّ متتالٍ خاص بمستوى الصف الثاني، وقصير، تحديد معنى الكلمات </a:t>
                      </a:r>
                      <a:r>
                        <a:rPr lang="ar-LB" sz="1800" b="0" i="0" u="none" strike="noStrike" cap="none" dirty="0" smtClean="0">
                          <a:solidFill>
                            <a:schemeClr val="tx1"/>
                          </a:solidFill>
                          <a:effectLst/>
                          <a:latin typeface="Simplified Arabic" panose="02020603050405020304" pitchFamily="18" charset="-78"/>
                          <a:ea typeface="+mn-ea"/>
                          <a:cs typeface="Simplified Arabic" panose="02020603050405020304" pitchFamily="18" charset="-78"/>
                          <a:sym typeface="Arial"/>
                        </a:rPr>
                        <a:t>الشائعة بشكل أقلّ </a:t>
                      </a:r>
                      <a:r>
                        <a:rPr lang="ar-SA" sz="1800" b="0" i="0" u="none" strike="noStrike" cap="none" dirty="0" smtClean="0">
                          <a:solidFill>
                            <a:schemeClr val="tx1"/>
                          </a:solidFill>
                          <a:effectLst/>
                          <a:latin typeface="Simplified Arabic" panose="02020603050405020304" pitchFamily="18" charset="-78"/>
                          <a:ea typeface="+mn-ea"/>
                          <a:cs typeface="Simplified Arabic" panose="02020603050405020304" pitchFamily="18" charset="-78"/>
                          <a:sym typeface="Arial"/>
                        </a:rPr>
                        <a:t>( مثلاً، الأمثلة في المحلق أ).</a:t>
                      </a:r>
                      <a:endParaRPr sz="1800" u="none" strike="noStrike" cap="none" dirty="0">
                        <a:latin typeface="Simplified Arabic" panose="02020603050405020304" pitchFamily="18" charset="-78"/>
                        <a:ea typeface="Arial"/>
                        <a:cs typeface="Simplified Arabic" panose="02020603050405020304" pitchFamily="18" charset="-78"/>
                        <a:sym typeface="Arial"/>
                      </a:endParaRPr>
                    </a:p>
                  </a:txBody>
                  <a:tcPr marL="91450" marR="91450" marT="45725" marB="45725" anchor="ctr">
                    <a:lnL w="12700" cap="flat" cmpd="sng">
                      <a:solidFill>
                        <a:schemeClr val="accent3"/>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lgn="ctr">
                      <a:solidFill>
                        <a:schemeClr val="accent3"/>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xmlns="" val="10001"/>
                  </a:ext>
                </a:extLst>
              </a:tr>
            </a:tbl>
          </a:graphicData>
        </a:graphic>
      </p:graphicFrame>
      <p:sp>
        <p:nvSpPr>
          <p:cNvPr id="1159" name="Google Shape;1159;g9c7fbe508c_0_1434"/>
          <p:cNvSpPr/>
          <p:nvPr/>
        </p:nvSpPr>
        <p:spPr>
          <a:xfrm>
            <a:off x="1014097" y="456977"/>
            <a:ext cx="670200" cy="692400"/>
          </a:xfrm>
          <a:prstGeom prst="plus">
            <a:avLst>
              <a:gd name="adj" fmla="val 25000"/>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 name="Picture 1" descr="A black and white logo&#10;&#10;Description automatically generated with low confidence">
            <a:extLst>
              <a:ext uri="{FF2B5EF4-FFF2-40B4-BE49-F238E27FC236}">
                <a16:creationId xmlns:a16="http://schemas.microsoft.com/office/drawing/2014/main" xmlns="" id="{03F3F2C0-C041-2D9F-3360-17AEF975D119}"/>
              </a:ext>
            </a:extLst>
          </p:cNvPr>
          <p:cNvPicPr>
            <a:picLocks noChangeAspect="1"/>
          </p:cNvPicPr>
          <p:nvPr/>
        </p:nvPicPr>
        <p:blipFill rotWithShape="1">
          <a:blip r:embed="rId3"/>
          <a:srcRect l="56736" t="15091" r="16052" b="56378"/>
          <a:stretch/>
        </p:blipFill>
        <p:spPr>
          <a:xfrm>
            <a:off x="11085812" y="5960933"/>
            <a:ext cx="789975"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58"/>
                                        </p:tgtEl>
                                        <p:attrNameLst>
                                          <p:attrName>style.visibility</p:attrName>
                                        </p:attrNameLst>
                                      </p:cBhvr>
                                      <p:to>
                                        <p:strVal val="visible"/>
                                      </p:to>
                                    </p:set>
                                    <p:animEffect transition="in" filter="fade">
                                      <p:cBhvr>
                                        <p:cTn id="7" dur="2000"/>
                                        <p:tgtEl>
                                          <p:spTgt spid="1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763"/>
        <p:cNvGrpSpPr/>
        <p:nvPr/>
      </p:nvGrpSpPr>
      <p:grpSpPr>
        <a:xfrm>
          <a:off x="0" y="0"/>
          <a:ext cx="0" cy="0"/>
          <a:chOff x="0" y="0"/>
          <a:chExt cx="0" cy="0"/>
        </a:xfrm>
      </p:grpSpPr>
      <p:sp>
        <p:nvSpPr>
          <p:cNvPr id="764" name="Google Shape;764;p14"/>
          <p:cNvSpPr txBox="1">
            <a:spLocks noGrp="1"/>
          </p:cNvSpPr>
          <p:nvPr>
            <p:ph type="title"/>
          </p:nvPr>
        </p:nvSpPr>
        <p:spPr>
          <a:xfrm>
            <a:off x="609600" y="832903"/>
            <a:ext cx="10871200" cy="584735"/>
          </a:xfrm>
        </p:spPr>
        <p:txBody>
          <a:bodyPr/>
          <a:lstStyle/>
          <a:p>
            <a:pPr lvl="0" algn="r" rtl="1"/>
            <a:r>
              <a:rPr lang="ar-LB" sz="3200" b="1" dirty="0">
                <a:latin typeface="Simplified Arabic" panose="02020603050405020304" pitchFamily="18" charset="-78"/>
                <a:cs typeface="Simplified Arabic" panose="02020603050405020304" pitchFamily="18" charset="-78"/>
              </a:rPr>
              <a:t>أدوات وصف الكفاءة العالمية (</a:t>
            </a:r>
            <a:r>
              <a:rPr lang="en-US" sz="3200" b="1" dirty="0">
                <a:latin typeface="Simplified Arabic" panose="02020603050405020304" pitchFamily="18" charset="-78"/>
                <a:cs typeface="Simplified Arabic" panose="02020603050405020304" pitchFamily="18" charset="-78"/>
              </a:rPr>
              <a:t>GPD</a:t>
            </a:r>
            <a:r>
              <a:rPr lang="en-US" sz="3200" b="1" cap="none" dirty="0">
                <a:latin typeface="Simplified Arabic" panose="02020603050405020304" pitchFamily="18" charset="-78"/>
                <a:cs typeface="Simplified Arabic" panose="02020603050405020304" pitchFamily="18" charset="-78"/>
              </a:rPr>
              <a:t>s</a:t>
            </a:r>
            <a:r>
              <a:rPr lang="ar-LB" sz="3200" b="1" dirty="0">
                <a:latin typeface="Simplified Arabic" panose="02020603050405020304" pitchFamily="18" charset="-78"/>
                <a:cs typeface="Simplified Arabic" panose="02020603050405020304" pitchFamily="18" charset="-78"/>
              </a:rPr>
              <a:t>)</a:t>
            </a:r>
            <a:endParaRPr lang="en-US" dirty="0"/>
          </a:p>
        </p:txBody>
      </p:sp>
      <p:sp>
        <p:nvSpPr>
          <p:cNvPr id="766" name="Google Shape;766;p14"/>
          <p:cNvSpPr txBox="1">
            <a:spLocks noGrp="1"/>
          </p:cNvSpPr>
          <p:nvPr>
            <p:ph type="body" idx="1"/>
          </p:nvPr>
        </p:nvSpPr>
        <p:spPr/>
        <p:txBody>
          <a:bodyPr>
            <a:normAutofit/>
          </a:bodyPr>
          <a:lstStyle/>
          <a:p>
            <a:pPr marL="94234" lvl="0" indent="0" algn="r" rtl="1">
              <a:buNone/>
            </a:pPr>
            <a:r>
              <a:rPr lang="ar-LB" sz="2800" dirty="0" smtClean="0">
                <a:latin typeface="Simplified Arabic" panose="02020603050405020304" pitchFamily="18" charset="-78"/>
                <a:cs typeface="Simplified Arabic" panose="02020603050405020304" pitchFamily="18" charset="-78"/>
                <a:sym typeface="Gill Sans"/>
              </a:rPr>
              <a:t>[أدخل جدول إطار الكفاءة العالمي للقراءة/الرياضيات هنا للصف المناسب (الصف 2 للهدف 4.1.19(أ)، والصف 5 للهدف 4.1.1(ب) والصف 8 للهدف 4.1.1(ج)) – وقد يلزم أكثر من شريحة واحدة، وربما واحدة لكلّ مجال أو واحدة لكلّ ناتج]</a:t>
            </a:r>
            <a:endParaRPr lang="en-US" sz="2800" dirty="0">
              <a:latin typeface="Simplified Arabic" panose="02020603050405020304" pitchFamily="18" charset="-78"/>
              <a:cs typeface="Simplified Arabic" panose="02020603050405020304" pitchFamily="18" charset="-78"/>
              <a:sym typeface="Gill Sans"/>
            </a:endParaRPr>
          </a:p>
        </p:txBody>
      </p:sp>
      <p:sp>
        <p:nvSpPr>
          <p:cNvPr id="767" name="Google Shape;767;p14"/>
          <p:cNvSpPr/>
          <p:nvPr/>
        </p:nvSpPr>
        <p:spPr>
          <a:xfrm>
            <a:off x="504811" y="617774"/>
            <a:ext cx="670200" cy="692400"/>
          </a:xfrm>
          <a:prstGeom prst="plus">
            <a:avLst>
              <a:gd name="adj" fmla="val 25000"/>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 name="Picture 1" descr="A black and white logo&#10;&#10;Description automatically generated with low confidence">
            <a:extLst>
              <a:ext uri="{FF2B5EF4-FFF2-40B4-BE49-F238E27FC236}">
                <a16:creationId xmlns:a16="http://schemas.microsoft.com/office/drawing/2014/main" xmlns="" id="{926F174D-62B4-2AB7-94EF-BD8716C49AB3}"/>
              </a:ext>
            </a:extLst>
          </p:cNvPr>
          <p:cNvPicPr>
            <a:picLocks noChangeAspect="1"/>
          </p:cNvPicPr>
          <p:nvPr/>
        </p:nvPicPr>
        <p:blipFill rotWithShape="1">
          <a:blip r:embed="rId3"/>
          <a:srcRect l="56736" t="15091" r="16052" b="56378"/>
          <a:stretch/>
        </p:blipFill>
        <p:spPr>
          <a:xfrm>
            <a:off x="11085812" y="5960933"/>
            <a:ext cx="789975"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66">
                                            <p:txEl>
                                              <p:pRg st="0" end="0"/>
                                            </p:txEl>
                                          </p:spTgt>
                                        </p:tgtEl>
                                        <p:attrNameLst>
                                          <p:attrName>style.visibility</p:attrName>
                                        </p:attrNameLst>
                                      </p:cBhvr>
                                      <p:to>
                                        <p:strVal val="visible"/>
                                      </p:to>
                                    </p:set>
                                    <p:animEffect transition="in" filter="fade">
                                      <p:cBhvr>
                                        <p:cTn id="7" dur="1000"/>
                                        <p:tgtEl>
                                          <p:spTgt spid="76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6991A4-9D34-4F22-BD88-5411F7942DD5}"/>
              </a:ext>
            </a:extLst>
          </p:cNvPr>
          <p:cNvSpPr>
            <a:spLocks noGrp="1"/>
          </p:cNvSpPr>
          <p:nvPr>
            <p:ph type="title"/>
          </p:nvPr>
        </p:nvSpPr>
        <p:spPr>
          <a:xfrm>
            <a:off x="838200" y="365125"/>
            <a:ext cx="10515600" cy="5472967"/>
          </a:xfrm>
        </p:spPr>
        <p:txBody>
          <a:bodyPr>
            <a:normAutofit/>
          </a:bodyPr>
          <a:lstStyle/>
          <a:p>
            <a:pPr algn="ctr" rtl="1"/>
            <a:r>
              <a:rPr lang="ar-LB" dirty="0" smtClean="0"/>
              <a:t>المحاضرة 4 </a:t>
            </a:r>
            <a:br>
              <a:rPr lang="ar-LB" dirty="0" smtClean="0"/>
            </a:br>
            <a:r>
              <a:rPr lang="ar-LB" dirty="0"/>
              <a:t/>
            </a:r>
            <a:br>
              <a:rPr lang="ar-LB" dirty="0"/>
            </a:br>
            <a:r>
              <a:rPr lang="ar-LB" dirty="0" smtClean="0"/>
              <a:t>التعوّد على التقييم</a:t>
            </a:r>
            <a:endParaRPr lang="en-GB" dirty="0"/>
          </a:p>
        </p:txBody>
      </p:sp>
    </p:spTree>
    <p:extLst>
      <p:ext uri="{BB962C8B-B14F-4D97-AF65-F5344CB8AC3E}">
        <p14:creationId xmlns:p14="http://schemas.microsoft.com/office/powerpoint/2010/main" val="38418621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779"/>
        <p:cNvGrpSpPr/>
        <p:nvPr/>
      </p:nvGrpSpPr>
      <p:grpSpPr>
        <a:xfrm>
          <a:off x="0" y="0"/>
          <a:ext cx="0" cy="0"/>
          <a:chOff x="0" y="0"/>
          <a:chExt cx="0" cy="0"/>
        </a:xfrm>
      </p:grpSpPr>
      <p:sp>
        <p:nvSpPr>
          <p:cNvPr id="780" name="Google Shape;780;g9c7fbe508c_0_1702"/>
          <p:cNvSpPr txBox="1">
            <a:spLocks noGrp="1"/>
          </p:cNvSpPr>
          <p:nvPr>
            <p:ph type="ctrTitle"/>
          </p:nvPr>
        </p:nvSpPr>
        <p:spPr>
          <a:prstGeom prst="rect">
            <a:avLst/>
          </a:prstGeom>
          <a:noFill/>
          <a:ln>
            <a:noFill/>
          </a:ln>
        </p:spPr>
        <p:txBody>
          <a:bodyPr spcFirstLastPara="1" wrap="square" lIns="91425" tIns="45700" rIns="91425" bIns="45700" anchor="b" anchorCtr="0">
            <a:noAutofit/>
          </a:bodyPr>
          <a:lstStyle/>
          <a:p>
            <a:pPr marL="0" lvl="0" indent="0" algn="ctr" rtl="1">
              <a:lnSpc>
                <a:spcPct val="100000"/>
              </a:lnSpc>
              <a:spcBef>
                <a:spcPts val="0"/>
              </a:spcBef>
              <a:spcAft>
                <a:spcPts val="0"/>
              </a:spcAft>
              <a:buClr>
                <a:schemeClr val="lt2"/>
              </a:buClr>
              <a:buSzPts val="2800"/>
              <a:buFont typeface="Gill Sans"/>
              <a:buNone/>
            </a:pPr>
            <a:r>
              <a:rPr lang="ar-LB" sz="4800" b="1" dirty="0" smtClean="0">
                <a:solidFill>
                  <a:srgbClr val="F3F3F3"/>
                </a:solidFill>
                <a:latin typeface="Simplified Arabic" panose="02020603050405020304" pitchFamily="18" charset="-78"/>
                <a:cs typeface="Simplified Arabic" panose="02020603050405020304" pitchFamily="18" charset="-78"/>
              </a:rPr>
              <a:t>محاضرة </a:t>
            </a:r>
            <a:endParaRPr sz="4800" b="1" dirty="0">
              <a:solidFill>
                <a:srgbClr val="F3F3F3"/>
              </a:solidFill>
              <a:latin typeface="Simplified Arabic" panose="02020603050405020304" pitchFamily="18" charset="-78"/>
              <a:cs typeface="Simplified Arabic" panose="02020603050405020304" pitchFamily="18" charset="-78"/>
            </a:endParaRPr>
          </a:p>
          <a:p>
            <a:pPr marL="0" lvl="0" indent="0" algn="ctr" rtl="1">
              <a:lnSpc>
                <a:spcPct val="100000"/>
              </a:lnSpc>
              <a:spcBef>
                <a:spcPts val="0"/>
              </a:spcBef>
              <a:spcAft>
                <a:spcPts val="0"/>
              </a:spcAft>
              <a:buClr>
                <a:schemeClr val="lt2"/>
              </a:buClr>
              <a:buSzPts val="2800"/>
              <a:buFont typeface="Gill Sans"/>
              <a:buNone/>
            </a:pPr>
            <a:r>
              <a:rPr lang="en-US" sz="4800" b="1" dirty="0">
                <a:solidFill>
                  <a:srgbClr val="F3F3F3"/>
                </a:solidFill>
                <a:latin typeface="Simplified Arabic" panose="02020603050405020304" pitchFamily="18" charset="-78"/>
                <a:cs typeface="Simplified Arabic" panose="02020603050405020304" pitchFamily="18" charset="-78"/>
              </a:rPr>
              <a:t> </a:t>
            </a:r>
            <a:endParaRPr sz="4800" b="1" dirty="0">
              <a:solidFill>
                <a:srgbClr val="F3F3F3"/>
              </a:solidFill>
              <a:latin typeface="Simplified Arabic" panose="02020603050405020304" pitchFamily="18" charset="-78"/>
              <a:cs typeface="Simplified Arabic" panose="02020603050405020304" pitchFamily="18" charset="-78"/>
            </a:endParaRPr>
          </a:p>
          <a:p>
            <a:pPr marL="0" lvl="0" indent="0" algn="ctr" rtl="1">
              <a:lnSpc>
                <a:spcPct val="100000"/>
              </a:lnSpc>
              <a:spcBef>
                <a:spcPts val="0"/>
              </a:spcBef>
              <a:spcAft>
                <a:spcPts val="0"/>
              </a:spcAft>
              <a:buClr>
                <a:schemeClr val="lt2"/>
              </a:buClr>
              <a:buSzPts val="2800"/>
              <a:buFont typeface="Gill Sans"/>
              <a:buNone/>
            </a:pPr>
            <a:r>
              <a:rPr lang="ar-LB" sz="4800" dirty="0" smtClean="0">
                <a:solidFill>
                  <a:srgbClr val="F3F3F3"/>
                </a:solidFill>
                <a:latin typeface="Simplified Arabic" panose="02020603050405020304" pitchFamily="18" charset="-78"/>
                <a:cs typeface="Simplified Arabic" panose="02020603050405020304" pitchFamily="18" charset="-78"/>
              </a:rPr>
              <a:t>استعراض [اسم التقييم]</a:t>
            </a:r>
            <a:endParaRPr sz="4800" dirty="0">
              <a:solidFill>
                <a:srgbClr val="F3F3F3"/>
              </a:solidFill>
              <a:latin typeface="Simplified Arabic" panose="02020603050405020304" pitchFamily="18" charset="-78"/>
              <a:cs typeface="Simplified Arabic" panose="02020603050405020304" pitchFamily="18" charset="-78"/>
            </a:endParaRPr>
          </a:p>
        </p:txBody>
      </p:sp>
      <p:sp>
        <p:nvSpPr>
          <p:cNvPr id="782" name="Google Shape;782;g9c7fbe508c_0_1702"/>
          <p:cNvSpPr/>
          <p:nvPr/>
        </p:nvSpPr>
        <p:spPr>
          <a:xfrm>
            <a:off x="10968325" y="513800"/>
            <a:ext cx="670200" cy="692400"/>
          </a:xfrm>
          <a:prstGeom prst="plus">
            <a:avLst>
              <a:gd name="adj" fmla="val 25000"/>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 name="Picture 1" descr="A black and white logo&#10;&#10;Description automatically generated with low confidence">
            <a:extLst>
              <a:ext uri="{FF2B5EF4-FFF2-40B4-BE49-F238E27FC236}">
                <a16:creationId xmlns:a16="http://schemas.microsoft.com/office/drawing/2014/main" xmlns="" id="{624A054B-D890-B650-4372-4B2C47288B0D}"/>
              </a:ext>
            </a:extLst>
          </p:cNvPr>
          <p:cNvPicPr>
            <a:picLocks noChangeAspect="1"/>
          </p:cNvPicPr>
          <p:nvPr/>
        </p:nvPicPr>
        <p:blipFill rotWithShape="1">
          <a:blip r:embed="rId3"/>
          <a:srcRect l="56736" t="15091" r="16052" b="56378"/>
          <a:stretch/>
        </p:blipFill>
        <p:spPr>
          <a:xfrm>
            <a:off x="426867" y="370654"/>
            <a:ext cx="789975" cy="640080"/>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787"/>
        <p:cNvGrpSpPr/>
        <p:nvPr/>
      </p:nvGrpSpPr>
      <p:grpSpPr>
        <a:xfrm>
          <a:off x="0" y="0"/>
          <a:ext cx="0" cy="0"/>
          <a:chOff x="0" y="0"/>
          <a:chExt cx="0" cy="0"/>
        </a:xfrm>
      </p:grpSpPr>
      <p:sp>
        <p:nvSpPr>
          <p:cNvPr id="788" name="Google Shape;788;p18"/>
          <p:cNvSpPr txBox="1">
            <a:spLocks noGrp="1"/>
          </p:cNvSpPr>
          <p:nvPr>
            <p:ph type="title"/>
          </p:nvPr>
        </p:nvSpPr>
        <p:spPr>
          <a:xfrm>
            <a:off x="609600" y="709792"/>
            <a:ext cx="10871200" cy="707846"/>
          </a:xfrm>
        </p:spPr>
        <p:txBody>
          <a:bodyPr/>
          <a:lstStyle/>
          <a:p>
            <a:pPr lvl="0" algn="r" rtl="1"/>
            <a:r>
              <a:rPr lang="ar-LB" sz="4000" dirty="0" smtClean="0">
                <a:latin typeface="Simplified Arabic" panose="02020603050405020304" pitchFamily="18" charset="-78"/>
                <a:cs typeface="Simplified Arabic" panose="02020603050405020304" pitchFamily="18" charset="-78"/>
              </a:rPr>
              <a:t>نشاط التقييم</a:t>
            </a:r>
            <a:endParaRPr lang="en-US" sz="4000" dirty="0">
              <a:latin typeface="Simplified Arabic" panose="02020603050405020304" pitchFamily="18" charset="-78"/>
              <a:cs typeface="Simplified Arabic" panose="02020603050405020304" pitchFamily="18" charset="-78"/>
            </a:endParaRPr>
          </a:p>
        </p:txBody>
      </p:sp>
      <p:sp>
        <p:nvSpPr>
          <p:cNvPr id="789" name="Google Shape;789;p18"/>
          <p:cNvSpPr txBox="1">
            <a:spLocks noGrp="1"/>
          </p:cNvSpPr>
          <p:nvPr>
            <p:ph type="body" idx="1"/>
          </p:nvPr>
        </p:nvSpPr>
        <p:spPr/>
        <p:txBody>
          <a:bodyPr>
            <a:noAutofit/>
          </a:bodyPr>
          <a:lstStyle/>
          <a:p>
            <a:pPr lvl="0" algn="r" rtl="1"/>
            <a:r>
              <a:rPr lang="ar-LB" sz="2800" dirty="0" smtClean="0">
                <a:latin typeface="Simplified Arabic" panose="02020603050405020304" pitchFamily="18" charset="-78"/>
                <a:cs typeface="Simplified Arabic" panose="02020603050405020304" pitchFamily="18" charset="-78"/>
              </a:rPr>
              <a:t>كيف تمّ نشاط التقييم ما قبل الورشة؟</a:t>
            </a:r>
            <a:endParaRPr lang="en-US" sz="2800" dirty="0">
              <a:latin typeface="Simplified Arabic" panose="02020603050405020304" pitchFamily="18" charset="-78"/>
              <a:cs typeface="Simplified Arabic" panose="02020603050405020304" pitchFamily="18" charset="-78"/>
            </a:endParaRPr>
          </a:p>
          <a:p>
            <a:pPr lvl="0" algn="r" rtl="1"/>
            <a:r>
              <a:rPr lang="ar-LB" sz="2800" dirty="0" smtClean="0">
                <a:latin typeface="Simplified Arabic" panose="02020603050405020304" pitchFamily="18" charset="-78"/>
                <a:cs typeface="Simplified Arabic" panose="02020603050405020304" pitchFamily="18" charset="-78"/>
              </a:rPr>
              <a:t>هل تمكّنت من تقييم:</a:t>
            </a:r>
            <a:endParaRPr lang="en-US" sz="2800" dirty="0">
              <a:latin typeface="Simplified Arabic" panose="02020603050405020304" pitchFamily="18" charset="-78"/>
              <a:cs typeface="Simplified Arabic" panose="02020603050405020304" pitchFamily="18" charset="-78"/>
            </a:endParaRPr>
          </a:p>
          <a:p>
            <a:pPr lvl="1" algn="r" rtl="1"/>
            <a:r>
              <a:rPr lang="ar-LB" sz="2800" dirty="0" smtClean="0">
                <a:latin typeface="Simplified Arabic" panose="02020603050405020304" pitchFamily="18" charset="-78"/>
                <a:cs typeface="Simplified Arabic" panose="02020603050405020304" pitchFamily="18" charset="-78"/>
              </a:rPr>
              <a:t>3 متعلّمين صنّفتهم في مستوى التحقيق الجزئي للحدّ الأدنى العالمي من الكفاءة</a:t>
            </a:r>
            <a:endParaRPr lang="en-US" sz="2800" dirty="0">
              <a:latin typeface="Simplified Arabic" panose="02020603050405020304" pitchFamily="18" charset="-78"/>
              <a:cs typeface="Simplified Arabic" panose="02020603050405020304" pitchFamily="18" charset="-78"/>
            </a:endParaRPr>
          </a:p>
          <a:p>
            <a:pPr lvl="1" algn="r" rtl="1"/>
            <a:r>
              <a:rPr lang="ar-LB" sz="2800" dirty="0" smtClean="0">
                <a:latin typeface="Simplified Arabic" panose="02020603050405020304" pitchFamily="18" charset="-78"/>
                <a:cs typeface="Simplified Arabic" panose="02020603050405020304" pitchFamily="18" charset="-78"/>
              </a:rPr>
              <a:t>3 متعلّمين يحققون الحدّ الأدنى العالمي من الكفاءة</a:t>
            </a:r>
            <a:endParaRPr lang="en-US" sz="2800" dirty="0">
              <a:latin typeface="Simplified Arabic" panose="02020603050405020304" pitchFamily="18" charset="-78"/>
              <a:cs typeface="Simplified Arabic" panose="02020603050405020304" pitchFamily="18" charset="-78"/>
            </a:endParaRPr>
          </a:p>
          <a:p>
            <a:pPr lvl="1" algn="r" rtl="1"/>
            <a:r>
              <a:rPr lang="ar-LB" sz="2800" dirty="0" smtClean="0">
                <a:latin typeface="Simplified Arabic" panose="02020603050405020304" pitchFamily="18" charset="-78"/>
                <a:cs typeface="Simplified Arabic" panose="02020603050405020304" pitchFamily="18" charset="-78"/>
              </a:rPr>
              <a:t>3 متعلّمين يتخطّون الحدّ الأدنى العالمي من الكفاءة؟</a:t>
            </a:r>
            <a:r>
              <a:rPr lang="en-US" sz="2800" dirty="0" smtClean="0">
                <a:latin typeface="Simplified Arabic" panose="02020603050405020304" pitchFamily="18" charset="-78"/>
                <a:cs typeface="Simplified Arabic" panose="02020603050405020304" pitchFamily="18" charset="-78"/>
              </a:rPr>
              <a:t> </a:t>
            </a:r>
            <a:endParaRPr lang="en-US" sz="2800" dirty="0">
              <a:latin typeface="Simplified Arabic" panose="02020603050405020304" pitchFamily="18" charset="-78"/>
              <a:cs typeface="Simplified Arabic" panose="02020603050405020304" pitchFamily="18" charset="-78"/>
            </a:endParaRPr>
          </a:p>
          <a:p>
            <a:pPr lvl="0" algn="r" rtl="1"/>
            <a:r>
              <a:rPr lang="ar-LB" sz="2800" dirty="0" smtClean="0">
                <a:latin typeface="Simplified Arabic" panose="02020603050405020304" pitchFamily="18" charset="-78"/>
                <a:cs typeface="Simplified Arabic" panose="02020603050405020304" pitchFamily="18" charset="-78"/>
              </a:rPr>
              <a:t>كيف كان أداء المتعلّمين في التقييم؟</a:t>
            </a:r>
            <a:endParaRPr lang="en-US" sz="2800" dirty="0">
              <a:latin typeface="Simplified Arabic" panose="02020603050405020304" pitchFamily="18" charset="-78"/>
              <a:cs typeface="Simplified Arabic" panose="02020603050405020304" pitchFamily="18" charset="-78"/>
            </a:endParaRPr>
          </a:p>
          <a:p>
            <a:pPr lvl="1" algn="r" rtl="1"/>
            <a:r>
              <a:rPr lang="ar-LB" sz="2800" dirty="0" smtClean="0">
                <a:latin typeface="Simplified Arabic" panose="02020603050405020304" pitchFamily="18" charset="-78"/>
                <a:cs typeface="Simplified Arabic" panose="02020603050405020304" pitchFamily="18" charset="-78"/>
              </a:rPr>
              <a:t>أي بنود أحسنوا فيها، وأيها كانت أصعب؟</a:t>
            </a:r>
            <a:endParaRPr lang="en-US" sz="2800" dirty="0">
              <a:latin typeface="Simplified Arabic" panose="02020603050405020304" pitchFamily="18" charset="-78"/>
              <a:cs typeface="Simplified Arabic" panose="02020603050405020304" pitchFamily="18" charset="-78"/>
            </a:endParaRPr>
          </a:p>
          <a:p>
            <a:pPr lvl="1" algn="r" rtl="1"/>
            <a:r>
              <a:rPr lang="ar-LB" sz="2800" dirty="0" smtClean="0">
                <a:latin typeface="Simplified Arabic" panose="02020603050405020304" pitchFamily="18" charset="-78"/>
                <a:cs typeface="Simplified Arabic" panose="02020603050405020304" pitchFamily="18" charset="-78"/>
              </a:rPr>
              <a:t>ما هي بعض الأخطاء النموذجية التي ارتكبوها؟</a:t>
            </a:r>
            <a:endParaRPr lang="en-US" sz="2800" dirty="0">
              <a:latin typeface="Simplified Arabic" panose="02020603050405020304" pitchFamily="18" charset="-78"/>
              <a:cs typeface="Simplified Arabic" panose="02020603050405020304" pitchFamily="18" charset="-78"/>
            </a:endParaRPr>
          </a:p>
        </p:txBody>
      </p:sp>
      <p:sp>
        <p:nvSpPr>
          <p:cNvPr id="791" name="Google Shape;791;p18"/>
          <p:cNvSpPr/>
          <p:nvPr/>
        </p:nvSpPr>
        <p:spPr>
          <a:xfrm>
            <a:off x="933075" y="527229"/>
            <a:ext cx="670200" cy="692400"/>
          </a:xfrm>
          <a:prstGeom prst="plus">
            <a:avLst>
              <a:gd name="adj" fmla="val 25000"/>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 name="Picture 1" descr="A black and white logo&#10;&#10;Description automatically generated with low confidence">
            <a:extLst>
              <a:ext uri="{FF2B5EF4-FFF2-40B4-BE49-F238E27FC236}">
                <a16:creationId xmlns:a16="http://schemas.microsoft.com/office/drawing/2014/main" xmlns="" id="{407770F2-1424-05B0-71D9-6DD004D327DD}"/>
              </a:ext>
            </a:extLst>
          </p:cNvPr>
          <p:cNvPicPr>
            <a:picLocks noChangeAspect="1"/>
          </p:cNvPicPr>
          <p:nvPr/>
        </p:nvPicPr>
        <p:blipFill rotWithShape="1">
          <a:blip r:embed="rId3"/>
          <a:srcRect l="56736" t="15091" r="16052" b="56378"/>
          <a:stretch/>
        </p:blipFill>
        <p:spPr>
          <a:xfrm>
            <a:off x="11085812" y="5960933"/>
            <a:ext cx="789975" cy="640080"/>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6991A4-9D34-4F22-BD88-5411F7942DD5}"/>
              </a:ext>
            </a:extLst>
          </p:cNvPr>
          <p:cNvSpPr>
            <a:spLocks noGrp="1"/>
          </p:cNvSpPr>
          <p:nvPr>
            <p:ph type="title"/>
          </p:nvPr>
        </p:nvSpPr>
        <p:spPr>
          <a:xfrm>
            <a:off x="838200" y="365125"/>
            <a:ext cx="10515600" cy="5472967"/>
          </a:xfrm>
        </p:spPr>
        <p:txBody>
          <a:bodyPr>
            <a:normAutofit/>
          </a:bodyPr>
          <a:lstStyle/>
          <a:p>
            <a:pPr algn="ctr" rtl="1"/>
            <a:r>
              <a:rPr lang="ar-LB" dirty="0" smtClean="0"/>
              <a:t>المحاضرة 5</a:t>
            </a:r>
            <a:br>
              <a:rPr lang="ar-LB" dirty="0" smtClean="0"/>
            </a:br>
            <a:r>
              <a:rPr lang="ar-LB" dirty="0"/>
              <a:t/>
            </a:r>
            <a:br>
              <a:rPr lang="ar-LB" dirty="0"/>
            </a:br>
            <a:r>
              <a:rPr lang="ar-LB" dirty="0" smtClean="0"/>
              <a:t>تدريب أعضاء الهيئة على مهمّة التوافق</a:t>
            </a:r>
            <a:endParaRPr lang="en-US" dirty="0"/>
          </a:p>
        </p:txBody>
      </p:sp>
    </p:spTree>
    <p:extLst>
      <p:ext uri="{BB962C8B-B14F-4D97-AF65-F5344CB8AC3E}">
        <p14:creationId xmlns:p14="http://schemas.microsoft.com/office/powerpoint/2010/main" val="28666670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853"/>
        <p:cNvGrpSpPr/>
        <p:nvPr/>
      </p:nvGrpSpPr>
      <p:grpSpPr>
        <a:xfrm>
          <a:off x="0" y="0"/>
          <a:ext cx="0" cy="0"/>
          <a:chOff x="0" y="0"/>
          <a:chExt cx="0" cy="0"/>
        </a:xfrm>
      </p:grpSpPr>
      <p:sp>
        <p:nvSpPr>
          <p:cNvPr id="854" name="Google Shape;854;p45"/>
          <p:cNvSpPr txBox="1">
            <a:spLocks noGrp="1"/>
          </p:cNvSpPr>
          <p:nvPr>
            <p:ph type="ctrTitle"/>
          </p:nvPr>
        </p:nvSpPr>
        <p:spPr>
          <a:xfrm>
            <a:off x="659892" y="955458"/>
            <a:ext cx="10872216" cy="2554505"/>
          </a:xfrm>
          <a:prstGeom prst="rect">
            <a:avLst/>
          </a:prstGeom>
          <a:noFill/>
          <a:ln>
            <a:noFill/>
          </a:ln>
        </p:spPr>
        <p:txBody>
          <a:bodyPr spcFirstLastPara="1" wrap="square" lIns="91425" tIns="45700" rIns="91425" bIns="45700" anchor="b" anchorCtr="0">
            <a:spAutoFit/>
          </a:bodyPr>
          <a:lstStyle/>
          <a:p>
            <a:pPr marL="0" lvl="0" indent="0" algn="ctr" rtl="1">
              <a:lnSpc>
                <a:spcPct val="100000"/>
              </a:lnSpc>
              <a:spcBef>
                <a:spcPts val="0"/>
              </a:spcBef>
              <a:spcAft>
                <a:spcPts val="0"/>
              </a:spcAft>
              <a:buClr>
                <a:schemeClr val="lt2"/>
              </a:buClr>
              <a:buSzPts val="2800"/>
              <a:buFont typeface="Gill Sans"/>
              <a:buNone/>
            </a:pPr>
            <a:r>
              <a:rPr lang="ar-LB" sz="4000" b="1" dirty="0" smtClean="0">
                <a:solidFill>
                  <a:srgbClr val="F3F3F3"/>
                </a:solidFill>
                <a:latin typeface="Simplified Arabic" panose="02020603050405020304" pitchFamily="18" charset="-78"/>
                <a:cs typeface="Simplified Arabic" panose="02020603050405020304" pitchFamily="18" charset="-78"/>
              </a:rPr>
              <a:t>محاضرة</a:t>
            </a:r>
            <a:r>
              <a:rPr lang="en-US" sz="4000" b="1" dirty="0" smtClean="0">
                <a:solidFill>
                  <a:srgbClr val="F3F3F3"/>
                </a:solidFill>
                <a:latin typeface="Simplified Arabic" panose="02020603050405020304" pitchFamily="18" charset="-78"/>
                <a:cs typeface="Simplified Arabic" panose="02020603050405020304" pitchFamily="18" charset="-78"/>
              </a:rPr>
              <a:t> </a:t>
            </a:r>
            <a:endParaRPr sz="4000" b="1" dirty="0">
              <a:solidFill>
                <a:srgbClr val="F3F3F3"/>
              </a:solidFill>
              <a:latin typeface="Simplified Arabic" panose="02020603050405020304" pitchFamily="18" charset="-78"/>
              <a:cs typeface="Simplified Arabic" panose="02020603050405020304" pitchFamily="18" charset="-78"/>
            </a:endParaRPr>
          </a:p>
          <a:p>
            <a:pPr marL="0" lvl="0" indent="0" algn="ctr" rtl="1">
              <a:lnSpc>
                <a:spcPct val="100000"/>
              </a:lnSpc>
              <a:spcBef>
                <a:spcPts val="0"/>
              </a:spcBef>
              <a:spcAft>
                <a:spcPts val="0"/>
              </a:spcAft>
              <a:buClr>
                <a:schemeClr val="lt2"/>
              </a:buClr>
              <a:buSzPts val="2800"/>
              <a:buFont typeface="Gill Sans"/>
              <a:buNone/>
            </a:pPr>
            <a:endParaRPr sz="4000" b="1" dirty="0">
              <a:solidFill>
                <a:srgbClr val="F3F3F3"/>
              </a:solidFill>
              <a:latin typeface="Simplified Arabic" panose="02020603050405020304" pitchFamily="18" charset="-78"/>
              <a:cs typeface="Simplified Arabic" panose="02020603050405020304" pitchFamily="18" charset="-78"/>
            </a:endParaRPr>
          </a:p>
          <a:p>
            <a:pPr marL="0" lvl="0" indent="0" algn="ctr" rtl="1">
              <a:lnSpc>
                <a:spcPct val="100000"/>
              </a:lnSpc>
              <a:spcBef>
                <a:spcPts val="0"/>
              </a:spcBef>
              <a:spcAft>
                <a:spcPts val="0"/>
              </a:spcAft>
              <a:buClr>
                <a:schemeClr val="lt2"/>
              </a:buClr>
              <a:buSzPts val="2800"/>
              <a:buFont typeface="Gill Sans"/>
              <a:buNone/>
            </a:pPr>
            <a:r>
              <a:rPr lang="ar-LB" sz="4000" cap="none" dirty="0" smtClean="0">
                <a:solidFill>
                  <a:srgbClr val="F3F3F3"/>
                </a:solidFill>
                <a:latin typeface="Simplified Arabic" panose="02020603050405020304" pitchFamily="18" charset="-78"/>
                <a:cs typeface="Simplified Arabic" panose="02020603050405020304" pitchFamily="18" charset="-78"/>
              </a:rPr>
              <a:t>المهمة 1: التحقق من توافق المحتوى بين [اسم التقييم] وإطار الكفاءة العالمي</a:t>
            </a:r>
            <a:endParaRPr sz="4000" dirty="0">
              <a:solidFill>
                <a:srgbClr val="F3F3F3"/>
              </a:solidFill>
              <a:latin typeface="Simplified Arabic" panose="02020603050405020304" pitchFamily="18" charset="-78"/>
              <a:cs typeface="Simplified Arabic" panose="02020603050405020304" pitchFamily="18" charset="-78"/>
            </a:endParaRPr>
          </a:p>
        </p:txBody>
      </p:sp>
      <p:sp>
        <p:nvSpPr>
          <p:cNvPr id="856" name="Google Shape;856;p45"/>
          <p:cNvSpPr/>
          <p:nvPr/>
        </p:nvSpPr>
        <p:spPr>
          <a:xfrm>
            <a:off x="10968325" y="481374"/>
            <a:ext cx="670200" cy="692400"/>
          </a:xfrm>
          <a:prstGeom prst="plus">
            <a:avLst>
              <a:gd name="adj" fmla="val 25000"/>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 name="Picture 1" descr="A black and white logo&#10;&#10;Description automatically generated with low confidence">
            <a:extLst>
              <a:ext uri="{FF2B5EF4-FFF2-40B4-BE49-F238E27FC236}">
                <a16:creationId xmlns:a16="http://schemas.microsoft.com/office/drawing/2014/main" xmlns="" id="{AF6C63F2-B1C6-334D-9866-E91E2838B4E5}"/>
              </a:ext>
            </a:extLst>
          </p:cNvPr>
          <p:cNvPicPr>
            <a:picLocks noChangeAspect="1"/>
          </p:cNvPicPr>
          <p:nvPr/>
        </p:nvPicPr>
        <p:blipFill rotWithShape="1">
          <a:blip r:embed="rId3"/>
          <a:srcRect l="56736" t="15091" r="16052" b="56378"/>
          <a:stretch/>
        </p:blipFill>
        <p:spPr>
          <a:xfrm>
            <a:off x="426867" y="370654"/>
            <a:ext cx="789975" cy="640080"/>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861"/>
        <p:cNvGrpSpPr/>
        <p:nvPr/>
      </p:nvGrpSpPr>
      <p:grpSpPr>
        <a:xfrm>
          <a:off x="0" y="0"/>
          <a:ext cx="0" cy="0"/>
          <a:chOff x="0" y="0"/>
          <a:chExt cx="0" cy="0"/>
        </a:xfrm>
      </p:grpSpPr>
      <p:sp>
        <p:nvSpPr>
          <p:cNvPr id="862" name="Google Shape;862;p52"/>
          <p:cNvSpPr txBox="1">
            <a:spLocks noGrp="1"/>
          </p:cNvSpPr>
          <p:nvPr>
            <p:ph type="title"/>
          </p:nvPr>
        </p:nvSpPr>
        <p:spPr>
          <a:xfrm>
            <a:off x="609600" y="709792"/>
            <a:ext cx="10871200" cy="707846"/>
          </a:xfrm>
        </p:spPr>
        <p:txBody>
          <a:bodyPr/>
          <a:lstStyle/>
          <a:p>
            <a:pPr lvl="0" algn="r" rtl="1"/>
            <a:r>
              <a:rPr lang="ar-LB" sz="4000" b="1" dirty="0" smtClean="0">
                <a:latin typeface="Simplified Arabic" panose="02020603050405020304" pitchFamily="18" charset="-78"/>
                <a:cs typeface="Simplified Arabic" panose="02020603050405020304" pitchFamily="18" charset="-78"/>
              </a:rPr>
              <a:t>دراسة التوافق</a:t>
            </a:r>
            <a:endParaRPr lang="en-US" sz="4000" b="1" dirty="0">
              <a:latin typeface="Simplified Arabic" panose="02020603050405020304" pitchFamily="18" charset="-78"/>
              <a:cs typeface="Simplified Arabic" panose="02020603050405020304" pitchFamily="18" charset="-78"/>
            </a:endParaRPr>
          </a:p>
        </p:txBody>
      </p:sp>
      <p:sp>
        <p:nvSpPr>
          <p:cNvPr id="864" name="Google Shape;864;p52"/>
          <p:cNvSpPr txBox="1">
            <a:spLocks noGrp="1"/>
          </p:cNvSpPr>
          <p:nvPr>
            <p:ph type="body" idx="1"/>
          </p:nvPr>
        </p:nvSpPr>
        <p:spPr/>
        <p:txBody>
          <a:bodyPr>
            <a:normAutofit/>
          </a:bodyPr>
          <a:lstStyle/>
          <a:p>
            <a:pPr lvl="0" algn="r" rtl="1"/>
            <a:r>
              <a:rPr lang="ar-LB" sz="2400" b="1" dirty="0" smtClean="0">
                <a:latin typeface="Simplified Arabic" panose="02020603050405020304" pitchFamily="18" charset="-78"/>
                <a:cs typeface="Simplified Arabic" panose="02020603050405020304" pitchFamily="18" charset="-78"/>
              </a:rPr>
              <a:t>النشاط 1 – </a:t>
            </a:r>
            <a:r>
              <a:rPr lang="ar-LB" sz="2400" dirty="0" smtClean="0">
                <a:latin typeface="Simplified Arabic" panose="02020603050405020304" pitchFamily="18" charset="-78"/>
                <a:cs typeface="Simplified Arabic" panose="02020603050405020304" pitchFamily="18" charset="-78"/>
              </a:rPr>
              <a:t>النشاط الأول في الورشة</a:t>
            </a:r>
            <a:r>
              <a:rPr lang="ar-LB" sz="2400" b="1" dirty="0" smtClean="0">
                <a:latin typeface="Simplified Arabic" panose="02020603050405020304" pitchFamily="18" charset="-78"/>
                <a:cs typeface="Simplified Arabic" panose="02020603050405020304" pitchFamily="18" charset="-78"/>
              </a:rPr>
              <a:t>.</a:t>
            </a:r>
            <a:endParaRPr lang="en-US" sz="2400" dirty="0">
              <a:latin typeface="Simplified Arabic" panose="02020603050405020304" pitchFamily="18" charset="-78"/>
              <a:cs typeface="Simplified Arabic" panose="02020603050405020304" pitchFamily="18" charset="-78"/>
            </a:endParaRPr>
          </a:p>
          <a:p>
            <a:pPr lvl="0" algn="r" rtl="1"/>
            <a:r>
              <a:rPr lang="ar-LB" sz="2400" b="1" dirty="0" smtClean="0">
                <a:latin typeface="Simplified Arabic" panose="02020603050405020304" pitchFamily="18" charset="-78"/>
                <a:cs typeface="Simplified Arabic" panose="02020603050405020304" pitchFamily="18" charset="-78"/>
              </a:rPr>
              <a:t>المهمّة – </a:t>
            </a:r>
            <a:r>
              <a:rPr lang="ar-LB" sz="2400" dirty="0" smtClean="0">
                <a:latin typeface="Simplified Arabic" panose="02020603050405020304" pitchFamily="18" charset="-78"/>
                <a:cs typeface="Simplified Arabic" panose="02020603050405020304" pitchFamily="18" charset="-78"/>
              </a:rPr>
              <a:t>يقوم أعضاء الهيئة بأحكام فردية ومستقلة حول ما إذا كانت البنود في [اسم التقييم] متوافقة مع [أدخل الصف ذات الصلة] من إطار الكفاءة العالمي. </a:t>
            </a:r>
          </a:p>
          <a:p>
            <a:pPr lvl="0" algn="r" rtl="1"/>
            <a:r>
              <a:rPr lang="ar-LB" sz="2400" b="1" dirty="0" smtClean="0">
                <a:latin typeface="Simplified Arabic" panose="02020603050405020304" pitchFamily="18" charset="-78"/>
                <a:cs typeface="Simplified Arabic" panose="02020603050405020304" pitchFamily="18" charset="-78"/>
              </a:rPr>
              <a:t>الغرض –</a:t>
            </a:r>
            <a:r>
              <a:rPr lang="ar-LB" sz="2400" dirty="0" smtClean="0">
                <a:latin typeface="Simplified Arabic" panose="02020603050405020304" pitchFamily="18" charset="-78"/>
                <a:cs typeface="Simplified Arabic" panose="02020603050405020304" pitchFamily="18" charset="-78"/>
              </a:rPr>
              <a:t> الحرص على أن يفهم أعضاء الهيئة بالكامل إطار الكفاءة العالمي والسماح لهم بتحديد أي بيانات معارف و/أو مهارات تصف المعارف و/أو المهارات  التي اكتسبها الأطفال للإجابة عن بنود التقييم بشكل صحيح. </a:t>
            </a:r>
          </a:p>
          <a:p>
            <a:pPr lvl="0" algn="r" rtl="1"/>
            <a:r>
              <a:rPr lang="ar-LB" sz="2400" b="1" dirty="0" smtClean="0">
                <a:latin typeface="Simplified Arabic" panose="02020603050405020304" pitchFamily="18" charset="-78"/>
                <a:cs typeface="Simplified Arabic" panose="02020603050405020304" pitchFamily="18" charset="-78"/>
              </a:rPr>
              <a:t>توافق كافٍ – </a:t>
            </a:r>
            <a:r>
              <a:rPr lang="ar-LB" sz="2400" dirty="0" smtClean="0">
                <a:latin typeface="Simplified Arabic" panose="02020603050405020304" pitchFamily="18" charset="-78"/>
                <a:cs typeface="Simplified Arabic" panose="02020603050405020304" pitchFamily="18" charset="-78"/>
              </a:rPr>
              <a:t>التوافق مهمّ لضمان وجود ما يكفي من البنود في تقييم ما لتقيس المعارف و/أو المهارات الواردة في إطار الكفاءة العالمي لربط السياسات بالعمل</a:t>
            </a:r>
            <a:endParaRPr lang="en-US" sz="2400" dirty="0">
              <a:latin typeface="Simplified Arabic" panose="02020603050405020304" pitchFamily="18" charset="-78"/>
              <a:cs typeface="Simplified Arabic" panose="02020603050405020304" pitchFamily="18" charset="-78"/>
            </a:endParaRPr>
          </a:p>
        </p:txBody>
      </p:sp>
      <p:sp>
        <p:nvSpPr>
          <p:cNvPr id="865" name="Google Shape;865;p52"/>
          <p:cNvSpPr/>
          <p:nvPr/>
        </p:nvSpPr>
        <p:spPr>
          <a:xfrm>
            <a:off x="1106694" y="638657"/>
            <a:ext cx="670200" cy="692400"/>
          </a:xfrm>
          <a:prstGeom prst="plus">
            <a:avLst>
              <a:gd name="adj" fmla="val 25000"/>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 name="Picture 1" descr="A black and white logo&#10;&#10;Description automatically generated with low confidence">
            <a:extLst>
              <a:ext uri="{FF2B5EF4-FFF2-40B4-BE49-F238E27FC236}">
                <a16:creationId xmlns:a16="http://schemas.microsoft.com/office/drawing/2014/main" xmlns="" id="{FF8E016C-0B02-60B9-8EF1-C2CD196BE60F}"/>
              </a:ext>
            </a:extLst>
          </p:cNvPr>
          <p:cNvPicPr>
            <a:picLocks noChangeAspect="1"/>
          </p:cNvPicPr>
          <p:nvPr/>
        </p:nvPicPr>
        <p:blipFill rotWithShape="1">
          <a:blip r:embed="rId3"/>
          <a:srcRect l="56736" t="15091" r="16052" b="56378"/>
          <a:stretch/>
        </p:blipFill>
        <p:spPr>
          <a:xfrm>
            <a:off x="11085812" y="5960933"/>
            <a:ext cx="789975"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64">
                                            <p:txEl>
                                              <p:pRg st="0" end="0"/>
                                            </p:txEl>
                                          </p:spTgt>
                                        </p:tgtEl>
                                        <p:attrNameLst>
                                          <p:attrName>style.visibility</p:attrName>
                                        </p:attrNameLst>
                                      </p:cBhvr>
                                      <p:to>
                                        <p:strVal val="visible"/>
                                      </p:to>
                                    </p:set>
                                    <p:animEffect transition="in" filter="fade">
                                      <p:cBhvr>
                                        <p:cTn id="7" dur="1000"/>
                                        <p:tgtEl>
                                          <p:spTgt spid="86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64">
                                            <p:txEl>
                                              <p:pRg st="1" end="1"/>
                                            </p:txEl>
                                          </p:spTgt>
                                        </p:tgtEl>
                                        <p:attrNameLst>
                                          <p:attrName>style.visibility</p:attrName>
                                        </p:attrNameLst>
                                      </p:cBhvr>
                                      <p:to>
                                        <p:strVal val="visible"/>
                                      </p:to>
                                    </p:set>
                                    <p:animEffect transition="in" filter="fade">
                                      <p:cBhvr>
                                        <p:cTn id="12" dur="1000"/>
                                        <p:tgtEl>
                                          <p:spTgt spid="86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64">
                                            <p:txEl>
                                              <p:pRg st="2" end="2"/>
                                            </p:txEl>
                                          </p:spTgt>
                                        </p:tgtEl>
                                        <p:attrNameLst>
                                          <p:attrName>style.visibility</p:attrName>
                                        </p:attrNameLst>
                                      </p:cBhvr>
                                      <p:to>
                                        <p:strVal val="visible"/>
                                      </p:to>
                                    </p:set>
                                    <p:animEffect transition="in" filter="fade">
                                      <p:cBhvr>
                                        <p:cTn id="17" dur="1000"/>
                                        <p:tgtEl>
                                          <p:spTgt spid="86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64">
                                            <p:txEl>
                                              <p:pRg st="3" end="3"/>
                                            </p:txEl>
                                          </p:spTgt>
                                        </p:tgtEl>
                                        <p:attrNameLst>
                                          <p:attrName>style.visibility</p:attrName>
                                        </p:attrNameLst>
                                      </p:cBhvr>
                                      <p:to>
                                        <p:strVal val="visible"/>
                                      </p:to>
                                    </p:set>
                                    <p:animEffect transition="in" filter="fade">
                                      <p:cBhvr>
                                        <p:cTn id="22" dur="1000"/>
                                        <p:tgtEl>
                                          <p:spTgt spid="86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870"/>
        <p:cNvGrpSpPr/>
        <p:nvPr/>
      </p:nvGrpSpPr>
      <p:grpSpPr>
        <a:xfrm>
          <a:off x="0" y="0"/>
          <a:ext cx="0" cy="0"/>
          <a:chOff x="0" y="0"/>
          <a:chExt cx="0" cy="0"/>
        </a:xfrm>
      </p:grpSpPr>
      <p:sp>
        <p:nvSpPr>
          <p:cNvPr id="871" name="Google Shape;871;p21"/>
          <p:cNvSpPr txBox="1">
            <a:spLocks noGrp="1"/>
          </p:cNvSpPr>
          <p:nvPr>
            <p:ph type="title"/>
          </p:nvPr>
        </p:nvSpPr>
        <p:spPr>
          <a:xfrm>
            <a:off x="609600" y="709792"/>
            <a:ext cx="10871200" cy="707846"/>
          </a:xfrm>
        </p:spPr>
        <p:txBody>
          <a:bodyPr/>
          <a:lstStyle/>
          <a:p>
            <a:pPr lvl="0" algn="r" rtl="1"/>
            <a:r>
              <a:rPr lang="ar-LB" sz="4000" b="1" dirty="0" smtClean="0">
                <a:latin typeface="Simplified Arabic" panose="02020603050405020304" pitchFamily="18" charset="-78"/>
                <a:cs typeface="Simplified Arabic" panose="02020603050405020304" pitchFamily="18" charset="-78"/>
              </a:rPr>
              <a:t>التوافق بين </a:t>
            </a:r>
            <a:r>
              <a:rPr lang="ar-LB" sz="4000" b="1" dirty="0" smtClean="0">
                <a:latin typeface="Simplified Arabic" panose="02020603050405020304" pitchFamily="18" charset="-78"/>
                <a:cs typeface="Simplified Arabic" panose="02020603050405020304" pitchFamily="18" charset="-78"/>
              </a:rPr>
              <a:t>[اسم التقييم] وإطار الكفاءة العالمي</a:t>
            </a:r>
            <a:endParaRPr lang="en-US" sz="4000" b="1" dirty="0">
              <a:latin typeface="Simplified Arabic" panose="02020603050405020304" pitchFamily="18" charset="-78"/>
              <a:cs typeface="Simplified Arabic" panose="02020603050405020304" pitchFamily="18" charset="-78"/>
            </a:endParaRPr>
          </a:p>
        </p:txBody>
      </p:sp>
      <p:sp>
        <p:nvSpPr>
          <p:cNvPr id="872" name="Google Shape;872;p21"/>
          <p:cNvSpPr txBox="1">
            <a:spLocks noGrp="1"/>
          </p:cNvSpPr>
          <p:nvPr>
            <p:ph type="body" idx="1"/>
          </p:nvPr>
        </p:nvSpPr>
        <p:spPr/>
        <p:txBody>
          <a:bodyPr>
            <a:normAutofit/>
          </a:bodyPr>
          <a:lstStyle/>
          <a:p>
            <a:pPr marL="94234" lvl="0" indent="0" algn="r" rtl="1">
              <a:buNone/>
            </a:pPr>
            <a:r>
              <a:rPr lang="ar-LB" sz="2800" dirty="0" smtClean="0">
                <a:latin typeface="Simplified Arabic" panose="02020603050405020304" pitchFamily="18" charset="-78"/>
                <a:cs typeface="Simplified Arabic" panose="02020603050405020304" pitchFamily="18" charset="-78"/>
              </a:rPr>
              <a:t>للتوافق </a:t>
            </a:r>
            <a:r>
              <a:rPr lang="ar-LB" sz="2800" b="1" dirty="0" smtClean="0">
                <a:latin typeface="Simplified Arabic" panose="02020603050405020304" pitchFamily="18" charset="-78"/>
                <a:cs typeface="Simplified Arabic" panose="02020603050405020304" pitchFamily="18" charset="-78"/>
              </a:rPr>
              <a:t>خطوتان أساسيتان </a:t>
            </a:r>
            <a:r>
              <a:rPr lang="ar-LB" sz="2800" dirty="0" smtClean="0">
                <a:latin typeface="Simplified Arabic" panose="02020603050405020304" pitchFamily="18" charset="-78"/>
                <a:cs typeface="Simplified Arabic" panose="02020603050405020304" pitchFamily="18" charset="-78"/>
              </a:rPr>
              <a:t>– كل منها له خطوات فرعية . </a:t>
            </a:r>
            <a:endParaRPr lang="en-US" sz="2800" dirty="0">
              <a:latin typeface="Simplified Arabic" panose="02020603050405020304" pitchFamily="18" charset="-78"/>
              <a:cs typeface="Simplified Arabic" panose="02020603050405020304" pitchFamily="18" charset="-78"/>
            </a:endParaRPr>
          </a:p>
          <a:p>
            <a:pPr lvl="0" algn="r" rtl="1"/>
            <a:r>
              <a:rPr lang="ar-LB" sz="2800" b="1" dirty="0" smtClean="0">
                <a:latin typeface="Simplified Arabic" panose="02020603050405020304" pitchFamily="18" charset="-78"/>
                <a:cs typeface="Simplified Arabic" panose="02020603050405020304" pitchFamily="18" charset="-78"/>
              </a:rPr>
              <a:t>الخطوة 1: </a:t>
            </a:r>
            <a:r>
              <a:rPr lang="ar-LB" sz="2800" dirty="0" smtClean="0">
                <a:latin typeface="Simplified Arabic" panose="02020603050405020304" pitchFamily="18" charset="-78"/>
                <a:cs typeface="Simplified Arabic" panose="02020603050405020304" pitchFamily="18" charset="-78"/>
              </a:rPr>
              <a:t>يصنّف أعضاء الهيئة بشكل مستقل التوافق بين [اسم التقييم] وبيانات المعارف و/او المهارات لإطار الكفاءة العالمي باستخدام عملية مؤلّفة من ثلاث خطوات.</a:t>
            </a:r>
            <a:endParaRPr lang="en-US" sz="2800" dirty="0">
              <a:latin typeface="Simplified Arabic" panose="02020603050405020304" pitchFamily="18" charset="-78"/>
              <a:cs typeface="Simplified Arabic" panose="02020603050405020304" pitchFamily="18" charset="-78"/>
            </a:endParaRPr>
          </a:p>
          <a:p>
            <a:pPr lvl="0" algn="r" rtl="1"/>
            <a:endParaRPr lang="en-US" sz="2800" dirty="0">
              <a:latin typeface="Simplified Arabic" panose="02020603050405020304" pitchFamily="18" charset="-78"/>
              <a:cs typeface="Simplified Arabic" panose="02020603050405020304" pitchFamily="18" charset="-78"/>
            </a:endParaRPr>
          </a:p>
          <a:p>
            <a:pPr lvl="0" algn="r" rtl="1"/>
            <a:r>
              <a:rPr lang="ar-LB" sz="2800" b="1" dirty="0" smtClean="0">
                <a:latin typeface="Simplified Arabic" panose="02020603050405020304" pitchFamily="18" charset="-78"/>
                <a:cs typeface="Simplified Arabic" panose="02020603050405020304" pitchFamily="18" charset="-78"/>
              </a:rPr>
              <a:t>الخطوة 2: </a:t>
            </a:r>
            <a:r>
              <a:rPr lang="ar-LB" sz="2800" dirty="0" smtClean="0">
                <a:latin typeface="Simplified Arabic" panose="02020603050405020304" pitchFamily="18" charset="-78"/>
                <a:cs typeface="Simplified Arabic" panose="02020603050405020304" pitchFamily="18" charset="-78"/>
              </a:rPr>
              <a:t>يجمع الميسّرون التصنيفات ويلخّصونها للتحقق من التوافق بين التقييمات وإطار الكفاءة العالمي. </a:t>
            </a:r>
            <a:endParaRPr lang="en-US" sz="2800" dirty="0">
              <a:latin typeface="Simplified Arabic" panose="02020603050405020304" pitchFamily="18" charset="-78"/>
              <a:cs typeface="Simplified Arabic" panose="02020603050405020304" pitchFamily="18" charset="-78"/>
            </a:endParaRPr>
          </a:p>
        </p:txBody>
      </p:sp>
      <p:sp>
        <p:nvSpPr>
          <p:cNvPr id="874" name="Google Shape;874;p21"/>
          <p:cNvSpPr/>
          <p:nvPr/>
        </p:nvSpPr>
        <p:spPr>
          <a:xfrm>
            <a:off x="771029" y="519391"/>
            <a:ext cx="670200" cy="692400"/>
          </a:xfrm>
          <a:prstGeom prst="plus">
            <a:avLst>
              <a:gd name="adj" fmla="val 25000"/>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 name="Picture 1" descr="A black and white logo&#10;&#10;Description automatically generated with low confidence">
            <a:extLst>
              <a:ext uri="{FF2B5EF4-FFF2-40B4-BE49-F238E27FC236}">
                <a16:creationId xmlns:a16="http://schemas.microsoft.com/office/drawing/2014/main" xmlns="" id="{0C9D2552-D763-5E7A-1416-D5F04D469108}"/>
              </a:ext>
            </a:extLst>
          </p:cNvPr>
          <p:cNvPicPr>
            <a:picLocks noChangeAspect="1"/>
          </p:cNvPicPr>
          <p:nvPr/>
        </p:nvPicPr>
        <p:blipFill rotWithShape="1">
          <a:blip r:embed="rId3"/>
          <a:srcRect l="56736" t="15091" r="16052" b="56378"/>
          <a:stretch/>
        </p:blipFill>
        <p:spPr>
          <a:xfrm>
            <a:off x="11085812" y="5960933"/>
            <a:ext cx="789975" cy="64008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7"/>
          <p:cNvSpPr txBox="1">
            <a:spLocks noGrp="1"/>
          </p:cNvSpPr>
          <p:nvPr>
            <p:ph type="ctrTitle"/>
          </p:nvPr>
        </p:nvSpPr>
        <p:spPr/>
        <p:txBody>
          <a:bodyPr>
            <a:normAutofit/>
          </a:bodyPr>
          <a:lstStyle/>
          <a:p>
            <a:pPr lvl="0" rtl="1"/>
            <a:r>
              <a:rPr lang="ar-LB" sz="4800" dirty="0" smtClean="0">
                <a:latin typeface="Simplified Arabic" panose="02020603050405020304" pitchFamily="18" charset="-78"/>
                <a:cs typeface="Simplified Arabic" panose="02020603050405020304" pitchFamily="18" charset="-78"/>
              </a:rPr>
              <a:t>الأهداف الأساسية لهذه الجلسة</a:t>
            </a:r>
            <a:endParaRPr lang="en-US" sz="4800" dirty="0">
              <a:latin typeface="Simplified Arabic" panose="02020603050405020304" pitchFamily="18" charset="-78"/>
              <a:cs typeface="Simplified Arabic" panose="02020603050405020304" pitchFamily="18" charset="-78"/>
            </a:endParaRPr>
          </a:p>
        </p:txBody>
      </p:sp>
      <p:sp>
        <p:nvSpPr>
          <p:cNvPr id="2" name="Subtitle 1"/>
          <p:cNvSpPr>
            <a:spLocks noGrp="1"/>
          </p:cNvSpPr>
          <p:nvPr>
            <p:ph type="subTitle" idx="1"/>
          </p:nvPr>
        </p:nvSpPr>
        <p:spPr/>
        <p:txBody>
          <a:bodyPr>
            <a:normAutofit/>
          </a:bodyPr>
          <a:lstStyle/>
          <a:p>
            <a:pPr lvl="0" algn="r" rtl="1">
              <a:buClr>
                <a:schemeClr val="bg1"/>
              </a:buClr>
              <a:buFont typeface="Arial" panose="020B0604020202020204" pitchFamily="34" charset="0"/>
              <a:buChar char="•"/>
            </a:pPr>
            <a:r>
              <a:rPr lang="ar-LB" sz="2800" dirty="0" smtClean="0">
                <a:latin typeface="Simplified Arabic" panose="02020603050405020304" pitchFamily="18" charset="-78"/>
                <a:cs typeface="Simplified Arabic" panose="02020603050405020304" pitchFamily="18" charset="-78"/>
              </a:rPr>
              <a:t>التعرّف إلى المشاركين جميعًا</a:t>
            </a:r>
            <a:endParaRPr lang="en-US" sz="2800" dirty="0">
              <a:latin typeface="Simplified Arabic" panose="02020603050405020304" pitchFamily="18" charset="-78"/>
              <a:cs typeface="Simplified Arabic" panose="02020603050405020304" pitchFamily="18" charset="-78"/>
            </a:endParaRPr>
          </a:p>
          <a:p>
            <a:pPr lvl="0" algn="r" rtl="1">
              <a:buClr>
                <a:schemeClr val="bg1"/>
              </a:buClr>
              <a:buFont typeface="Arial" panose="020B0604020202020204" pitchFamily="34" charset="0"/>
              <a:buChar char="•"/>
            </a:pPr>
            <a:r>
              <a:rPr lang="ar-LB" sz="2800" dirty="0" smtClean="0">
                <a:latin typeface="Simplified Arabic" panose="02020603050405020304" pitchFamily="18" charset="-78"/>
                <a:cs typeface="Simplified Arabic" panose="02020603050405020304" pitchFamily="18" charset="-78"/>
              </a:rPr>
              <a:t>فهم الهدف من الورشة</a:t>
            </a:r>
          </a:p>
          <a:p>
            <a:pPr lvl="0" algn="r" rtl="1">
              <a:buClr>
                <a:schemeClr val="bg1"/>
              </a:buClr>
              <a:buFont typeface="Arial" panose="020B0604020202020204" pitchFamily="34" charset="0"/>
              <a:buChar char="•"/>
            </a:pPr>
            <a:r>
              <a:rPr lang="ar-LB" sz="2800" dirty="0" smtClean="0">
                <a:latin typeface="Simplified Arabic" panose="02020603050405020304" pitchFamily="18" charset="-78"/>
                <a:cs typeface="Simplified Arabic" panose="02020603050405020304" pitchFamily="18" charset="-78"/>
              </a:rPr>
              <a:t>التأكّد من أنّ أعضاء الهيئة المحكّمة في حوزتهم جميعًا الموادّ التي يحتاجون إليها</a:t>
            </a:r>
            <a:endParaRPr lang="en-US" sz="2800" dirty="0">
              <a:latin typeface="Simplified Arabic" panose="02020603050405020304" pitchFamily="18" charset="-78"/>
              <a:cs typeface="Simplified Arabic" panose="02020603050405020304" pitchFamily="18" charset="-78"/>
            </a:endParaRPr>
          </a:p>
        </p:txBody>
      </p:sp>
      <p:pic>
        <p:nvPicPr>
          <p:cNvPr id="3" name="Picture 2" descr="A black and white logo&#10;&#10;Description automatically generated with low confidence">
            <a:extLst>
              <a:ext uri="{FF2B5EF4-FFF2-40B4-BE49-F238E27FC236}">
                <a16:creationId xmlns:a16="http://schemas.microsoft.com/office/drawing/2014/main" xmlns="" id="{9C0F0B27-976F-D0E6-2F13-4F83A30CF8F4}"/>
              </a:ext>
            </a:extLst>
          </p:cNvPr>
          <p:cNvPicPr>
            <a:picLocks noChangeAspect="1"/>
          </p:cNvPicPr>
          <p:nvPr/>
        </p:nvPicPr>
        <p:blipFill rotWithShape="1">
          <a:blip r:embed="rId3"/>
          <a:srcRect l="56736" t="15091" r="16052" b="56378"/>
          <a:stretch/>
        </p:blipFill>
        <p:spPr>
          <a:xfrm>
            <a:off x="426867" y="370654"/>
            <a:ext cx="789975" cy="640080"/>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879"/>
        <p:cNvGrpSpPr/>
        <p:nvPr/>
      </p:nvGrpSpPr>
      <p:grpSpPr>
        <a:xfrm>
          <a:off x="0" y="0"/>
          <a:ext cx="0" cy="0"/>
          <a:chOff x="0" y="0"/>
          <a:chExt cx="0" cy="0"/>
        </a:xfrm>
      </p:grpSpPr>
      <p:sp>
        <p:nvSpPr>
          <p:cNvPr id="3" name="Title 2"/>
          <p:cNvSpPr>
            <a:spLocks noGrp="1"/>
          </p:cNvSpPr>
          <p:nvPr>
            <p:ph type="title"/>
          </p:nvPr>
        </p:nvSpPr>
        <p:spPr>
          <a:xfrm>
            <a:off x="609600" y="832903"/>
            <a:ext cx="10871200" cy="584735"/>
          </a:xfrm>
        </p:spPr>
        <p:txBody>
          <a:bodyPr/>
          <a:lstStyle/>
          <a:p>
            <a:pPr algn="r" rtl="1"/>
            <a:r>
              <a:rPr lang="ar-LB" sz="3200" b="1" dirty="0" smtClean="0">
                <a:latin typeface="Simplified Arabic" panose="02020603050405020304" pitchFamily="18" charset="-78"/>
                <a:cs typeface="Simplified Arabic" panose="02020603050405020304" pitchFamily="18" charset="-78"/>
              </a:rPr>
              <a:t>التوافق بين </a:t>
            </a:r>
            <a:r>
              <a:rPr lang="ar-LB" sz="3200" b="1" dirty="0">
                <a:latin typeface="Simplified Arabic" panose="02020603050405020304" pitchFamily="18" charset="-78"/>
                <a:cs typeface="Simplified Arabic" panose="02020603050405020304" pitchFamily="18" charset="-78"/>
              </a:rPr>
              <a:t>[اسم التقييم] وإطار الكفاءة العالمي</a:t>
            </a:r>
            <a:endParaRPr lang="en-US" dirty="0"/>
          </a:p>
        </p:txBody>
      </p:sp>
      <p:sp>
        <p:nvSpPr>
          <p:cNvPr id="881" name="Google Shape;881;p22"/>
          <p:cNvSpPr txBox="1">
            <a:spLocks noGrp="1"/>
          </p:cNvSpPr>
          <p:nvPr>
            <p:ph type="body" idx="1"/>
          </p:nvPr>
        </p:nvSpPr>
        <p:spPr/>
        <p:txBody>
          <a:bodyPr>
            <a:normAutofit/>
          </a:bodyPr>
          <a:lstStyle/>
          <a:p>
            <a:pPr marL="94234" lvl="0" indent="0" algn="r" rtl="1">
              <a:buNone/>
            </a:pPr>
            <a:r>
              <a:rPr lang="ar-LB" sz="2400" dirty="0" smtClean="0">
                <a:latin typeface="Simplified Arabic" panose="02020603050405020304" pitchFamily="18" charset="-78"/>
                <a:cs typeface="Simplified Arabic" panose="02020603050405020304" pitchFamily="18" charset="-78"/>
              </a:rPr>
              <a:t>الخطوة 1 (يستكملها أعضاء الهيئة)</a:t>
            </a:r>
            <a:endParaRPr lang="en-US" sz="2400" dirty="0">
              <a:latin typeface="Simplified Arabic" panose="02020603050405020304" pitchFamily="18" charset="-78"/>
              <a:cs typeface="Simplified Arabic" panose="02020603050405020304" pitchFamily="18" charset="-78"/>
            </a:endParaRPr>
          </a:p>
          <a:p>
            <a:pPr lvl="0" algn="r" rtl="1"/>
            <a:r>
              <a:rPr lang="ar-LB" sz="2400" dirty="0" smtClean="0">
                <a:latin typeface="Simplified Arabic" panose="02020603050405020304" pitchFamily="18" charset="-78"/>
                <a:cs typeface="Simplified Arabic" panose="02020603050405020304" pitchFamily="18" charset="-78"/>
              </a:rPr>
              <a:t>التدرّب على خوض تصنيفات بيانات المعارف و/أو المهارات للبنود مع عيّنة بنود.</a:t>
            </a:r>
          </a:p>
          <a:p>
            <a:pPr lvl="0" algn="r" rtl="1"/>
            <a:r>
              <a:rPr lang="ar-LB" sz="2400" dirty="0" smtClean="0">
                <a:latin typeface="Simplified Arabic" panose="02020603050405020304" pitchFamily="18" charset="-78"/>
                <a:cs typeface="Simplified Arabic" panose="02020603050405020304" pitchFamily="18" charset="-78"/>
              </a:rPr>
              <a:t>العمل فرديًّا وبشكل مستقل على تصنيف التوافق بين كل بند تقييمي وبيانات المعارف و/او المهارات لإطار الكفاءة العالمي</a:t>
            </a:r>
          </a:p>
          <a:p>
            <a:pPr lvl="0" algn="r" rtl="1"/>
            <a:r>
              <a:rPr lang="ar-LB" sz="2400" dirty="0" smtClean="0">
                <a:latin typeface="Simplified Arabic" panose="02020603050405020304" pitchFamily="18" charset="-78"/>
                <a:cs typeface="Simplified Arabic" panose="02020603050405020304" pitchFamily="18" charset="-78"/>
              </a:rPr>
              <a:t>البدء </a:t>
            </a:r>
            <a:r>
              <a:rPr lang="ar-LB" sz="2400" dirty="0" smtClean="0">
                <a:latin typeface="Simplified Arabic" panose="02020603050405020304" pitchFamily="18" charset="-78"/>
                <a:cs typeface="Simplified Arabic" panose="02020603050405020304" pitchFamily="18" charset="-78"/>
              </a:rPr>
              <a:t>بالبند </a:t>
            </a:r>
            <a:r>
              <a:rPr lang="ar-LB" sz="2400" dirty="0" smtClean="0">
                <a:latin typeface="Simplified Arabic" panose="02020603050405020304" pitchFamily="18" charset="-78"/>
                <a:cs typeface="Simplified Arabic" panose="02020603050405020304" pitchFamily="18" charset="-78"/>
              </a:rPr>
              <a:t>الأول والعمل بند ببند؛ إيجاد بيانات المعارف و/أو المهارات في الإطار التي فيها المعارف أو المهارات الضرورية للإجابة عن البند بشكل صحيح.</a:t>
            </a:r>
          </a:p>
          <a:p>
            <a:pPr lvl="0" algn="r" rtl="1"/>
            <a:r>
              <a:rPr lang="ar-LB" sz="2400" dirty="0" smtClean="0">
                <a:latin typeface="Simplified Arabic" panose="02020603050405020304" pitchFamily="18" charset="-78"/>
                <a:cs typeface="Simplified Arabic" panose="02020603050405020304" pitchFamily="18" charset="-78"/>
              </a:rPr>
              <a:t>تسجيل التصنيفات على </a:t>
            </a:r>
            <a:r>
              <a:rPr lang="ar-LB" sz="2400" dirty="0" smtClean="0">
                <a:latin typeface="Simplified Arabic" panose="02020603050405020304" pitchFamily="18" charset="-78"/>
                <a:cs typeface="Simplified Arabic" panose="02020603050405020304" pitchFamily="18" charset="-78"/>
              </a:rPr>
              <a:t>استمارة </a:t>
            </a:r>
            <a:r>
              <a:rPr lang="ar-LB" sz="2400" dirty="0" smtClean="0">
                <a:latin typeface="Simplified Arabic" panose="02020603050405020304" pitchFamily="18" charset="-78"/>
                <a:cs typeface="Simplified Arabic" panose="02020603050405020304" pitchFamily="18" charset="-78"/>
              </a:rPr>
              <a:t>تصنيف التوافق باستخدام سلّم التصنيف (في الشريحة التالية). </a:t>
            </a:r>
            <a:endParaRPr lang="en-US" sz="2400" dirty="0">
              <a:latin typeface="Simplified Arabic" panose="02020603050405020304" pitchFamily="18" charset="-78"/>
              <a:cs typeface="Simplified Arabic" panose="02020603050405020304" pitchFamily="18" charset="-78"/>
            </a:endParaRPr>
          </a:p>
        </p:txBody>
      </p:sp>
      <p:sp>
        <p:nvSpPr>
          <p:cNvPr id="883" name="Google Shape;883;p22"/>
          <p:cNvSpPr/>
          <p:nvPr/>
        </p:nvSpPr>
        <p:spPr>
          <a:xfrm>
            <a:off x="481662" y="486703"/>
            <a:ext cx="670200" cy="692400"/>
          </a:xfrm>
          <a:prstGeom prst="plus">
            <a:avLst>
              <a:gd name="adj" fmla="val 25000"/>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 name="Picture 1" descr="A black and white logo&#10;&#10;Description automatically generated with low confidence">
            <a:extLst>
              <a:ext uri="{FF2B5EF4-FFF2-40B4-BE49-F238E27FC236}">
                <a16:creationId xmlns:a16="http://schemas.microsoft.com/office/drawing/2014/main" xmlns="" id="{8121978D-9A3B-76B8-954D-9B67A1E9DB76}"/>
              </a:ext>
            </a:extLst>
          </p:cNvPr>
          <p:cNvPicPr>
            <a:picLocks noChangeAspect="1"/>
          </p:cNvPicPr>
          <p:nvPr/>
        </p:nvPicPr>
        <p:blipFill rotWithShape="1">
          <a:blip r:embed="rId3"/>
          <a:srcRect l="56736" t="15091" r="16052" b="56378"/>
          <a:stretch/>
        </p:blipFill>
        <p:spPr>
          <a:xfrm>
            <a:off x="11085812" y="5960933"/>
            <a:ext cx="789975" cy="640080"/>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888"/>
        <p:cNvGrpSpPr/>
        <p:nvPr/>
      </p:nvGrpSpPr>
      <p:grpSpPr>
        <a:xfrm>
          <a:off x="0" y="0"/>
          <a:ext cx="0" cy="0"/>
          <a:chOff x="0" y="0"/>
          <a:chExt cx="0" cy="0"/>
        </a:xfrm>
      </p:grpSpPr>
      <p:sp>
        <p:nvSpPr>
          <p:cNvPr id="891" name="Google Shape;891;p23"/>
          <p:cNvSpPr txBox="1">
            <a:spLocks noGrp="1"/>
          </p:cNvSpPr>
          <p:nvPr>
            <p:ph type="title"/>
          </p:nvPr>
        </p:nvSpPr>
        <p:spPr>
          <a:xfrm>
            <a:off x="609600" y="832903"/>
            <a:ext cx="10871200" cy="584735"/>
          </a:xfrm>
        </p:spPr>
        <p:txBody>
          <a:bodyPr/>
          <a:lstStyle/>
          <a:p>
            <a:pPr lvl="0" algn="r" rtl="1"/>
            <a:r>
              <a:rPr lang="ar-LB" sz="3200" b="1" dirty="0" smtClean="0">
                <a:latin typeface="Simplified Arabic" panose="02020603050405020304" pitchFamily="18" charset="-78"/>
                <a:cs typeface="Simplified Arabic" panose="02020603050405020304" pitchFamily="18" charset="-78"/>
              </a:rPr>
              <a:t>التوافق بين </a:t>
            </a:r>
            <a:r>
              <a:rPr lang="ar-LB" sz="3200" b="1" dirty="0">
                <a:latin typeface="Simplified Arabic" panose="02020603050405020304" pitchFamily="18" charset="-78"/>
                <a:cs typeface="Simplified Arabic" panose="02020603050405020304" pitchFamily="18" charset="-78"/>
              </a:rPr>
              <a:t>[اسم التقييم] وإطار الكفاءة العالمي</a:t>
            </a:r>
            <a:endParaRPr lang="en-US" dirty="0"/>
          </a:p>
        </p:txBody>
      </p:sp>
      <p:sp>
        <p:nvSpPr>
          <p:cNvPr id="889" name="Google Shape;889;p23"/>
          <p:cNvSpPr txBox="1">
            <a:spLocks noGrp="1"/>
          </p:cNvSpPr>
          <p:nvPr>
            <p:ph type="body" idx="1"/>
          </p:nvPr>
        </p:nvSpPr>
        <p:spPr/>
        <p:txBody>
          <a:bodyPr>
            <a:normAutofit/>
          </a:bodyPr>
          <a:lstStyle/>
          <a:p>
            <a:pPr marL="94234" lvl="0" indent="0" algn="r" rtl="1">
              <a:buNone/>
            </a:pPr>
            <a:r>
              <a:rPr lang="ar-LB" dirty="0" smtClean="0"/>
              <a:t>صنّف كلّ بند باستخدام سلّم تصنيف: </a:t>
            </a:r>
            <a:r>
              <a:rPr lang="ar-LB" b="1" dirty="0" smtClean="0"/>
              <a:t>مناسب كلّيًّا</a:t>
            </a:r>
            <a:r>
              <a:rPr lang="ar-LB" dirty="0" smtClean="0"/>
              <a:t>،</a:t>
            </a:r>
            <a:r>
              <a:rPr lang="ar-LB" b="1" dirty="0" smtClean="0"/>
              <a:t> مناسب جزئيًّا</a:t>
            </a:r>
            <a:r>
              <a:rPr lang="ar-LB" dirty="0" smtClean="0"/>
              <a:t>، </a:t>
            </a:r>
            <a:r>
              <a:rPr lang="ar-LB" b="1" dirty="0" smtClean="0"/>
              <a:t>غير مناسب</a:t>
            </a:r>
            <a:r>
              <a:rPr lang="ar-LB" dirty="0" smtClean="0"/>
              <a:t>، كما يلي:</a:t>
            </a:r>
          </a:p>
          <a:p>
            <a:pPr marL="94234" lvl="0" indent="0" algn="r" rtl="1">
              <a:buNone/>
            </a:pPr>
            <a:endParaRPr lang="en-US" dirty="0"/>
          </a:p>
          <a:p>
            <a:pPr lvl="0" algn="r" rtl="1"/>
            <a:r>
              <a:rPr lang="ar-LB" b="1" dirty="0" smtClean="0"/>
              <a:t>مناسب كلّيًّا (</a:t>
            </a:r>
            <a:r>
              <a:rPr lang="en-US" b="1" dirty="0"/>
              <a:t>C</a:t>
            </a:r>
            <a:r>
              <a:rPr lang="ar-LB" b="1" dirty="0" smtClean="0"/>
              <a:t>) </a:t>
            </a:r>
            <a:r>
              <a:rPr lang="ar-LB" dirty="0" smtClean="0"/>
              <a:t>يعني أنّ المحتوى المطلوب للإجابة عن البند بشكل صحيح موجود بكامله في بيان المعارف و/أو المهارات، أي إذا أجاب المتعلّم عن البند بشكل صحيح، هذا لأنه يستعمل بالكامل المعارف و/أو المهارات الموصوفة في البيان. </a:t>
            </a:r>
          </a:p>
          <a:p>
            <a:pPr algn="r" rtl="1"/>
            <a:r>
              <a:rPr lang="ar-LB" b="1" dirty="0" smtClean="0"/>
              <a:t>مناسب جزئيًّا (</a:t>
            </a:r>
            <a:r>
              <a:rPr lang="en-US" b="1" dirty="0" smtClean="0"/>
              <a:t>P</a:t>
            </a:r>
            <a:r>
              <a:rPr lang="ar-LB" b="1" dirty="0" smtClean="0"/>
              <a:t>) </a:t>
            </a:r>
            <a:r>
              <a:rPr lang="ar-LB" dirty="0" smtClean="0"/>
              <a:t>يعني أنّ جزءًا من المحتوى المطلوب للإجابة عن البند بشكل صحيح موجود في بيان المعارف و/أو المهارات، أي </a:t>
            </a:r>
            <a:r>
              <a:rPr lang="ar-LB" dirty="0"/>
              <a:t>إذا أجاب المتعلّم عن البند بشكل صحيح، هذا لأنه يستعمل </a:t>
            </a:r>
            <a:r>
              <a:rPr lang="ar-LB" dirty="0" smtClean="0"/>
              <a:t>جزئيًّا </a:t>
            </a:r>
            <a:r>
              <a:rPr lang="ar-LB" dirty="0"/>
              <a:t>المعارف و/أو المهارات الموصوفة في البيان. </a:t>
            </a:r>
            <a:endParaRPr lang="ar-LB" dirty="0" smtClean="0"/>
          </a:p>
          <a:p>
            <a:pPr algn="r" rtl="1"/>
            <a:r>
              <a:rPr lang="ar-LB" b="1" dirty="0" smtClean="0"/>
              <a:t>غير مناسب (</a:t>
            </a:r>
            <a:r>
              <a:rPr lang="en-US" b="1" dirty="0"/>
              <a:t>N</a:t>
            </a:r>
            <a:r>
              <a:rPr lang="ar-LB" b="1" dirty="0" smtClean="0"/>
              <a:t>) </a:t>
            </a:r>
            <a:r>
              <a:rPr lang="ar-LB" dirty="0"/>
              <a:t>يعني أنّ </a:t>
            </a:r>
            <a:r>
              <a:rPr lang="ar-LB" dirty="0" smtClean="0"/>
              <a:t>لا شيء من </a:t>
            </a:r>
            <a:r>
              <a:rPr lang="ar-LB" dirty="0"/>
              <a:t>المحتوى المطلوب للإجابة عن البند بشكل صحيح موجود في بيان المعارف و/أو المهارات، أي إذا أجاب المتعلّم عن البند بشكل صحيح، هذا لأنه </a:t>
            </a:r>
            <a:r>
              <a:rPr lang="ar-LB" dirty="0" smtClean="0"/>
              <a:t>لا يستعمل </a:t>
            </a:r>
            <a:r>
              <a:rPr lang="ar-LB" dirty="0"/>
              <a:t>المعارف و/أو المهارات الموصوفة في البيان. </a:t>
            </a:r>
          </a:p>
          <a:p>
            <a:pPr marL="1028700" lvl="2" indent="0">
              <a:buNone/>
            </a:pPr>
            <a:endParaRPr lang="en-US" dirty="0"/>
          </a:p>
          <a:p>
            <a:pPr lvl="1"/>
            <a:endParaRPr lang="en-US" dirty="0"/>
          </a:p>
          <a:p>
            <a:pPr lvl="1"/>
            <a:endParaRPr lang="en-US" dirty="0"/>
          </a:p>
          <a:p>
            <a:pPr lvl="1"/>
            <a:endParaRPr lang="en-US" dirty="0"/>
          </a:p>
          <a:p>
            <a:pPr lvl="1"/>
            <a:endParaRPr lang="en-US" dirty="0"/>
          </a:p>
          <a:p>
            <a:pPr lvl="1"/>
            <a:endParaRPr lang="en-US" dirty="0"/>
          </a:p>
        </p:txBody>
      </p:sp>
      <p:sp>
        <p:nvSpPr>
          <p:cNvPr id="4" name="Google Shape;883;p22">
            <a:extLst>
              <a:ext uri="{FF2B5EF4-FFF2-40B4-BE49-F238E27FC236}">
                <a16:creationId xmlns:a16="http://schemas.microsoft.com/office/drawing/2014/main" xmlns="" id="{75CD66FD-D20B-47FE-B326-CF17470E79D0}"/>
              </a:ext>
            </a:extLst>
          </p:cNvPr>
          <p:cNvSpPr/>
          <p:nvPr/>
        </p:nvSpPr>
        <p:spPr>
          <a:xfrm>
            <a:off x="990948" y="725238"/>
            <a:ext cx="670200" cy="692400"/>
          </a:xfrm>
          <a:prstGeom prst="plus">
            <a:avLst>
              <a:gd name="adj" fmla="val 25000"/>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 name="Picture 1" descr="A black and white logo&#10;&#10;Description automatically generated with low confidence">
            <a:extLst>
              <a:ext uri="{FF2B5EF4-FFF2-40B4-BE49-F238E27FC236}">
                <a16:creationId xmlns:a16="http://schemas.microsoft.com/office/drawing/2014/main" xmlns="" id="{D7524F5B-D79A-0DFB-6A5C-AD2012C84DD2}"/>
              </a:ext>
            </a:extLst>
          </p:cNvPr>
          <p:cNvPicPr>
            <a:picLocks noChangeAspect="1"/>
          </p:cNvPicPr>
          <p:nvPr/>
        </p:nvPicPr>
        <p:blipFill rotWithShape="1">
          <a:blip r:embed="rId3"/>
          <a:srcRect l="56736" t="15091" r="16052" b="56378"/>
          <a:stretch/>
        </p:blipFill>
        <p:spPr>
          <a:xfrm>
            <a:off x="11085812" y="5960933"/>
            <a:ext cx="789975" cy="640080"/>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896"/>
        <p:cNvGrpSpPr/>
        <p:nvPr/>
      </p:nvGrpSpPr>
      <p:grpSpPr>
        <a:xfrm>
          <a:off x="0" y="0"/>
          <a:ext cx="0" cy="0"/>
          <a:chOff x="0" y="0"/>
          <a:chExt cx="0" cy="0"/>
        </a:xfrm>
      </p:grpSpPr>
      <p:sp>
        <p:nvSpPr>
          <p:cNvPr id="899" name="Google Shape;899;p93"/>
          <p:cNvSpPr txBox="1">
            <a:spLocks noGrp="1"/>
          </p:cNvSpPr>
          <p:nvPr>
            <p:ph type="title"/>
          </p:nvPr>
        </p:nvSpPr>
        <p:spPr>
          <a:xfrm>
            <a:off x="609600" y="832903"/>
            <a:ext cx="10871200" cy="584735"/>
          </a:xfrm>
        </p:spPr>
        <p:txBody>
          <a:bodyPr/>
          <a:lstStyle/>
          <a:p>
            <a:pPr lvl="0" algn="r" rtl="1"/>
            <a:r>
              <a:rPr lang="ar-LB" sz="3200" b="1" dirty="0" smtClean="0">
                <a:latin typeface="Simplified Arabic" panose="02020603050405020304" pitchFamily="18" charset="-78"/>
                <a:cs typeface="Simplified Arabic" panose="02020603050405020304" pitchFamily="18" charset="-78"/>
              </a:rPr>
              <a:t>التوافق بين </a:t>
            </a:r>
            <a:r>
              <a:rPr lang="ar-LB" sz="3200" b="1" dirty="0">
                <a:latin typeface="Simplified Arabic" panose="02020603050405020304" pitchFamily="18" charset="-78"/>
                <a:cs typeface="Simplified Arabic" panose="02020603050405020304" pitchFamily="18" charset="-78"/>
              </a:rPr>
              <a:t>[اسم التقييم] وإطار الكفاءة العالمي</a:t>
            </a:r>
            <a:endParaRPr lang="en-US" dirty="0"/>
          </a:p>
        </p:txBody>
      </p:sp>
      <p:sp>
        <p:nvSpPr>
          <p:cNvPr id="897" name="Google Shape;897;p93"/>
          <p:cNvSpPr txBox="1">
            <a:spLocks noGrp="1"/>
          </p:cNvSpPr>
          <p:nvPr>
            <p:ph type="body" idx="1"/>
          </p:nvPr>
        </p:nvSpPr>
        <p:spPr/>
        <p:txBody>
          <a:bodyPr>
            <a:normAutofit/>
          </a:bodyPr>
          <a:lstStyle/>
          <a:p>
            <a:pPr marL="0" lvl="1" indent="0" algn="r" rtl="1">
              <a:buNone/>
            </a:pPr>
            <a:r>
              <a:rPr lang="ar-LB" sz="2400" dirty="0" smtClean="0">
                <a:latin typeface="Simplified Arabic" panose="02020603050405020304" pitchFamily="18" charset="-78"/>
                <a:cs typeface="Simplified Arabic" panose="02020603050405020304" pitchFamily="18" charset="-78"/>
              </a:rPr>
              <a:t>إتبع هذه </a:t>
            </a:r>
            <a:r>
              <a:rPr lang="ar-LB" sz="2400" b="1" dirty="0" smtClean="0">
                <a:latin typeface="Simplified Arabic" panose="02020603050405020304" pitchFamily="18" charset="-78"/>
                <a:cs typeface="Simplified Arabic" panose="02020603050405020304" pitchFamily="18" charset="-78"/>
              </a:rPr>
              <a:t>التعليمات الإضافية </a:t>
            </a:r>
            <a:r>
              <a:rPr lang="ar-LB" sz="2400" dirty="0" smtClean="0">
                <a:latin typeface="Simplified Arabic" panose="02020603050405020304" pitchFamily="18" charset="-78"/>
                <a:cs typeface="Simplified Arabic" panose="02020603050405020304" pitchFamily="18" charset="-78"/>
              </a:rPr>
              <a:t>لتصنيفات التوافق:</a:t>
            </a:r>
            <a:endParaRPr lang="en-US" sz="2400" dirty="0">
              <a:latin typeface="Simplified Arabic" panose="02020603050405020304" pitchFamily="18" charset="-78"/>
              <a:cs typeface="Simplified Arabic" panose="02020603050405020304" pitchFamily="18" charset="-78"/>
              <a:sym typeface="Gill Sans"/>
            </a:endParaRPr>
          </a:p>
          <a:p>
            <a:pPr lvl="0" algn="r" rtl="1"/>
            <a:r>
              <a:rPr lang="ar-LB" sz="2400" dirty="0" smtClean="0">
                <a:latin typeface="Simplified Arabic" panose="02020603050405020304" pitchFamily="18" charset="-78"/>
                <a:cs typeface="Simplified Arabic" panose="02020603050405020304" pitchFamily="18" charset="-78"/>
                <a:sym typeface="Gill Sans"/>
              </a:rPr>
              <a:t>إذا نال بند ما تصنيف </a:t>
            </a:r>
            <a:r>
              <a:rPr lang="ar-LB" sz="2400" b="1" dirty="0" smtClean="0">
                <a:latin typeface="Simplified Arabic" panose="02020603050405020304" pitchFamily="18" charset="-78"/>
                <a:cs typeface="Simplified Arabic" panose="02020603050405020304" pitchFamily="18" charset="-78"/>
                <a:sym typeface="Gill Sans"/>
              </a:rPr>
              <a:t>مناسب كلّيًّا </a:t>
            </a:r>
            <a:r>
              <a:rPr lang="ar-LB" sz="2400" b="1" dirty="0">
                <a:latin typeface="Simplified Arabic" panose="02020603050405020304" pitchFamily="18" charset="-78"/>
                <a:cs typeface="Simplified Arabic" panose="02020603050405020304" pitchFamily="18" charset="-78"/>
              </a:rPr>
              <a:t> (</a:t>
            </a:r>
            <a:r>
              <a:rPr lang="en-US" sz="2400" b="1" dirty="0">
                <a:latin typeface="Simplified Arabic" panose="02020603050405020304" pitchFamily="18" charset="-78"/>
                <a:cs typeface="Simplified Arabic" panose="02020603050405020304" pitchFamily="18" charset="-78"/>
              </a:rPr>
              <a:t>C</a:t>
            </a:r>
            <a:r>
              <a:rPr lang="ar-LB" sz="2400" b="1" dirty="0" smtClean="0">
                <a:latin typeface="Simplified Arabic" panose="02020603050405020304" pitchFamily="18" charset="-78"/>
                <a:cs typeface="Simplified Arabic" panose="02020603050405020304" pitchFamily="18" charset="-78"/>
              </a:rPr>
              <a:t>) </a:t>
            </a:r>
            <a:r>
              <a:rPr lang="ar-LB" sz="2400" dirty="0" smtClean="0">
                <a:latin typeface="Simplified Arabic" panose="02020603050405020304" pitchFamily="18" charset="-78"/>
                <a:cs typeface="Simplified Arabic" panose="02020603050405020304" pitchFamily="18" charset="-78"/>
              </a:rPr>
              <a:t>مع بيان معارف و/أو مهارات معيّن، ينبغي ألاّ يطابقه أعضاء الهيئة مع بيانات معارف و/أو مهارات أخرى، أي أنّه متوافق مع بيان واحد من إطار الكفاءة العالمي؛</a:t>
            </a:r>
          </a:p>
          <a:p>
            <a:pPr lvl="0" algn="r" rtl="1"/>
            <a:endParaRPr lang="ar-LB" sz="2400" b="1" dirty="0" smtClean="0">
              <a:latin typeface="Simplified Arabic" panose="02020603050405020304" pitchFamily="18" charset="-78"/>
              <a:cs typeface="Simplified Arabic" panose="02020603050405020304" pitchFamily="18" charset="-78"/>
              <a:sym typeface="Gill Sans"/>
            </a:endParaRPr>
          </a:p>
          <a:p>
            <a:pPr algn="r" rtl="1"/>
            <a:r>
              <a:rPr lang="ar-LB" sz="2400" dirty="0">
                <a:latin typeface="Simplified Arabic" panose="02020603050405020304" pitchFamily="18" charset="-78"/>
                <a:cs typeface="Simplified Arabic" panose="02020603050405020304" pitchFamily="18" charset="-78"/>
              </a:rPr>
              <a:t>إذا نال بند ما تصنيف </a:t>
            </a:r>
            <a:r>
              <a:rPr lang="ar-LB" sz="2400" b="1" dirty="0">
                <a:latin typeface="Simplified Arabic" panose="02020603050405020304" pitchFamily="18" charset="-78"/>
                <a:cs typeface="Simplified Arabic" panose="02020603050405020304" pitchFamily="18" charset="-78"/>
              </a:rPr>
              <a:t>مناسب جزئيًّا (</a:t>
            </a:r>
            <a:r>
              <a:rPr lang="en-US" sz="2400" b="1" dirty="0">
                <a:latin typeface="Simplified Arabic" panose="02020603050405020304" pitchFamily="18" charset="-78"/>
                <a:cs typeface="Simplified Arabic" panose="02020603050405020304" pitchFamily="18" charset="-78"/>
              </a:rPr>
              <a:t>P</a:t>
            </a:r>
            <a:r>
              <a:rPr lang="ar-LB" sz="2400" b="1" dirty="0">
                <a:latin typeface="Simplified Arabic" panose="02020603050405020304" pitchFamily="18" charset="-78"/>
                <a:cs typeface="Simplified Arabic" panose="02020603050405020304" pitchFamily="18" charset="-78"/>
              </a:rPr>
              <a:t>)</a:t>
            </a:r>
            <a:r>
              <a:rPr lang="ar-LB" sz="2400" b="1" dirty="0" smtClean="0">
                <a:latin typeface="Simplified Arabic" panose="02020603050405020304" pitchFamily="18" charset="-78"/>
                <a:cs typeface="Simplified Arabic" panose="02020603050405020304" pitchFamily="18" charset="-78"/>
              </a:rPr>
              <a:t> </a:t>
            </a:r>
            <a:r>
              <a:rPr lang="ar-LB" sz="2400" dirty="0">
                <a:latin typeface="Simplified Arabic" panose="02020603050405020304" pitchFamily="18" charset="-78"/>
                <a:cs typeface="Simplified Arabic" panose="02020603050405020304" pitchFamily="18" charset="-78"/>
              </a:rPr>
              <a:t>مع بيان معارف و/أو مهارات معيّن، ينبغي </a:t>
            </a:r>
            <a:r>
              <a:rPr lang="ar-LB" sz="2400" dirty="0" smtClean="0">
                <a:latin typeface="Simplified Arabic" panose="02020603050405020304" pitchFamily="18" charset="-78"/>
                <a:cs typeface="Simplified Arabic" panose="02020603050405020304" pitchFamily="18" charset="-78"/>
              </a:rPr>
              <a:t>على </a:t>
            </a:r>
            <a:r>
              <a:rPr lang="ar-LB" sz="2400" dirty="0">
                <a:latin typeface="Simplified Arabic" panose="02020603050405020304" pitchFamily="18" charset="-78"/>
                <a:cs typeface="Simplified Arabic" panose="02020603050405020304" pitchFamily="18" charset="-78"/>
              </a:rPr>
              <a:t>أعضاء الهيئة </a:t>
            </a:r>
            <a:r>
              <a:rPr lang="ar-LB" sz="2400" dirty="0" smtClean="0">
                <a:latin typeface="Simplified Arabic" panose="02020603050405020304" pitchFamily="18" charset="-78"/>
                <a:cs typeface="Simplified Arabic" panose="02020603050405020304" pitchFamily="18" charset="-78"/>
              </a:rPr>
              <a:t>أن يطابقوه مع بيانين إضافيين أو أكثر من بيانات لمعارف </a:t>
            </a:r>
            <a:r>
              <a:rPr lang="ar-LB" sz="2400" dirty="0">
                <a:latin typeface="Simplified Arabic" panose="02020603050405020304" pitchFamily="18" charset="-78"/>
                <a:cs typeface="Simplified Arabic" panose="02020603050405020304" pitchFamily="18" charset="-78"/>
              </a:rPr>
              <a:t>و/أو </a:t>
            </a:r>
            <a:r>
              <a:rPr lang="ar-LB" sz="2400" dirty="0" smtClean="0">
                <a:latin typeface="Simplified Arabic" panose="02020603050405020304" pitchFamily="18" charset="-78"/>
                <a:cs typeface="Simplified Arabic" panose="02020603050405020304" pitchFamily="18" charset="-78"/>
              </a:rPr>
              <a:t>المهارات؛</a:t>
            </a:r>
          </a:p>
          <a:p>
            <a:pPr lvl="0" algn="r" rtl="1"/>
            <a:endParaRPr lang="ar-LB" sz="2400" b="1" dirty="0">
              <a:latin typeface="Simplified Arabic" panose="02020603050405020304" pitchFamily="18" charset="-78"/>
              <a:cs typeface="Simplified Arabic" panose="02020603050405020304" pitchFamily="18" charset="-78"/>
            </a:endParaRPr>
          </a:p>
          <a:p>
            <a:pPr algn="r" rtl="1"/>
            <a:r>
              <a:rPr lang="ar-LB" sz="2400" dirty="0">
                <a:latin typeface="Simplified Arabic" panose="02020603050405020304" pitchFamily="18" charset="-78"/>
                <a:cs typeface="Simplified Arabic" panose="02020603050405020304" pitchFamily="18" charset="-78"/>
              </a:rPr>
              <a:t>إذا نال بند ما تصنيف </a:t>
            </a:r>
            <a:r>
              <a:rPr lang="ar-LB" sz="2400" b="1" dirty="0">
                <a:latin typeface="Simplified Arabic" panose="02020603050405020304" pitchFamily="18" charset="-78"/>
                <a:cs typeface="Simplified Arabic" panose="02020603050405020304" pitchFamily="18" charset="-78"/>
              </a:rPr>
              <a:t>غير مناسب (</a:t>
            </a:r>
            <a:r>
              <a:rPr lang="en-US" sz="2400" b="1" dirty="0">
                <a:latin typeface="Simplified Arabic" panose="02020603050405020304" pitchFamily="18" charset="-78"/>
                <a:cs typeface="Simplified Arabic" panose="02020603050405020304" pitchFamily="18" charset="-78"/>
              </a:rPr>
              <a:t>N</a:t>
            </a:r>
            <a:r>
              <a:rPr lang="ar-LB" sz="2400" b="1" dirty="0">
                <a:latin typeface="Simplified Arabic" panose="02020603050405020304" pitchFamily="18" charset="-78"/>
                <a:cs typeface="Simplified Arabic" panose="02020603050405020304" pitchFamily="18" charset="-78"/>
              </a:rPr>
              <a:t>)</a:t>
            </a:r>
            <a:r>
              <a:rPr lang="ar-LB" sz="2400" b="1" dirty="0" smtClean="0">
                <a:latin typeface="Simplified Arabic" panose="02020603050405020304" pitchFamily="18" charset="-78"/>
                <a:cs typeface="Simplified Arabic" panose="02020603050405020304" pitchFamily="18" charset="-78"/>
              </a:rPr>
              <a:t> </a:t>
            </a:r>
            <a:r>
              <a:rPr lang="ar-LB" sz="2400" dirty="0">
                <a:latin typeface="Simplified Arabic" panose="02020603050405020304" pitchFamily="18" charset="-78"/>
                <a:cs typeface="Simplified Arabic" panose="02020603050405020304" pitchFamily="18" charset="-78"/>
              </a:rPr>
              <a:t>مع </a:t>
            </a:r>
            <a:r>
              <a:rPr lang="ar-LB" sz="2400" dirty="0" smtClean="0">
                <a:latin typeface="Simplified Arabic" panose="02020603050405020304" pitchFamily="18" charset="-78"/>
                <a:cs typeface="Simplified Arabic" panose="02020603050405020304" pitchFamily="18" charset="-78"/>
              </a:rPr>
              <a:t>أي بيان </a:t>
            </a:r>
            <a:r>
              <a:rPr lang="ar-LB" sz="2400" dirty="0">
                <a:latin typeface="Simplified Arabic" panose="02020603050405020304" pitchFamily="18" charset="-78"/>
                <a:cs typeface="Simplified Arabic" panose="02020603050405020304" pitchFamily="18" charset="-78"/>
              </a:rPr>
              <a:t>معارف و/أو مهارات معيّن، ينبغي </a:t>
            </a:r>
            <a:r>
              <a:rPr lang="ar-LB" sz="2400" dirty="0" smtClean="0">
                <a:latin typeface="Simplified Arabic" panose="02020603050405020304" pitchFamily="18" charset="-78"/>
                <a:cs typeface="Simplified Arabic" panose="02020603050405020304" pitchFamily="18" charset="-78"/>
              </a:rPr>
              <a:t>ألاّ يطابقه </a:t>
            </a:r>
            <a:r>
              <a:rPr lang="ar-LB" sz="2400" dirty="0">
                <a:latin typeface="Simplified Arabic" panose="02020603050405020304" pitchFamily="18" charset="-78"/>
                <a:cs typeface="Simplified Arabic" panose="02020603050405020304" pitchFamily="18" charset="-78"/>
              </a:rPr>
              <a:t>أعضاء الهيئة </a:t>
            </a:r>
            <a:r>
              <a:rPr lang="ar-LB" sz="2400" dirty="0" smtClean="0">
                <a:latin typeface="Simplified Arabic" panose="02020603050405020304" pitchFamily="18" charset="-78"/>
                <a:cs typeface="Simplified Arabic" panose="02020603050405020304" pitchFamily="18" charset="-78"/>
              </a:rPr>
              <a:t>أي من </a:t>
            </a:r>
            <a:r>
              <a:rPr lang="ar-LB" sz="2400" dirty="0">
                <a:latin typeface="Simplified Arabic" panose="02020603050405020304" pitchFamily="18" charset="-78"/>
                <a:cs typeface="Simplified Arabic" panose="02020603050405020304" pitchFamily="18" charset="-78"/>
              </a:rPr>
              <a:t>بيانات المعارف و/أو </a:t>
            </a:r>
            <a:r>
              <a:rPr lang="ar-LB" sz="2400" dirty="0" smtClean="0">
                <a:latin typeface="Simplified Arabic" panose="02020603050405020304" pitchFamily="18" charset="-78"/>
                <a:cs typeface="Simplified Arabic" panose="02020603050405020304" pitchFamily="18" charset="-78"/>
              </a:rPr>
              <a:t>المهارات.</a:t>
            </a:r>
            <a:endParaRPr lang="ar-LB" sz="2400" dirty="0">
              <a:latin typeface="Simplified Arabic" panose="02020603050405020304" pitchFamily="18" charset="-78"/>
              <a:cs typeface="Simplified Arabic" panose="02020603050405020304" pitchFamily="18" charset="-78"/>
            </a:endParaRPr>
          </a:p>
          <a:p>
            <a:pPr lvl="1"/>
            <a:endParaRPr lang="en-US" dirty="0">
              <a:sym typeface="Gill Sans"/>
            </a:endParaRPr>
          </a:p>
          <a:p>
            <a:pPr lvl="1"/>
            <a:endParaRPr lang="en-US" dirty="0">
              <a:sym typeface="Gill Sans"/>
            </a:endParaRPr>
          </a:p>
          <a:p>
            <a:pPr lvl="1"/>
            <a:endParaRPr lang="en-US" dirty="0">
              <a:sym typeface="Gill Sans"/>
            </a:endParaRPr>
          </a:p>
        </p:txBody>
      </p:sp>
      <p:sp>
        <p:nvSpPr>
          <p:cNvPr id="4" name="Google Shape;883;p22">
            <a:extLst>
              <a:ext uri="{FF2B5EF4-FFF2-40B4-BE49-F238E27FC236}">
                <a16:creationId xmlns:a16="http://schemas.microsoft.com/office/drawing/2014/main" xmlns="" id="{F8C60321-A0D1-49BE-82CC-D9747562E5AE}"/>
              </a:ext>
            </a:extLst>
          </p:cNvPr>
          <p:cNvSpPr/>
          <p:nvPr/>
        </p:nvSpPr>
        <p:spPr>
          <a:xfrm>
            <a:off x="759454" y="530351"/>
            <a:ext cx="670200" cy="692400"/>
          </a:xfrm>
          <a:prstGeom prst="plus">
            <a:avLst>
              <a:gd name="adj" fmla="val 25000"/>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 name="Picture 1" descr="A black and white logo&#10;&#10;Description automatically generated with low confidence">
            <a:extLst>
              <a:ext uri="{FF2B5EF4-FFF2-40B4-BE49-F238E27FC236}">
                <a16:creationId xmlns:a16="http://schemas.microsoft.com/office/drawing/2014/main" xmlns="" id="{0CEDB42E-0E59-867A-66A2-61A92A56623B}"/>
              </a:ext>
            </a:extLst>
          </p:cNvPr>
          <p:cNvPicPr>
            <a:picLocks noChangeAspect="1"/>
          </p:cNvPicPr>
          <p:nvPr/>
        </p:nvPicPr>
        <p:blipFill rotWithShape="1">
          <a:blip r:embed="rId3"/>
          <a:srcRect l="56736" t="15091" r="16052" b="56378"/>
          <a:stretch/>
        </p:blipFill>
        <p:spPr>
          <a:xfrm>
            <a:off x="11085812" y="5960933"/>
            <a:ext cx="789975" cy="640080"/>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904"/>
        <p:cNvGrpSpPr/>
        <p:nvPr/>
      </p:nvGrpSpPr>
      <p:grpSpPr>
        <a:xfrm>
          <a:off x="0" y="0"/>
          <a:ext cx="0" cy="0"/>
          <a:chOff x="0" y="0"/>
          <a:chExt cx="0" cy="0"/>
        </a:xfrm>
      </p:grpSpPr>
      <p:sp>
        <p:nvSpPr>
          <p:cNvPr id="905" name="Google Shape;905;p25"/>
          <p:cNvSpPr txBox="1">
            <a:spLocks noGrp="1"/>
          </p:cNvSpPr>
          <p:nvPr>
            <p:ph type="title"/>
          </p:nvPr>
        </p:nvSpPr>
        <p:spPr>
          <a:xfrm>
            <a:off x="609600" y="709792"/>
            <a:ext cx="10871200" cy="707846"/>
          </a:xfrm>
        </p:spPr>
        <p:txBody>
          <a:bodyPr/>
          <a:lstStyle/>
          <a:p>
            <a:pPr lvl="0" algn="r" rtl="1"/>
            <a:r>
              <a:rPr lang="ar-LB" sz="4000" b="1" dirty="0" smtClean="0">
                <a:latin typeface="Simplified Arabic" panose="02020603050405020304" pitchFamily="18" charset="-78"/>
                <a:cs typeface="Simplified Arabic" panose="02020603050405020304" pitchFamily="18" charset="-78"/>
              </a:rPr>
              <a:t>مثل: بند مناسب كلّيًّا</a:t>
            </a:r>
            <a:endParaRPr lang="en-US" sz="4000" b="1" dirty="0">
              <a:latin typeface="Simplified Arabic" panose="02020603050405020304" pitchFamily="18" charset="-78"/>
              <a:cs typeface="Simplified Arabic" panose="02020603050405020304" pitchFamily="18" charset="-78"/>
            </a:endParaRPr>
          </a:p>
        </p:txBody>
      </p:sp>
      <p:sp>
        <p:nvSpPr>
          <p:cNvPr id="908" name="Google Shape;908;p25"/>
          <p:cNvSpPr txBox="1">
            <a:spLocks noGrp="1"/>
          </p:cNvSpPr>
          <p:nvPr>
            <p:ph type="body" idx="1"/>
          </p:nvPr>
        </p:nvSpPr>
        <p:spPr>
          <a:xfrm>
            <a:off x="609600" y="1600200"/>
            <a:ext cx="5303520" cy="2505173"/>
          </a:xfrm>
          <a:solidFill>
            <a:schemeClr val="bg1"/>
          </a:solidFill>
          <a:ln>
            <a:noFill/>
          </a:ln>
        </p:spPr>
        <p:txBody>
          <a:bodyPr tIns="91440" bIns="91440">
            <a:spAutoFit/>
          </a:bodyPr>
          <a:lstStyle/>
          <a:p>
            <a:pPr marL="94234" lvl="0" indent="0" algn="r" rtl="1">
              <a:spcBef>
                <a:spcPts val="600"/>
              </a:spcBef>
              <a:buNone/>
            </a:pPr>
            <a:r>
              <a:rPr lang="ar-LB" dirty="0" smtClean="0"/>
              <a:t>1. كيف يكتب ثمانمئة وسبعون بشكل معياري؟</a:t>
            </a:r>
            <a:r>
              <a:rPr lang="en-US" dirty="0" smtClean="0"/>
              <a:t> </a:t>
            </a:r>
            <a:endParaRPr lang="en-US" dirty="0"/>
          </a:p>
          <a:p>
            <a:pPr marL="225425" lvl="0" indent="0" algn="r" rtl="1">
              <a:buNone/>
            </a:pPr>
            <a:r>
              <a:rPr lang="ar-LB" dirty="0" smtClean="0"/>
              <a:t>أ.</a:t>
            </a:r>
            <a:r>
              <a:rPr lang="en-US" dirty="0"/>
              <a:t>	807  </a:t>
            </a:r>
          </a:p>
          <a:p>
            <a:pPr marL="225425" lvl="0" indent="0" algn="r" rtl="1">
              <a:buNone/>
            </a:pPr>
            <a:r>
              <a:rPr lang="ar-LB" b="1" dirty="0" smtClean="0"/>
              <a:t>ب.</a:t>
            </a:r>
            <a:r>
              <a:rPr lang="en-US" b="1" dirty="0"/>
              <a:t>	870  </a:t>
            </a:r>
          </a:p>
          <a:p>
            <a:pPr marL="225425" lvl="0" indent="0" algn="r" rtl="1">
              <a:buNone/>
            </a:pPr>
            <a:r>
              <a:rPr lang="ar-LB" dirty="0" smtClean="0"/>
              <a:t>ج.</a:t>
            </a:r>
            <a:r>
              <a:rPr lang="en-US" dirty="0"/>
              <a:t>	817 </a:t>
            </a:r>
          </a:p>
          <a:p>
            <a:pPr marL="225425" lvl="0" indent="0" algn="r" rtl="1">
              <a:buNone/>
            </a:pPr>
            <a:r>
              <a:rPr lang="ar-LB" dirty="0" smtClean="0"/>
              <a:t>د.</a:t>
            </a:r>
            <a:r>
              <a:rPr lang="en-US" dirty="0"/>
              <a:t>	871 </a:t>
            </a:r>
          </a:p>
        </p:txBody>
      </p:sp>
      <p:sp>
        <p:nvSpPr>
          <p:cNvPr id="907" name="Google Shape;907;p25"/>
          <p:cNvSpPr/>
          <p:nvPr/>
        </p:nvSpPr>
        <p:spPr>
          <a:xfrm>
            <a:off x="609600" y="4796334"/>
            <a:ext cx="10872216" cy="1292662"/>
          </a:xfrm>
          <a:prstGeom prst="rect">
            <a:avLst/>
          </a:prstGeom>
          <a:noFill/>
          <a:ln w="19050">
            <a:noFill/>
          </a:ln>
        </p:spPr>
        <p:txBody>
          <a:bodyPr spcFirstLastPara="1" wrap="square" lIns="91425" tIns="91440" rIns="91425" bIns="91440" anchor="t" anchorCtr="0">
            <a:spAutoFit/>
          </a:bodyPr>
          <a:lstStyle/>
          <a:p>
            <a:pPr marL="0" marR="0" lvl="0" indent="0" algn="just" rtl="1">
              <a:lnSpc>
                <a:spcPct val="100000"/>
              </a:lnSpc>
              <a:spcBef>
                <a:spcPts val="0"/>
              </a:spcBef>
              <a:spcAft>
                <a:spcPts val="0"/>
              </a:spcAft>
              <a:buClr>
                <a:srgbClr val="000000"/>
              </a:buClr>
              <a:buSzPts val="2000"/>
              <a:buFont typeface="Arial"/>
              <a:buNone/>
            </a:pPr>
            <a:r>
              <a:rPr lang="ar-LB" sz="2400" b="0" u="none" strike="noStrike" cap="none" dirty="0" smtClean="0">
                <a:latin typeface="Simplified Arabic" panose="02020603050405020304" pitchFamily="18" charset="-78"/>
                <a:ea typeface="Gill Sans"/>
                <a:cs typeface="Simplified Arabic" panose="02020603050405020304" pitchFamily="18" charset="-78"/>
                <a:sym typeface="Gill Sans"/>
              </a:rPr>
              <a:t>للإجابة عن هذا البند، يجب على المتعلّم أن يكون قادرًا على تحديد وعدّ الأعداد الصحيحة. بالتالي، يمكن تصنيف البند على أنّه مناسب كليًّا مع بيان المعارف و/او المهارات بما أنّه لا يستلزم إلاّ المعرفة أو المهارات الآتية من ذاك البيان وحده. </a:t>
            </a:r>
            <a:endParaRPr sz="2400" b="0" u="none" strike="noStrike" cap="none" dirty="0">
              <a:latin typeface="Simplified Arabic" panose="02020603050405020304" pitchFamily="18" charset="-78"/>
              <a:cs typeface="Simplified Arabic" panose="02020603050405020304" pitchFamily="18" charset="-78"/>
              <a:sym typeface="Arial"/>
            </a:endParaRPr>
          </a:p>
        </p:txBody>
      </p:sp>
      <p:sp>
        <p:nvSpPr>
          <p:cNvPr id="909" name="Google Shape;909;p25"/>
          <p:cNvSpPr/>
          <p:nvPr/>
        </p:nvSpPr>
        <p:spPr>
          <a:xfrm>
            <a:off x="6177280" y="1600199"/>
            <a:ext cx="5303520" cy="2916936"/>
          </a:xfrm>
          <a:prstGeom prst="rect">
            <a:avLst/>
          </a:prstGeom>
          <a:solidFill>
            <a:schemeClr val="bg1"/>
          </a:solidFill>
          <a:ln w="9525" cap="flat" cmpd="sng">
            <a:noFill/>
            <a:prstDash val="solid"/>
            <a:round/>
            <a:headEnd type="none" w="sm" len="sm"/>
            <a:tailEnd type="none" w="sm" len="sm"/>
          </a:ln>
        </p:spPr>
        <p:txBody>
          <a:bodyPr spcFirstLastPara="1" wrap="square" lIns="91425" tIns="91440" rIns="91425" bIns="91440" anchor="t" anchorCtr="0">
            <a:noAutofit/>
          </a:bodyPr>
          <a:lstStyle/>
          <a:p>
            <a:pPr marL="0" marR="0" lvl="0" indent="0" algn="r" rtl="1">
              <a:lnSpc>
                <a:spcPct val="100000"/>
              </a:lnSpc>
              <a:spcBef>
                <a:spcPts val="600"/>
              </a:spcBef>
              <a:spcAft>
                <a:spcPts val="0"/>
              </a:spcAft>
              <a:buClr>
                <a:srgbClr val="000000"/>
              </a:buClr>
              <a:buSzPts val="2000"/>
              <a:buFont typeface="Arial"/>
              <a:buNone/>
            </a:pPr>
            <a:r>
              <a:rPr lang="ar-LB" sz="2120" b="1" i="0" u="none" strike="noStrike" cap="none" dirty="0" smtClean="0">
                <a:latin typeface="Gill Sans MT" panose="020B0502020104020203" pitchFamily="34" charset="0"/>
                <a:ea typeface="Gill Sans"/>
                <a:cs typeface="Gill Sans"/>
                <a:sym typeface="Gill Sans"/>
              </a:rPr>
              <a:t>المجال: </a:t>
            </a:r>
            <a:r>
              <a:rPr lang="ar-LB" sz="2120" i="0" u="none" strike="noStrike" cap="none" dirty="0" smtClean="0">
                <a:latin typeface="Gill Sans MT" panose="020B0502020104020203" pitchFamily="34" charset="0"/>
                <a:ea typeface="Gill Sans"/>
                <a:cs typeface="Gill Sans"/>
                <a:sym typeface="Gill Sans"/>
              </a:rPr>
              <a:t>العدد والعمليات</a:t>
            </a:r>
          </a:p>
          <a:p>
            <a:pPr marL="0" marR="0" lvl="0" indent="0" algn="r" rtl="1">
              <a:lnSpc>
                <a:spcPct val="100000"/>
              </a:lnSpc>
              <a:spcBef>
                <a:spcPts val="600"/>
              </a:spcBef>
              <a:spcAft>
                <a:spcPts val="0"/>
              </a:spcAft>
              <a:buClr>
                <a:srgbClr val="000000"/>
              </a:buClr>
              <a:buSzPts val="2000"/>
              <a:buFont typeface="Arial"/>
              <a:buNone/>
            </a:pPr>
            <a:r>
              <a:rPr lang="ar-LB" sz="2120" b="1" dirty="0" smtClean="0">
                <a:latin typeface="Gill Sans MT" panose="020B0502020104020203" pitchFamily="34" charset="0"/>
                <a:ea typeface="Gill Sans"/>
                <a:cs typeface="Gill Sans"/>
                <a:sym typeface="Gill Sans"/>
              </a:rPr>
              <a:t>الناتج:</a:t>
            </a:r>
            <a:r>
              <a:rPr lang="ar-LB" sz="2120" dirty="0" smtClean="0">
                <a:latin typeface="Gill Sans MT" panose="020B0502020104020203" pitchFamily="34" charset="0"/>
                <a:ea typeface="Gill Sans"/>
                <a:cs typeface="Gill Sans"/>
                <a:sym typeface="Gill Sans"/>
              </a:rPr>
              <a:t> الأعداد الصحيحة</a:t>
            </a:r>
          </a:p>
          <a:p>
            <a:pPr marL="0" marR="0" lvl="0" indent="0" algn="r" rtl="1">
              <a:lnSpc>
                <a:spcPct val="100000"/>
              </a:lnSpc>
              <a:spcBef>
                <a:spcPts val="600"/>
              </a:spcBef>
              <a:spcAft>
                <a:spcPts val="0"/>
              </a:spcAft>
              <a:buClr>
                <a:srgbClr val="000000"/>
              </a:buClr>
              <a:buSzPts val="2000"/>
              <a:buFont typeface="Arial"/>
              <a:buNone/>
            </a:pPr>
            <a:r>
              <a:rPr lang="ar-LB" sz="2120" b="1" i="0" u="none" strike="noStrike" cap="none" dirty="0" smtClean="0">
                <a:latin typeface="Gill Sans MT" panose="020B0502020104020203" pitchFamily="34" charset="0"/>
                <a:ea typeface="Gill Sans"/>
                <a:cs typeface="Gill Sans"/>
                <a:sym typeface="Gill Sans"/>
              </a:rPr>
              <a:t>الناتج الفرعي:</a:t>
            </a:r>
            <a:r>
              <a:rPr lang="ar-LB" sz="2120" i="0" u="none" strike="noStrike" cap="none" dirty="0" smtClean="0">
                <a:latin typeface="Gill Sans MT" panose="020B0502020104020203" pitchFamily="34" charset="0"/>
                <a:ea typeface="Gill Sans"/>
                <a:cs typeface="Gill Sans"/>
                <a:sym typeface="Gill Sans"/>
              </a:rPr>
              <a:t> تحديد، وعدّ، وتحديد الحجم النسبي للأعداد </a:t>
            </a:r>
          </a:p>
          <a:p>
            <a:pPr marL="0" marR="0" lvl="0" indent="0" algn="r" rtl="1">
              <a:lnSpc>
                <a:spcPct val="100000"/>
              </a:lnSpc>
              <a:spcBef>
                <a:spcPts val="600"/>
              </a:spcBef>
              <a:spcAft>
                <a:spcPts val="0"/>
              </a:spcAft>
              <a:buClr>
                <a:srgbClr val="000000"/>
              </a:buClr>
              <a:buSzPts val="2000"/>
              <a:buFont typeface="Arial"/>
              <a:buNone/>
            </a:pPr>
            <a:r>
              <a:rPr lang="ar-LB" sz="2120" i="0" u="none" strike="noStrike" cap="none" dirty="0" smtClean="0">
                <a:latin typeface="Gill Sans MT" panose="020B0502020104020203" pitchFamily="34" charset="0"/>
                <a:ea typeface="Gill Sans"/>
                <a:cs typeface="Gill Sans"/>
                <a:sym typeface="Gill Sans"/>
              </a:rPr>
              <a:t>الصحيحة</a:t>
            </a:r>
          </a:p>
          <a:p>
            <a:pPr marL="0" marR="0" lvl="0" indent="0" algn="r" rtl="1">
              <a:lnSpc>
                <a:spcPct val="100000"/>
              </a:lnSpc>
              <a:spcBef>
                <a:spcPts val="600"/>
              </a:spcBef>
              <a:spcAft>
                <a:spcPts val="0"/>
              </a:spcAft>
              <a:buClr>
                <a:srgbClr val="000000"/>
              </a:buClr>
              <a:buSzPts val="2000"/>
              <a:buFont typeface="Arial"/>
              <a:buNone/>
            </a:pPr>
            <a:r>
              <a:rPr lang="ar-LB" sz="2120" b="1" dirty="0" smtClean="0">
                <a:latin typeface="Gill Sans MT" panose="020B0502020104020203" pitchFamily="34" charset="0"/>
                <a:ea typeface="Gill Sans"/>
                <a:cs typeface="Gill Sans"/>
                <a:sym typeface="Gill Sans"/>
              </a:rPr>
              <a:t>المعرفة و/أو المهارة: </a:t>
            </a:r>
            <a:r>
              <a:rPr lang="ar-LB" sz="2120" dirty="0" smtClean="0">
                <a:latin typeface="Gill Sans MT" panose="020B0502020104020203" pitchFamily="34" charset="0"/>
                <a:ea typeface="Gill Sans"/>
                <a:cs typeface="Gill Sans"/>
                <a:sym typeface="Gill Sans"/>
              </a:rPr>
              <a:t>عدّ، وقراءة، وكتابة أعداد صحيحة</a:t>
            </a:r>
            <a:endParaRPr sz="2120" b="0" i="0" u="none" strike="noStrike" cap="none" dirty="0">
              <a:latin typeface="Gill Sans MT" panose="020B0502020104020203" pitchFamily="34" charset="0"/>
              <a:sym typeface="Arial"/>
            </a:endParaRPr>
          </a:p>
        </p:txBody>
      </p:sp>
      <p:sp>
        <p:nvSpPr>
          <p:cNvPr id="910" name="Google Shape;910;p25"/>
          <p:cNvSpPr/>
          <p:nvPr/>
        </p:nvSpPr>
        <p:spPr>
          <a:xfrm>
            <a:off x="747880" y="460314"/>
            <a:ext cx="670200" cy="692400"/>
          </a:xfrm>
          <a:prstGeom prst="plus">
            <a:avLst>
              <a:gd name="adj" fmla="val 25000"/>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 name="Picture 1" descr="A black and white logo&#10;&#10;Description automatically generated with low confidence">
            <a:extLst>
              <a:ext uri="{FF2B5EF4-FFF2-40B4-BE49-F238E27FC236}">
                <a16:creationId xmlns:a16="http://schemas.microsoft.com/office/drawing/2014/main" xmlns="" id="{283C8ACB-A1AA-C762-F856-F5703B178173}"/>
              </a:ext>
            </a:extLst>
          </p:cNvPr>
          <p:cNvPicPr>
            <a:picLocks noChangeAspect="1"/>
          </p:cNvPicPr>
          <p:nvPr/>
        </p:nvPicPr>
        <p:blipFill rotWithShape="1">
          <a:blip r:embed="rId3"/>
          <a:srcRect l="56736" t="15091" r="16052" b="56378"/>
          <a:stretch/>
        </p:blipFill>
        <p:spPr>
          <a:xfrm>
            <a:off x="11085812" y="5960933"/>
            <a:ext cx="789975" cy="640080"/>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915"/>
        <p:cNvGrpSpPr/>
        <p:nvPr/>
      </p:nvGrpSpPr>
      <p:grpSpPr>
        <a:xfrm>
          <a:off x="0" y="0"/>
          <a:ext cx="0" cy="0"/>
          <a:chOff x="0" y="0"/>
          <a:chExt cx="0" cy="0"/>
        </a:xfrm>
      </p:grpSpPr>
      <p:sp>
        <p:nvSpPr>
          <p:cNvPr id="916" name="Google Shape;916;p26"/>
          <p:cNvSpPr txBox="1">
            <a:spLocks noGrp="1"/>
          </p:cNvSpPr>
          <p:nvPr>
            <p:ph type="title"/>
          </p:nvPr>
        </p:nvSpPr>
        <p:spPr>
          <a:xfrm>
            <a:off x="609600" y="832903"/>
            <a:ext cx="10871200" cy="584735"/>
          </a:xfrm>
        </p:spPr>
        <p:txBody>
          <a:bodyPr/>
          <a:lstStyle/>
          <a:p>
            <a:pPr lvl="0" algn="r" rtl="1"/>
            <a:r>
              <a:rPr lang="ar-LB" sz="3200" b="1" dirty="0">
                <a:latin typeface="Simplified Arabic" panose="02020603050405020304" pitchFamily="18" charset="-78"/>
                <a:cs typeface="Simplified Arabic" panose="02020603050405020304" pitchFamily="18" charset="-78"/>
              </a:rPr>
              <a:t>مثل: بند مناسب </a:t>
            </a:r>
            <a:r>
              <a:rPr lang="ar-LB" sz="3200" b="1" dirty="0" smtClean="0">
                <a:latin typeface="Simplified Arabic" panose="02020603050405020304" pitchFamily="18" charset="-78"/>
                <a:cs typeface="Simplified Arabic" panose="02020603050405020304" pitchFamily="18" charset="-78"/>
              </a:rPr>
              <a:t>جزئيًّا</a:t>
            </a:r>
            <a:endParaRPr lang="en-US" dirty="0"/>
          </a:p>
        </p:txBody>
      </p:sp>
      <p:sp>
        <p:nvSpPr>
          <p:cNvPr id="918" name="Google Shape;918;p26"/>
          <p:cNvSpPr/>
          <p:nvPr/>
        </p:nvSpPr>
        <p:spPr>
          <a:xfrm>
            <a:off x="660400" y="4090737"/>
            <a:ext cx="4982411" cy="2522513"/>
          </a:xfrm>
          <a:prstGeom prst="rect">
            <a:avLst/>
          </a:prstGeom>
          <a:noFill/>
          <a:ln w="19050">
            <a:noFill/>
          </a:ln>
        </p:spPr>
        <p:txBody>
          <a:bodyPr spcFirstLastPara="1" wrap="square" lIns="91425" tIns="91440" rIns="91425" bIns="91440" anchor="ctr" anchorCtr="0">
            <a:noAutofit/>
          </a:bodyPr>
          <a:lstStyle/>
          <a:p>
            <a:pPr lvl="0" algn="just" rtl="1">
              <a:buSzPts val="2000"/>
            </a:pPr>
            <a:r>
              <a:rPr lang="ar-LB" sz="1800" dirty="0">
                <a:latin typeface="Simplified Arabic" panose="02020603050405020304" pitchFamily="18" charset="-78"/>
                <a:ea typeface="Gill Sans"/>
                <a:cs typeface="Simplified Arabic" panose="02020603050405020304" pitchFamily="18" charset="-78"/>
                <a:sym typeface="Gill Sans"/>
              </a:rPr>
              <a:t>للإجابة عن هذا </a:t>
            </a:r>
            <a:r>
              <a:rPr lang="ar-LB" sz="1800" dirty="0" smtClean="0">
                <a:latin typeface="Simplified Arabic" panose="02020603050405020304" pitchFamily="18" charset="-78"/>
                <a:ea typeface="Gill Sans"/>
                <a:cs typeface="Simplified Arabic" panose="02020603050405020304" pitchFamily="18" charset="-78"/>
                <a:sym typeface="Gill Sans"/>
              </a:rPr>
              <a:t>البند بشكل صحيح، </a:t>
            </a:r>
            <a:r>
              <a:rPr lang="ar-LB" sz="1800" dirty="0">
                <a:latin typeface="Simplified Arabic" panose="02020603050405020304" pitchFamily="18" charset="-78"/>
                <a:ea typeface="Gill Sans"/>
                <a:cs typeface="Simplified Arabic" panose="02020603050405020304" pitchFamily="18" charset="-78"/>
                <a:sym typeface="Gill Sans"/>
              </a:rPr>
              <a:t>يجب على المتعلّم أن يكون قادرًا على </a:t>
            </a:r>
            <a:r>
              <a:rPr lang="ar-LB" sz="1800" dirty="0" smtClean="0">
                <a:latin typeface="Simplified Arabic" panose="02020603050405020304" pitchFamily="18" charset="-78"/>
                <a:ea typeface="Gill Sans"/>
                <a:cs typeface="Simplified Arabic" panose="02020603050405020304" pitchFamily="18" charset="-78"/>
                <a:sym typeface="Gill Sans"/>
              </a:rPr>
              <a:t>مقارنة وترتيب الأعداد الصحيحة وكذلك جمع وطرح الأعداد الصحيحة. </a:t>
            </a:r>
            <a:r>
              <a:rPr lang="ar-LB" sz="1800" dirty="0">
                <a:latin typeface="Simplified Arabic" panose="02020603050405020304" pitchFamily="18" charset="-78"/>
                <a:ea typeface="Gill Sans"/>
                <a:cs typeface="Simplified Arabic" panose="02020603050405020304" pitchFamily="18" charset="-78"/>
                <a:sym typeface="Gill Sans"/>
              </a:rPr>
              <a:t>بالتالي، يمكن تصنيف البند على أنّه مناسب </a:t>
            </a:r>
            <a:r>
              <a:rPr lang="ar-LB" sz="1800" dirty="0" smtClean="0">
                <a:latin typeface="Simplified Arabic" panose="02020603050405020304" pitchFamily="18" charset="-78"/>
                <a:ea typeface="Gill Sans"/>
                <a:cs typeface="Simplified Arabic" panose="02020603050405020304" pitchFamily="18" charset="-78"/>
                <a:sym typeface="Gill Sans"/>
              </a:rPr>
              <a:t>جزئيًّا </a:t>
            </a:r>
            <a:r>
              <a:rPr lang="ar-LB" sz="1800" dirty="0">
                <a:latin typeface="Simplified Arabic" panose="02020603050405020304" pitchFamily="18" charset="-78"/>
                <a:ea typeface="Gill Sans"/>
                <a:cs typeface="Simplified Arabic" panose="02020603050405020304" pitchFamily="18" charset="-78"/>
                <a:sym typeface="Gill Sans"/>
              </a:rPr>
              <a:t>مع </a:t>
            </a:r>
            <a:r>
              <a:rPr lang="ar-LB" sz="1800" dirty="0" smtClean="0">
                <a:latin typeface="Simplified Arabic" panose="02020603050405020304" pitchFamily="18" charset="-78"/>
                <a:ea typeface="Gill Sans"/>
                <a:cs typeface="Simplified Arabic" panose="02020603050405020304" pitchFamily="18" charset="-78"/>
                <a:sym typeface="Gill Sans"/>
              </a:rPr>
              <a:t>بيانات </a:t>
            </a:r>
            <a:r>
              <a:rPr lang="ar-LB" sz="1800" dirty="0">
                <a:latin typeface="Simplified Arabic" panose="02020603050405020304" pitchFamily="18" charset="-78"/>
                <a:ea typeface="Gill Sans"/>
                <a:cs typeface="Simplified Arabic" panose="02020603050405020304" pitchFamily="18" charset="-78"/>
                <a:sym typeface="Gill Sans"/>
              </a:rPr>
              <a:t>المعارف و/او المهارات بما أنّه </a:t>
            </a:r>
            <a:r>
              <a:rPr lang="ar-LB" sz="1800" dirty="0" smtClean="0">
                <a:latin typeface="Simplified Arabic" panose="02020603050405020304" pitchFamily="18" charset="-78"/>
                <a:ea typeface="Gill Sans"/>
                <a:cs typeface="Simplified Arabic" panose="02020603050405020304" pitchFamily="18" charset="-78"/>
                <a:sym typeface="Gill Sans"/>
              </a:rPr>
              <a:t>يستلزمّ المعارف </a:t>
            </a:r>
            <a:r>
              <a:rPr lang="ar-LB" sz="1800" dirty="0">
                <a:latin typeface="Simplified Arabic" panose="02020603050405020304" pitchFamily="18" charset="-78"/>
                <a:ea typeface="Gill Sans"/>
                <a:cs typeface="Simplified Arabic" panose="02020603050405020304" pitchFamily="18" charset="-78"/>
                <a:sym typeface="Gill Sans"/>
              </a:rPr>
              <a:t>أو المهارات </a:t>
            </a:r>
            <a:r>
              <a:rPr lang="ar-LB" sz="1800" dirty="0" smtClean="0">
                <a:latin typeface="Simplified Arabic" panose="02020603050405020304" pitchFamily="18" charset="-78"/>
                <a:ea typeface="Gill Sans"/>
                <a:cs typeface="Simplified Arabic" panose="02020603050405020304" pitchFamily="18" charset="-78"/>
                <a:sym typeface="Gill Sans"/>
              </a:rPr>
              <a:t>كلا البيانين. </a:t>
            </a:r>
            <a:endParaRPr sz="1800" dirty="0">
              <a:latin typeface="Gill Sans"/>
              <a:ea typeface="Gill Sans"/>
              <a:cs typeface="Gill Sans"/>
            </a:endParaRPr>
          </a:p>
        </p:txBody>
      </p:sp>
      <p:sp>
        <p:nvSpPr>
          <p:cNvPr id="921" name="Google Shape;921;p26"/>
          <p:cNvSpPr/>
          <p:nvPr/>
        </p:nvSpPr>
        <p:spPr>
          <a:xfrm>
            <a:off x="5802489" y="1417638"/>
            <a:ext cx="5678311" cy="1600438"/>
          </a:xfrm>
          <a:prstGeom prst="rect">
            <a:avLst/>
          </a:prstGeom>
          <a:solidFill>
            <a:schemeClr val="bg1"/>
          </a:solidFill>
          <a:ln>
            <a:noFill/>
          </a:ln>
        </p:spPr>
        <p:txBody>
          <a:bodyPr spcFirstLastPara="1" wrap="square" lIns="91425" tIns="91440" rIns="91425" bIns="91440" anchor="t" anchorCtr="0">
            <a:spAutoFit/>
          </a:bodyPr>
          <a:lstStyle/>
          <a:p>
            <a:pPr lvl="0" algn="r" rtl="1">
              <a:spcBef>
                <a:spcPts val="600"/>
              </a:spcBef>
              <a:buSzPts val="2000"/>
            </a:pPr>
            <a:r>
              <a:rPr lang="ar-LB" sz="1800" b="1" dirty="0">
                <a:latin typeface="Gill Sans MT" panose="020B0502020104020203" pitchFamily="34" charset="0"/>
                <a:ea typeface="Gill Sans"/>
                <a:cs typeface="Gill Sans"/>
                <a:sym typeface="Gill Sans"/>
              </a:rPr>
              <a:t>المجال: </a:t>
            </a:r>
            <a:r>
              <a:rPr lang="ar-LB" sz="1800" dirty="0">
                <a:latin typeface="Gill Sans MT" panose="020B0502020104020203" pitchFamily="34" charset="0"/>
                <a:ea typeface="Gill Sans"/>
                <a:cs typeface="Gill Sans"/>
                <a:sym typeface="Gill Sans"/>
              </a:rPr>
              <a:t>العدد والعمليات</a:t>
            </a:r>
          </a:p>
          <a:p>
            <a:pPr lvl="0" algn="r" rtl="1">
              <a:spcBef>
                <a:spcPts val="600"/>
              </a:spcBef>
              <a:buSzPts val="2000"/>
            </a:pPr>
            <a:r>
              <a:rPr lang="ar-LB" sz="1800" b="1" dirty="0">
                <a:latin typeface="Gill Sans MT" panose="020B0502020104020203" pitchFamily="34" charset="0"/>
                <a:ea typeface="Gill Sans"/>
                <a:cs typeface="Gill Sans"/>
                <a:sym typeface="Gill Sans"/>
              </a:rPr>
              <a:t>الناتج:</a:t>
            </a:r>
            <a:r>
              <a:rPr lang="ar-LB" sz="1800" dirty="0">
                <a:latin typeface="Gill Sans MT" panose="020B0502020104020203" pitchFamily="34" charset="0"/>
                <a:ea typeface="Gill Sans"/>
                <a:cs typeface="Gill Sans"/>
                <a:sym typeface="Gill Sans"/>
              </a:rPr>
              <a:t> الأعداد الصحيحة</a:t>
            </a:r>
          </a:p>
          <a:p>
            <a:pPr lvl="0" algn="r" rtl="1">
              <a:spcBef>
                <a:spcPts val="600"/>
              </a:spcBef>
              <a:buSzPts val="2000"/>
            </a:pPr>
            <a:r>
              <a:rPr lang="ar-LB" sz="1800" b="1" dirty="0">
                <a:latin typeface="Gill Sans MT" panose="020B0502020104020203" pitchFamily="34" charset="0"/>
                <a:ea typeface="Gill Sans"/>
                <a:cs typeface="Gill Sans"/>
                <a:sym typeface="Gill Sans"/>
              </a:rPr>
              <a:t>الناتج الفرعي:</a:t>
            </a:r>
            <a:r>
              <a:rPr lang="ar-LB" sz="1800" dirty="0">
                <a:latin typeface="Gill Sans MT" panose="020B0502020104020203" pitchFamily="34" charset="0"/>
                <a:ea typeface="Gill Sans"/>
                <a:cs typeface="Gill Sans"/>
                <a:sym typeface="Gill Sans"/>
              </a:rPr>
              <a:t> </a:t>
            </a:r>
            <a:r>
              <a:rPr lang="ar-LB" sz="1800" dirty="0" smtClean="0">
                <a:latin typeface="Gill Sans MT" panose="020B0502020104020203" pitchFamily="34" charset="0"/>
                <a:ea typeface="Gill Sans"/>
                <a:cs typeface="Gill Sans"/>
                <a:sym typeface="Gill Sans"/>
              </a:rPr>
              <a:t>حلّ عمليات بواسطة الأعداد الصحيحة </a:t>
            </a:r>
          </a:p>
          <a:p>
            <a:pPr lvl="0" algn="r" rtl="1">
              <a:spcBef>
                <a:spcPts val="600"/>
              </a:spcBef>
              <a:buSzPts val="2000"/>
            </a:pPr>
            <a:r>
              <a:rPr lang="ar-LB" sz="1800" b="1" dirty="0" smtClean="0">
                <a:latin typeface="Gill Sans MT" panose="020B0502020104020203" pitchFamily="34" charset="0"/>
                <a:ea typeface="Gill Sans"/>
                <a:cs typeface="Gill Sans"/>
                <a:sym typeface="Gill Sans"/>
              </a:rPr>
              <a:t>المعرفة </a:t>
            </a:r>
            <a:r>
              <a:rPr lang="ar-LB" sz="1800" b="1" dirty="0">
                <a:latin typeface="Gill Sans MT" panose="020B0502020104020203" pitchFamily="34" charset="0"/>
                <a:ea typeface="Gill Sans"/>
                <a:cs typeface="Gill Sans"/>
                <a:sym typeface="Gill Sans"/>
              </a:rPr>
              <a:t>و/أو المهارة: </a:t>
            </a:r>
            <a:r>
              <a:rPr lang="ar-LB" sz="1800" dirty="0" smtClean="0">
                <a:latin typeface="Gill Sans MT" panose="020B0502020104020203" pitchFamily="34" charset="0"/>
                <a:ea typeface="Gill Sans"/>
                <a:cs typeface="Gill Sans"/>
                <a:sym typeface="Gill Sans"/>
              </a:rPr>
              <a:t>جمع، طرح، ضرب، وقسمة أعداد صحيحة</a:t>
            </a:r>
            <a:endParaRPr sz="1800" dirty="0">
              <a:latin typeface="Gill Sans"/>
              <a:ea typeface="Gill Sans"/>
              <a:cs typeface="Gill Sans"/>
              <a:sym typeface="Gill Sans"/>
            </a:endParaRPr>
          </a:p>
        </p:txBody>
      </p:sp>
      <p:sp>
        <p:nvSpPr>
          <p:cNvPr id="922" name="Google Shape;922;p26"/>
          <p:cNvSpPr/>
          <p:nvPr/>
        </p:nvSpPr>
        <p:spPr>
          <a:xfrm>
            <a:off x="747879" y="316579"/>
            <a:ext cx="670200" cy="692400"/>
          </a:xfrm>
          <a:prstGeom prst="plus">
            <a:avLst>
              <a:gd name="adj" fmla="val 25000"/>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919;p26"/>
          <p:cNvSpPr txBox="1">
            <a:spLocks noGrp="1"/>
          </p:cNvSpPr>
          <p:nvPr>
            <p:ph type="body" idx="1"/>
          </p:nvPr>
        </p:nvSpPr>
        <p:spPr>
          <a:xfrm>
            <a:off x="660400" y="1471131"/>
            <a:ext cx="4846320" cy="2108269"/>
          </a:xfrm>
          <a:prstGeom prst="rect">
            <a:avLst/>
          </a:prstGeom>
          <a:solidFill>
            <a:schemeClr val="bg1"/>
          </a:solidFill>
          <a:ln>
            <a:noFill/>
          </a:ln>
        </p:spPr>
        <p:txBody>
          <a:bodyPr spcFirstLastPara="1" wrap="square" lIns="91425" tIns="91440" rIns="91425" bIns="91440" anchor="t" anchorCtr="0">
            <a:spAutoFit/>
          </a:bodyPr>
          <a:lstStyle/>
          <a:p>
            <a:pPr marL="94234" indent="0" algn="r" rtl="1">
              <a:spcBef>
                <a:spcPts val="600"/>
              </a:spcBef>
              <a:buNone/>
            </a:pPr>
            <a:r>
              <a:rPr lang="ar-LB" sz="2000" dirty="0" smtClean="0"/>
              <a:t>2. ما هو المجموع الأكبر؟</a:t>
            </a:r>
            <a:r>
              <a:rPr lang="en-US" sz="2000" dirty="0" smtClean="0"/>
              <a:t> </a:t>
            </a:r>
            <a:endParaRPr sz="2000" dirty="0"/>
          </a:p>
          <a:p>
            <a:pPr marL="225425" indent="0" algn="r" rtl="1">
              <a:spcBef>
                <a:spcPts val="600"/>
              </a:spcBef>
              <a:buNone/>
            </a:pPr>
            <a:r>
              <a:rPr lang="ar-LB" sz="2000" dirty="0" smtClean="0"/>
              <a:t>أ.</a:t>
            </a:r>
            <a:r>
              <a:rPr lang="en-US" sz="2000" dirty="0"/>
              <a:t>	22 + </a:t>
            </a:r>
            <a:r>
              <a:rPr lang="en-US" sz="2000" dirty="0" smtClean="0"/>
              <a:t>37  </a:t>
            </a:r>
            <a:endParaRPr sz="2000" dirty="0"/>
          </a:p>
          <a:p>
            <a:pPr marL="225425" indent="0" algn="r" rtl="1">
              <a:spcBef>
                <a:spcPts val="600"/>
              </a:spcBef>
              <a:buNone/>
            </a:pPr>
            <a:r>
              <a:rPr lang="ar-LB" sz="2000" dirty="0" smtClean="0"/>
              <a:t>ب.</a:t>
            </a:r>
            <a:r>
              <a:rPr lang="en-US" sz="2000" dirty="0"/>
              <a:t>	21 + 39  </a:t>
            </a:r>
            <a:endParaRPr sz="2000" dirty="0"/>
          </a:p>
          <a:p>
            <a:pPr marL="225425" indent="0" algn="r" rtl="1">
              <a:spcBef>
                <a:spcPts val="600"/>
              </a:spcBef>
              <a:buNone/>
            </a:pPr>
            <a:r>
              <a:rPr lang="ar-LB" sz="2000" b="1" dirty="0" smtClean="0"/>
              <a:t>ج.</a:t>
            </a:r>
            <a:r>
              <a:rPr lang="en-US" sz="2000" b="1" dirty="0"/>
              <a:t>	23 + 38 </a:t>
            </a:r>
            <a:endParaRPr sz="2000" b="1" dirty="0"/>
          </a:p>
          <a:p>
            <a:pPr marL="225425" indent="0" algn="r" rtl="1">
              <a:spcBef>
                <a:spcPts val="600"/>
              </a:spcBef>
              <a:buNone/>
            </a:pPr>
            <a:r>
              <a:rPr lang="ar-LB" sz="2000" dirty="0" smtClean="0"/>
              <a:t>د.</a:t>
            </a:r>
            <a:r>
              <a:rPr lang="en-US" sz="2000" dirty="0"/>
              <a:t>	24 + 36</a:t>
            </a:r>
            <a:endParaRPr sz="2000" dirty="0"/>
          </a:p>
        </p:txBody>
      </p:sp>
      <p:sp>
        <p:nvSpPr>
          <p:cNvPr id="2" name="Rectangle 1"/>
          <p:cNvSpPr/>
          <p:nvPr/>
        </p:nvSpPr>
        <p:spPr>
          <a:xfrm>
            <a:off x="5802489" y="3565039"/>
            <a:ext cx="5678311" cy="1785104"/>
          </a:xfrm>
          <a:prstGeom prst="rect">
            <a:avLst/>
          </a:prstGeom>
          <a:solidFill>
            <a:schemeClr val="bg1"/>
          </a:solidFill>
        </p:spPr>
        <p:txBody>
          <a:bodyPr wrap="square">
            <a:spAutoFit/>
          </a:bodyPr>
          <a:lstStyle/>
          <a:p>
            <a:pPr lvl="0" algn="r" rtl="1">
              <a:spcBef>
                <a:spcPts val="600"/>
              </a:spcBef>
              <a:buSzPts val="2000"/>
            </a:pPr>
            <a:r>
              <a:rPr lang="ar-LB" sz="1800" b="1" dirty="0">
                <a:latin typeface="Gill Sans MT" panose="020B0502020104020203" pitchFamily="34" charset="0"/>
                <a:ea typeface="Gill Sans"/>
                <a:cs typeface="Gill Sans"/>
                <a:sym typeface="Gill Sans"/>
              </a:rPr>
              <a:t>المجال: </a:t>
            </a:r>
            <a:r>
              <a:rPr lang="ar-LB" sz="1800" dirty="0">
                <a:latin typeface="Gill Sans MT" panose="020B0502020104020203" pitchFamily="34" charset="0"/>
                <a:ea typeface="Gill Sans"/>
                <a:cs typeface="Gill Sans"/>
                <a:sym typeface="Gill Sans"/>
              </a:rPr>
              <a:t>العدد والعمليات</a:t>
            </a:r>
          </a:p>
          <a:p>
            <a:pPr lvl="0" algn="r" rtl="1">
              <a:spcBef>
                <a:spcPts val="600"/>
              </a:spcBef>
              <a:buSzPts val="2000"/>
            </a:pPr>
            <a:r>
              <a:rPr lang="ar-LB" sz="1800" b="1" dirty="0">
                <a:latin typeface="Gill Sans MT" panose="020B0502020104020203" pitchFamily="34" charset="0"/>
                <a:ea typeface="Gill Sans"/>
                <a:cs typeface="Gill Sans"/>
                <a:sym typeface="Gill Sans"/>
              </a:rPr>
              <a:t>الناتج:</a:t>
            </a:r>
            <a:r>
              <a:rPr lang="ar-LB" sz="1800" dirty="0">
                <a:latin typeface="Gill Sans MT" panose="020B0502020104020203" pitchFamily="34" charset="0"/>
                <a:ea typeface="Gill Sans"/>
                <a:cs typeface="Gill Sans"/>
                <a:sym typeface="Gill Sans"/>
              </a:rPr>
              <a:t> الأعداد الصحيحة</a:t>
            </a:r>
          </a:p>
          <a:p>
            <a:pPr lvl="0" algn="r" rtl="1">
              <a:spcBef>
                <a:spcPts val="600"/>
              </a:spcBef>
              <a:buSzPts val="2000"/>
            </a:pPr>
            <a:r>
              <a:rPr lang="ar-LB" sz="1800" b="1" dirty="0">
                <a:latin typeface="Gill Sans MT" panose="020B0502020104020203" pitchFamily="34" charset="0"/>
                <a:ea typeface="Gill Sans"/>
                <a:cs typeface="Gill Sans"/>
                <a:sym typeface="Gill Sans"/>
              </a:rPr>
              <a:t>الناتج الفرعي:</a:t>
            </a:r>
            <a:r>
              <a:rPr lang="ar-LB" sz="1800" dirty="0">
                <a:latin typeface="Gill Sans MT" panose="020B0502020104020203" pitchFamily="34" charset="0"/>
                <a:ea typeface="Gill Sans"/>
                <a:cs typeface="Gill Sans"/>
                <a:sym typeface="Gill Sans"/>
              </a:rPr>
              <a:t> تحديد، وعدّ، وتحديد الحجم النسبي للأعداد </a:t>
            </a:r>
          </a:p>
          <a:p>
            <a:pPr lvl="0" algn="r" rtl="1">
              <a:spcBef>
                <a:spcPts val="600"/>
              </a:spcBef>
              <a:buSzPts val="2000"/>
            </a:pPr>
            <a:r>
              <a:rPr lang="ar-LB" sz="1800" dirty="0">
                <a:latin typeface="Gill Sans MT" panose="020B0502020104020203" pitchFamily="34" charset="0"/>
                <a:ea typeface="Gill Sans"/>
                <a:cs typeface="Gill Sans"/>
                <a:sym typeface="Gill Sans"/>
              </a:rPr>
              <a:t>الصحيحة</a:t>
            </a:r>
          </a:p>
          <a:p>
            <a:pPr lvl="0" algn="r" rtl="1">
              <a:spcBef>
                <a:spcPts val="600"/>
              </a:spcBef>
              <a:buSzPts val="2000"/>
            </a:pPr>
            <a:r>
              <a:rPr lang="ar-LB" sz="1800" b="1" dirty="0">
                <a:latin typeface="Gill Sans MT" panose="020B0502020104020203" pitchFamily="34" charset="0"/>
                <a:ea typeface="Gill Sans"/>
                <a:cs typeface="Gill Sans"/>
                <a:sym typeface="Gill Sans"/>
              </a:rPr>
              <a:t>المعرفة و/أو المهارة: </a:t>
            </a:r>
            <a:r>
              <a:rPr lang="ar-LB" sz="1800" dirty="0" smtClean="0">
                <a:latin typeface="Gill Sans MT" panose="020B0502020104020203" pitchFamily="34" charset="0"/>
                <a:ea typeface="Gill Sans"/>
                <a:cs typeface="Gill Sans"/>
                <a:sym typeface="Gill Sans"/>
              </a:rPr>
              <a:t>مقارنة وترتيب الأعداد الصحيحة</a:t>
            </a:r>
            <a:endParaRPr lang="en-GB" sz="1800" dirty="0">
              <a:latin typeface="Gill Sans"/>
              <a:ea typeface="Gill Sans"/>
              <a:cs typeface="Gill Sans"/>
              <a:sym typeface="Gill Sans"/>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927"/>
        <p:cNvGrpSpPr/>
        <p:nvPr/>
      </p:nvGrpSpPr>
      <p:grpSpPr>
        <a:xfrm>
          <a:off x="0" y="0"/>
          <a:ext cx="0" cy="0"/>
          <a:chOff x="0" y="0"/>
          <a:chExt cx="0" cy="0"/>
        </a:xfrm>
      </p:grpSpPr>
      <p:sp>
        <p:nvSpPr>
          <p:cNvPr id="931" name="Google Shape;931;p27"/>
          <p:cNvSpPr txBox="1">
            <a:spLocks noGrp="1"/>
          </p:cNvSpPr>
          <p:nvPr>
            <p:ph type="body" idx="1"/>
          </p:nvPr>
        </p:nvSpPr>
        <p:spPr>
          <a:xfrm>
            <a:off x="609600" y="1600201"/>
            <a:ext cx="5212080" cy="2492990"/>
          </a:xfrm>
          <a:solidFill>
            <a:schemeClr val="bg1"/>
          </a:solidFill>
          <a:ln>
            <a:noFill/>
          </a:ln>
        </p:spPr>
        <p:txBody>
          <a:bodyPr spcFirstLastPara="1" wrap="square" lIns="91425" tIns="91440" rIns="91425" bIns="91440" anchor="t" anchorCtr="0">
            <a:spAutoFit/>
          </a:bodyPr>
          <a:lstStyle/>
          <a:p>
            <a:pPr marL="94234" indent="0" algn="r" rtl="1">
              <a:spcBef>
                <a:spcPts val="600"/>
              </a:spcBef>
              <a:buNone/>
            </a:pPr>
            <a:r>
              <a:rPr lang="ar-LB" sz="2000" dirty="0" smtClean="0"/>
              <a:t>3. ما هو : </a:t>
            </a:r>
          </a:p>
          <a:p>
            <a:pPr marL="94234" indent="0" algn="r" rtl="1">
              <a:spcBef>
                <a:spcPts val="600"/>
              </a:spcBef>
              <a:buNone/>
            </a:pPr>
            <a:r>
              <a:rPr lang="en-US" sz="2000" dirty="0" smtClean="0"/>
              <a:t>2/3–1/3</a:t>
            </a:r>
            <a:r>
              <a:rPr lang="ar-LB" sz="2000" dirty="0" smtClean="0"/>
              <a:t> ؟</a:t>
            </a:r>
            <a:endParaRPr lang="en-US" sz="2000" dirty="0"/>
          </a:p>
          <a:p>
            <a:pPr marL="225425" indent="0" algn="r" rtl="1">
              <a:spcBef>
                <a:spcPts val="600"/>
              </a:spcBef>
              <a:buNone/>
            </a:pPr>
            <a:r>
              <a:rPr lang="ar-LB" sz="2000" dirty="0" smtClean="0"/>
              <a:t>أ.</a:t>
            </a:r>
            <a:r>
              <a:rPr lang="en-US" sz="2000" dirty="0"/>
              <a:t>	1/0  </a:t>
            </a:r>
          </a:p>
          <a:p>
            <a:pPr marL="225425" indent="0" algn="r" rtl="1">
              <a:spcBef>
                <a:spcPts val="600"/>
              </a:spcBef>
              <a:buNone/>
            </a:pPr>
            <a:r>
              <a:rPr lang="ar-LB" sz="2000" b="1" dirty="0" smtClean="0"/>
              <a:t>ب.</a:t>
            </a:r>
            <a:r>
              <a:rPr lang="en-US" sz="2000" b="1" dirty="0"/>
              <a:t>	1/3  </a:t>
            </a:r>
          </a:p>
          <a:p>
            <a:pPr marL="225425" indent="0" algn="r" rtl="1">
              <a:spcBef>
                <a:spcPts val="600"/>
              </a:spcBef>
              <a:buNone/>
            </a:pPr>
            <a:r>
              <a:rPr lang="ar-LB" sz="2000" dirty="0" smtClean="0"/>
              <a:t>ج.</a:t>
            </a:r>
            <a:r>
              <a:rPr lang="en-US" sz="2000" dirty="0"/>
              <a:t>	2/3 </a:t>
            </a:r>
          </a:p>
          <a:p>
            <a:pPr marL="225425" indent="0" algn="r" rtl="1">
              <a:spcBef>
                <a:spcPts val="600"/>
              </a:spcBef>
              <a:buNone/>
            </a:pPr>
            <a:r>
              <a:rPr lang="ar-LB" sz="2000" dirty="0" smtClean="0"/>
              <a:t>د.</a:t>
            </a:r>
            <a:r>
              <a:rPr lang="en-US" sz="2000" dirty="0"/>
              <a:t>	3/0</a:t>
            </a:r>
          </a:p>
        </p:txBody>
      </p:sp>
      <p:sp>
        <p:nvSpPr>
          <p:cNvPr id="930" name="Google Shape;930;p27"/>
          <p:cNvSpPr/>
          <p:nvPr/>
        </p:nvSpPr>
        <p:spPr>
          <a:xfrm>
            <a:off x="6085840" y="1600201"/>
            <a:ext cx="5394960" cy="1938952"/>
          </a:xfrm>
          <a:prstGeom prst="rect">
            <a:avLst/>
          </a:prstGeom>
          <a:noFill/>
          <a:ln>
            <a:noFill/>
          </a:ln>
        </p:spPr>
        <p:txBody>
          <a:bodyPr spcFirstLastPara="1" wrap="square" lIns="91425" tIns="45700" rIns="91425" bIns="45700" anchor="t" anchorCtr="0">
            <a:spAutoFit/>
          </a:bodyPr>
          <a:lstStyle/>
          <a:p>
            <a:pPr algn="just" rtl="1">
              <a:buSzPts val="2000"/>
            </a:pPr>
            <a:r>
              <a:rPr lang="ar-LB" sz="2000" dirty="0">
                <a:latin typeface="Simplified Arabic" panose="02020603050405020304" pitchFamily="18" charset="-78"/>
                <a:ea typeface="Gill Sans"/>
                <a:cs typeface="Simplified Arabic" panose="02020603050405020304" pitchFamily="18" charset="-78"/>
                <a:sym typeface="Gill Sans"/>
              </a:rPr>
              <a:t>للإجابة عن هذا البند بشكل صحيح، يجب على المتعلّم أن يكون قادرًا على </a:t>
            </a:r>
            <a:r>
              <a:rPr lang="ar-LB" sz="2000" dirty="0" smtClean="0">
                <a:latin typeface="Simplified Arabic" panose="02020603050405020304" pitchFamily="18" charset="-78"/>
                <a:ea typeface="Gill Sans"/>
                <a:cs typeface="Simplified Arabic" panose="02020603050405020304" pitchFamily="18" charset="-78"/>
                <a:sym typeface="Gill Sans"/>
              </a:rPr>
              <a:t>جمع </a:t>
            </a:r>
            <a:r>
              <a:rPr lang="ar-LB" sz="2000" dirty="0">
                <a:latin typeface="Simplified Arabic" panose="02020603050405020304" pitchFamily="18" charset="-78"/>
                <a:ea typeface="Gill Sans"/>
                <a:cs typeface="Simplified Arabic" panose="02020603050405020304" pitchFamily="18" charset="-78"/>
                <a:sym typeface="Gill Sans"/>
              </a:rPr>
              <a:t>وطرح </a:t>
            </a:r>
            <a:r>
              <a:rPr lang="ar-LB" sz="2000" dirty="0" smtClean="0">
                <a:latin typeface="Simplified Arabic" panose="02020603050405020304" pitchFamily="18" charset="-78"/>
                <a:ea typeface="Gill Sans"/>
                <a:cs typeface="Simplified Arabic" panose="02020603050405020304" pitchFamily="18" charset="-78"/>
                <a:sym typeface="Gill Sans"/>
              </a:rPr>
              <a:t>الكسور. ولا يتوقع وجود هذه المعرفة أو المهارة قبل صفوف الابتدائي العليا. </a:t>
            </a:r>
            <a:r>
              <a:rPr lang="ar-LB" sz="2000" dirty="0">
                <a:latin typeface="Simplified Arabic" panose="02020603050405020304" pitchFamily="18" charset="-78"/>
                <a:ea typeface="Gill Sans"/>
                <a:cs typeface="Simplified Arabic" panose="02020603050405020304" pitchFamily="18" charset="-78"/>
                <a:sym typeface="Gill Sans"/>
              </a:rPr>
              <a:t>بالتالي، يمكن تصنيف البند على أنّه </a:t>
            </a:r>
            <a:r>
              <a:rPr lang="ar-LB" sz="2000" dirty="0" smtClean="0">
                <a:latin typeface="Simplified Arabic" panose="02020603050405020304" pitchFamily="18" charset="-78"/>
                <a:ea typeface="Gill Sans"/>
                <a:cs typeface="Simplified Arabic" panose="02020603050405020304" pitchFamily="18" charset="-78"/>
                <a:sym typeface="Gill Sans"/>
              </a:rPr>
              <a:t>غير مناسب بما </a:t>
            </a:r>
            <a:r>
              <a:rPr lang="ar-LB" sz="2000" dirty="0">
                <a:latin typeface="Simplified Arabic" panose="02020603050405020304" pitchFamily="18" charset="-78"/>
                <a:ea typeface="Gill Sans"/>
                <a:cs typeface="Simplified Arabic" panose="02020603050405020304" pitchFamily="18" charset="-78"/>
                <a:sym typeface="Gill Sans"/>
              </a:rPr>
              <a:t>أنّه </a:t>
            </a:r>
            <a:r>
              <a:rPr lang="ar-LB" sz="2000" dirty="0" smtClean="0">
                <a:latin typeface="Simplified Arabic" panose="02020603050405020304" pitchFamily="18" charset="-78"/>
                <a:ea typeface="Gill Sans"/>
                <a:cs typeface="Simplified Arabic" panose="02020603050405020304" pitchFamily="18" charset="-78"/>
                <a:sym typeface="Gill Sans"/>
              </a:rPr>
              <a:t>يستلزم </a:t>
            </a:r>
            <a:r>
              <a:rPr lang="ar-LB" sz="2000" dirty="0" smtClean="0">
                <a:latin typeface="Simplified Arabic" panose="02020603050405020304" pitchFamily="18" charset="-78"/>
                <a:ea typeface="Gill Sans"/>
                <a:cs typeface="Simplified Arabic" panose="02020603050405020304" pitchFamily="18" charset="-78"/>
                <a:sym typeface="Gill Sans"/>
              </a:rPr>
              <a:t>معرفة </a:t>
            </a:r>
            <a:r>
              <a:rPr lang="ar-LB" sz="2000" dirty="0">
                <a:latin typeface="Simplified Arabic" panose="02020603050405020304" pitchFamily="18" charset="-78"/>
                <a:ea typeface="Gill Sans"/>
                <a:cs typeface="Simplified Arabic" panose="02020603050405020304" pitchFamily="18" charset="-78"/>
                <a:sym typeface="Gill Sans"/>
              </a:rPr>
              <a:t>أو </a:t>
            </a:r>
            <a:r>
              <a:rPr lang="ar-LB" sz="2000" dirty="0" smtClean="0">
                <a:latin typeface="Simplified Arabic" panose="02020603050405020304" pitchFamily="18" charset="-78"/>
                <a:ea typeface="Gill Sans"/>
                <a:cs typeface="Simplified Arabic" panose="02020603050405020304" pitchFamily="18" charset="-78"/>
                <a:sym typeface="Gill Sans"/>
              </a:rPr>
              <a:t>مهارة لا يتوقَّع توفرها عند (أو قبل) المستوى الصفي.  </a:t>
            </a:r>
            <a:endParaRPr lang="ar-LB" sz="2000" dirty="0">
              <a:latin typeface="Simplified Arabic" panose="02020603050405020304" pitchFamily="18" charset="-78"/>
              <a:ea typeface="Gill Sans"/>
              <a:cs typeface="Simplified Arabic" panose="02020603050405020304" pitchFamily="18" charset="-78"/>
            </a:endParaRPr>
          </a:p>
          <a:p>
            <a:pPr marL="0" marR="0" lvl="0" indent="0" algn="l" rtl="0">
              <a:lnSpc>
                <a:spcPct val="100000"/>
              </a:lnSpc>
              <a:spcBef>
                <a:spcPts val="0"/>
              </a:spcBef>
              <a:spcAft>
                <a:spcPts val="0"/>
              </a:spcAft>
              <a:buClr>
                <a:srgbClr val="000000"/>
              </a:buClr>
              <a:buSzPts val="2000"/>
              <a:buFont typeface="Arial"/>
              <a:buNone/>
            </a:pPr>
            <a:endParaRPr sz="2000" dirty="0">
              <a:latin typeface="Gill Sans"/>
              <a:ea typeface="Gill Sans"/>
              <a:cs typeface="Gill Sans"/>
            </a:endParaRPr>
          </a:p>
        </p:txBody>
      </p:sp>
      <p:sp>
        <p:nvSpPr>
          <p:cNvPr id="932" name="Google Shape;932;p27"/>
          <p:cNvSpPr/>
          <p:nvPr/>
        </p:nvSpPr>
        <p:spPr>
          <a:xfrm>
            <a:off x="944649" y="650340"/>
            <a:ext cx="670200" cy="692400"/>
          </a:xfrm>
          <a:prstGeom prst="plus">
            <a:avLst>
              <a:gd name="adj" fmla="val 25000"/>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 name="Picture 1" descr="A black and white logo&#10;&#10;Description automatically generated with low confidence">
            <a:extLst>
              <a:ext uri="{FF2B5EF4-FFF2-40B4-BE49-F238E27FC236}">
                <a16:creationId xmlns:a16="http://schemas.microsoft.com/office/drawing/2014/main" xmlns="" id="{38FB7272-52A0-5965-4CAD-5D65F047B3CD}"/>
              </a:ext>
            </a:extLst>
          </p:cNvPr>
          <p:cNvPicPr>
            <a:picLocks noChangeAspect="1"/>
          </p:cNvPicPr>
          <p:nvPr/>
        </p:nvPicPr>
        <p:blipFill rotWithShape="1">
          <a:blip r:embed="rId3"/>
          <a:srcRect l="56736" t="15091" r="16052" b="56378"/>
          <a:stretch/>
        </p:blipFill>
        <p:spPr>
          <a:xfrm>
            <a:off x="11085812" y="5960933"/>
            <a:ext cx="789975" cy="640080"/>
          </a:xfrm>
          <a:prstGeom prst="rect">
            <a:avLst/>
          </a:prstGeom>
        </p:spPr>
      </p:pic>
      <p:sp>
        <p:nvSpPr>
          <p:cNvPr id="3" name="Title 2"/>
          <p:cNvSpPr>
            <a:spLocks noGrp="1"/>
          </p:cNvSpPr>
          <p:nvPr>
            <p:ph type="title"/>
          </p:nvPr>
        </p:nvSpPr>
        <p:spPr>
          <a:xfrm>
            <a:off x="609600" y="832903"/>
            <a:ext cx="10871200" cy="584735"/>
          </a:xfrm>
        </p:spPr>
        <p:txBody>
          <a:bodyPr/>
          <a:lstStyle/>
          <a:p>
            <a:pPr algn="r" rtl="1"/>
            <a:r>
              <a:rPr lang="ar-LB" sz="3200" b="1" dirty="0">
                <a:latin typeface="Simplified Arabic" panose="02020603050405020304" pitchFamily="18" charset="-78"/>
                <a:cs typeface="Simplified Arabic" panose="02020603050405020304" pitchFamily="18" charset="-78"/>
              </a:rPr>
              <a:t>مثل: </a:t>
            </a:r>
            <a:r>
              <a:rPr lang="ar-LB" sz="3200" b="1" dirty="0" smtClean="0">
                <a:latin typeface="Simplified Arabic" panose="02020603050405020304" pitchFamily="18" charset="-78"/>
                <a:cs typeface="Simplified Arabic" panose="02020603050405020304" pitchFamily="18" charset="-78"/>
              </a:rPr>
              <a:t>بند غير مناسب</a:t>
            </a:r>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302"/>
        <p:cNvGrpSpPr/>
        <p:nvPr/>
      </p:nvGrpSpPr>
      <p:grpSpPr>
        <a:xfrm>
          <a:off x="0" y="0"/>
          <a:ext cx="0" cy="0"/>
          <a:chOff x="0" y="0"/>
          <a:chExt cx="0" cy="0"/>
        </a:xfrm>
      </p:grpSpPr>
      <p:sp>
        <p:nvSpPr>
          <p:cNvPr id="1303" name="Google Shape;1303;ga364daea06_0_3"/>
          <p:cNvSpPr txBox="1">
            <a:spLocks noGrp="1"/>
          </p:cNvSpPr>
          <p:nvPr>
            <p:ph type="title"/>
          </p:nvPr>
        </p:nvSpPr>
        <p:spPr>
          <a:xfrm>
            <a:off x="609600" y="894458"/>
            <a:ext cx="10871200" cy="523180"/>
          </a:xfrm>
          <a:prstGeom prst="rect">
            <a:avLst/>
          </a:prstGeom>
          <a:noFill/>
          <a:ln>
            <a:noFill/>
          </a:ln>
        </p:spPr>
        <p:txBody>
          <a:bodyPr spcFirstLastPara="1" wrap="square" lIns="91425" tIns="45700" rIns="91425" bIns="45700" anchor="b" anchorCtr="0">
            <a:spAutoFit/>
          </a:bodyPr>
          <a:lstStyle/>
          <a:p>
            <a:pPr lvl="0" algn="r" rtl="1"/>
            <a:r>
              <a:rPr lang="ar-LB" sz="2800" b="1" dirty="0">
                <a:latin typeface="Simplified Arabic" panose="02020603050405020304" pitchFamily="18" charset="-78"/>
                <a:cs typeface="Simplified Arabic" panose="02020603050405020304" pitchFamily="18" charset="-78"/>
              </a:rPr>
              <a:t>مثل: بند </a:t>
            </a:r>
            <a:r>
              <a:rPr lang="ar-LB" sz="2800" b="1" dirty="0" smtClean="0">
                <a:latin typeface="Simplified Arabic" panose="02020603050405020304" pitchFamily="18" charset="-78"/>
                <a:cs typeface="Simplified Arabic" panose="02020603050405020304" pitchFamily="18" charset="-78"/>
              </a:rPr>
              <a:t>مناسب كلّيًّا</a:t>
            </a:r>
            <a:endParaRPr dirty="0"/>
          </a:p>
        </p:txBody>
      </p:sp>
      <p:sp>
        <p:nvSpPr>
          <p:cNvPr id="1304" name="Google Shape;1304;ga364daea06_0_3"/>
          <p:cNvSpPr/>
          <p:nvPr/>
        </p:nvSpPr>
        <p:spPr>
          <a:xfrm>
            <a:off x="609600" y="5207814"/>
            <a:ext cx="10872216" cy="923299"/>
          </a:xfrm>
          <a:prstGeom prst="rect">
            <a:avLst/>
          </a:prstGeom>
          <a:solidFill>
            <a:schemeClr val="lt1"/>
          </a:solidFill>
          <a:ln>
            <a:noFill/>
          </a:ln>
        </p:spPr>
        <p:txBody>
          <a:bodyPr spcFirstLastPara="1" wrap="square" lIns="91425" tIns="91425" rIns="91425" bIns="91425" anchor="t" anchorCtr="0">
            <a:spAutoFit/>
          </a:bodyPr>
          <a:lstStyle/>
          <a:p>
            <a:pPr marL="0" marR="0" lvl="0" indent="0" algn="r" rtl="1">
              <a:lnSpc>
                <a:spcPct val="100000"/>
              </a:lnSpc>
              <a:spcBef>
                <a:spcPts val="0"/>
              </a:spcBef>
              <a:spcAft>
                <a:spcPts val="0"/>
              </a:spcAft>
              <a:buNone/>
            </a:pPr>
            <a:r>
              <a:rPr lang="ar-LB" sz="2400" b="0" i="0" u="none" strike="noStrike" cap="none" dirty="0" smtClean="0">
                <a:solidFill>
                  <a:srgbClr val="000000"/>
                </a:solidFill>
                <a:latin typeface="Simplified Arabic" panose="02020603050405020304" pitchFamily="18" charset="-78"/>
                <a:ea typeface="Gill Sans"/>
                <a:cs typeface="Simplified Arabic" panose="02020603050405020304" pitchFamily="18" charset="-78"/>
                <a:sym typeface="Gill Sans"/>
              </a:rPr>
              <a:t>على المتعلّم قراءة مقطع بسرعة ولكن بعناية، في </a:t>
            </a:r>
            <a:r>
              <a:rPr lang="ar-LB" sz="2400" b="0" i="0" u="none" strike="noStrike" cap="none" dirty="0" smtClean="0">
                <a:solidFill>
                  <a:srgbClr val="000000"/>
                </a:solidFill>
                <a:latin typeface="Simplified Arabic" panose="02020603050405020304" pitchFamily="18" charset="-78"/>
                <a:ea typeface="Gill Sans"/>
                <a:cs typeface="Simplified Arabic" panose="02020603050405020304" pitchFamily="18" charset="-78"/>
                <a:sym typeface="Gill Sans"/>
              </a:rPr>
              <a:t>دقيقة </a:t>
            </a:r>
            <a:r>
              <a:rPr lang="ar-LB" sz="2400" b="0" i="0" u="none" strike="noStrike" cap="none" dirty="0" smtClean="0">
                <a:solidFill>
                  <a:srgbClr val="000000"/>
                </a:solidFill>
                <a:latin typeface="Simplified Arabic" panose="02020603050405020304" pitchFamily="18" charset="-78"/>
                <a:ea typeface="Gill Sans"/>
                <a:cs typeface="Simplified Arabic" panose="02020603050405020304" pitchFamily="18" charset="-78"/>
                <a:sym typeface="Gill Sans"/>
              </a:rPr>
              <a:t>واحدة. بالتالي، يمكن تصنيف البند بأنّه «مناسب كلّيًّا « مع بيان المعارف و/أو المهارات بما أنّه يستلزم فقط المعرفة أو المهارات من ذاك البيان وحده. </a:t>
            </a:r>
            <a:endParaRPr sz="2400" dirty="0">
              <a:latin typeface="Simplified Arabic" panose="02020603050405020304" pitchFamily="18" charset="-78"/>
              <a:cs typeface="Simplified Arabic" panose="02020603050405020304" pitchFamily="18" charset="-78"/>
            </a:endParaRPr>
          </a:p>
        </p:txBody>
      </p:sp>
      <p:sp>
        <p:nvSpPr>
          <p:cNvPr id="1305" name="Google Shape;1305;ga364daea06_0_3"/>
          <p:cNvSpPr/>
          <p:nvPr/>
        </p:nvSpPr>
        <p:spPr>
          <a:xfrm>
            <a:off x="7246620" y="1600199"/>
            <a:ext cx="4234180" cy="3346704"/>
          </a:xfrm>
          <a:prstGeom prst="rect">
            <a:avLst/>
          </a:prstGeom>
          <a:solidFill>
            <a:schemeClr val="lt1"/>
          </a:solidFill>
          <a:ln>
            <a:noFill/>
          </a:ln>
        </p:spPr>
        <p:txBody>
          <a:bodyPr spcFirstLastPara="1" wrap="square" lIns="91425" tIns="91425" rIns="91425" bIns="91425" anchor="t" anchorCtr="0">
            <a:noAutofit/>
          </a:bodyPr>
          <a:lstStyle/>
          <a:p>
            <a:pPr marL="0" marR="0" lvl="0" indent="0" algn="r" rtl="1">
              <a:lnSpc>
                <a:spcPct val="100000"/>
              </a:lnSpc>
              <a:spcBef>
                <a:spcPts val="600"/>
              </a:spcBef>
              <a:spcAft>
                <a:spcPts val="0"/>
              </a:spcAft>
              <a:buClr>
                <a:srgbClr val="000000"/>
              </a:buClr>
              <a:buSzPts val="2000"/>
              <a:buFont typeface="Arial"/>
              <a:buNone/>
            </a:pPr>
            <a:r>
              <a:rPr lang="ar-LB" sz="2120" b="1" i="0" u="none" strike="noStrike" cap="none" dirty="0" smtClean="0">
                <a:solidFill>
                  <a:srgbClr val="000000"/>
                </a:solidFill>
                <a:latin typeface="Gill Sans"/>
                <a:ea typeface="Gill Sans"/>
                <a:cs typeface="Gill Sans"/>
                <a:sym typeface="Gill Sans"/>
              </a:rPr>
              <a:t>المجال: </a:t>
            </a:r>
            <a:r>
              <a:rPr lang="ar-LB" sz="2120" i="0" u="none" strike="noStrike" cap="none" dirty="0" smtClean="0">
                <a:solidFill>
                  <a:srgbClr val="000000"/>
                </a:solidFill>
                <a:latin typeface="Gill Sans"/>
                <a:ea typeface="Gill Sans"/>
                <a:cs typeface="Gill Sans"/>
                <a:sym typeface="Gill Sans"/>
              </a:rPr>
              <a:t>فكّ الرموز</a:t>
            </a:r>
          </a:p>
          <a:p>
            <a:pPr marL="0" marR="0" lvl="0" indent="0" algn="r" rtl="1">
              <a:lnSpc>
                <a:spcPct val="100000"/>
              </a:lnSpc>
              <a:spcBef>
                <a:spcPts val="600"/>
              </a:spcBef>
              <a:spcAft>
                <a:spcPts val="0"/>
              </a:spcAft>
              <a:buClr>
                <a:srgbClr val="000000"/>
              </a:buClr>
              <a:buSzPts val="2000"/>
              <a:buFont typeface="Arial"/>
              <a:buNone/>
            </a:pPr>
            <a:r>
              <a:rPr lang="ar-LB" sz="2120" b="1" dirty="0" smtClean="0">
                <a:latin typeface="Gill Sans"/>
                <a:ea typeface="Gill Sans"/>
                <a:cs typeface="Gill Sans"/>
                <a:sym typeface="Gill Sans"/>
              </a:rPr>
              <a:t>الناتج: </a:t>
            </a:r>
            <a:r>
              <a:rPr lang="ar-LB" sz="2120" dirty="0" smtClean="0">
                <a:latin typeface="Gill Sans"/>
                <a:ea typeface="Gill Sans"/>
                <a:cs typeface="Gill Sans"/>
                <a:sym typeface="Gill Sans"/>
              </a:rPr>
              <a:t>الطلاقة</a:t>
            </a:r>
          </a:p>
          <a:p>
            <a:pPr marL="0" marR="0" lvl="0" indent="0" algn="r" rtl="1">
              <a:lnSpc>
                <a:spcPct val="100000"/>
              </a:lnSpc>
              <a:spcBef>
                <a:spcPts val="600"/>
              </a:spcBef>
              <a:spcAft>
                <a:spcPts val="0"/>
              </a:spcAft>
              <a:buClr>
                <a:srgbClr val="000000"/>
              </a:buClr>
              <a:buSzPts val="2000"/>
              <a:buFont typeface="Arial"/>
              <a:buNone/>
            </a:pPr>
            <a:r>
              <a:rPr lang="ar-LB" sz="2120" b="1" i="0" u="none" strike="noStrike" cap="none" dirty="0" smtClean="0">
                <a:solidFill>
                  <a:srgbClr val="000000"/>
                </a:solidFill>
                <a:latin typeface="Gill Sans"/>
                <a:ea typeface="Gill Sans"/>
                <a:cs typeface="Gill Sans"/>
                <a:sym typeface="Gill Sans"/>
              </a:rPr>
              <a:t>الناتج الفرعي: </a:t>
            </a:r>
            <a:r>
              <a:rPr lang="ar-LB" sz="2120" i="0" u="none" strike="noStrike" cap="none" dirty="0" smtClean="0">
                <a:solidFill>
                  <a:srgbClr val="000000"/>
                </a:solidFill>
                <a:latin typeface="Gill Sans"/>
                <a:ea typeface="Gill Sans"/>
                <a:cs typeface="Gill Sans"/>
                <a:sym typeface="Gill Sans"/>
              </a:rPr>
              <a:t>تلاوة أو القراءة بالإشارة لنص متتالٍ بمستوى صفي معيّن بسرعة وبدقة</a:t>
            </a:r>
          </a:p>
          <a:p>
            <a:pPr lvl="0" algn="just" rtl="1">
              <a:spcBef>
                <a:spcPts val="600"/>
              </a:spcBef>
              <a:buSzPts val="2000"/>
            </a:pPr>
            <a:r>
              <a:rPr lang="ar-LB" sz="2120" b="1" dirty="0" smtClean="0">
                <a:latin typeface="Gill Sans"/>
                <a:ea typeface="Gill Sans"/>
                <a:cs typeface="Gill Sans"/>
                <a:sym typeface="Gill Sans"/>
              </a:rPr>
              <a:t>بيانات المعارف أو المهارات: </a:t>
            </a:r>
            <a:r>
              <a:rPr lang="ar-LB" sz="2120" b="1" dirty="0">
                <a:latin typeface="Gill Sans"/>
                <a:ea typeface="Gill Sans"/>
                <a:cs typeface="Gill Sans"/>
                <a:sym typeface="Gill Sans"/>
              </a:rPr>
              <a:t> </a:t>
            </a:r>
            <a:r>
              <a:rPr lang="ar-LB" sz="2120" dirty="0">
                <a:latin typeface="Gill Sans"/>
                <a:ea typeface="Gill Sans"/>
                <a:cs typeface="Gill Sans"/>
                <a:sym typeface="Gill Sans"/>
              </a:rPr>
              <a:t>تلاوة أو القراءة </a:t>
            </a:r>
            <a:r>
              <a:rPr lang="ar-LB" sz="2120" dirty="0" smtClean="0">
                <a:latin typeface="Gill Sans"/>
                <a:ea typeface="Gill Sans"/>
                <a:cs typeface="Gill Sans"/>
                <a:sym typeface="Gill Sans"/>
              </a:rPr>
              <a:t>بالإشارة بطلاقة </a:t>
            </a:r>
            <a:r>
              <a:rPr lang="ar-LB" sz="2120" dirty="0">
                <a:latin typeface="Gill Sans"/>
                <a:ea typeface="Gill Sans"/>
                <a:cs typeface="Gill Sans"/>
                <a:sym typeface="Gill Sans"/>
              </a:rPr>
              <a:t>لنص متتالٍ بمستوى صفي معيّن بسرعة </a:t>
            </a:r>
            <a:r>
              <a:rPr lang="ar-LB" sz="2120" dirty="0" smtClean="0">
                <a:latin typeface="Gill Sans"/>
                <a:ea typeface="Gill Sans"/>
                <a:cs typeface="Gill Sans"/>
                <a:sym typeface="Gill Sans"/>
              </a:rPr>
              <a:t>وبدقة</a:t>
            </a:r>
            <a:endParaRPr lang="ar-LB" sz="2120" dirty="0">
              <a:latin typeface="Gill Sans"/>
              <a:ea typeface="Gill Sans"/>
              <a:cs typeface="Gill Sans"/>
              <a:sym typeface="Gill Sans"/>
            </a:endParaRPr>
          </a:p>
          <a:p>
            <a:pPr marL="0" marR="0" lvl="0" indent="0" algn="r" rtl="1">
              <a:lnSpc>
                <a:spcPct val="100000"/>
              </a:lnSpc>
              <a:spcBef>
                <a:spcPts val="600"/>
              </a:spcBef>
              <a:spcAft>
                <a:spcPts val="0"/>
              </a:spcAft>
              <a:buClr>
                <a:srgbClr val="000000"/>
              </a:buClr>
              <a:buSzPts val="2000"/>
              <a:buFont typeface="Arial"/>
              <a:buNone/>
            </a:pPr>
            <a:endParaRPr sz="2120" b="0" i="0" u="none" strike="noStrike" cap="none" dirty="0">
              <a:solidFill>
                <a:srgbClr val="000000"/>
              </a:solidFill>
              <a:latin typeface="Gill Sans"/>
              <a:ea typeface="Gill Sans"/>
              <a:cs typeface="Gill Sans"/>
              <a:sym typeface="Gill Sans"/>
            </a:endParaRPr>
          </a:p>
        </p:txBody>
      </p:sp>
      <p:sp>
        <p:nvSpPr>
          <p:cNvPr id="1306" name="Google Shape;1306;ga364daea06_0_3"/>
          <p:cNvSpPr txBox="1">
            <a:spLocks noGrp="1"/>
          </p:cNvSpPr>
          <p:nvPr>
            <p:ph type="body" idx="1"/>
          </p:nvPr>
        </p:nvSpPr>
        <p:spPr>
          <a:xfrm>
            <a:off x="609600" y="1600200"/>
            <a:ext cx="6362700" cy="2694682"/>
          </a:xfrm>
          <a:prstGeom prst="rect">
            <a:avLst/>
          </a:prstGeom>
          <a:solidFill>
            <a:schemeClr val="lt1"/>
          </a:solidFill>
          <a:ln>
            <a:noFill/>
          </a:ln>
        </p:spPr>
        <p:txBody>
          <a:bodyPr spcFirstLastPara="1" wrap="square" lIns="91425" tIns="91425" rIns="91425" bIns="91425" anchor="t" anchorCtr="0">
            <a:spAutoFit/>
          </a:bodyPr>
          <a:lstStyle/>
          <a:p>
            <a:pPr marL="94234" lvl="0" indent="0" algn="r" rtl="1">
              <a:lnSpc>
                <a:spcPct val="100000"/>
              </a:lnSpc>
              <a:spcBef>
                <a:spcPts val="600"/>
              </a:spcBef>
              <a:spcAft>
                <a:spcPts val="0"/>
              </a:spcAft>
              <a:buSzPts val="2116"/>
              <a:buNone/>
            </a:pPr>
            <a:r>
              <a:rPr lang="ar-LB" b="1" dirty="0" smtClean="0"/>
              <a:t>الصف والمادّة: </a:t>
            </a:r>
            <a:r>
              <a:rPr lang="ar-LB" dirty="0" smtClean="0"/>
              <a:t>الصف 3 – قراءة</a:t>
            </a:r>
          </a:p>
          <a:p>
            <a:pPr marL="94234" lvl="0" indent="0" algn="r" rtl="1">
              <a:lnSpc>
                <a:spcPct val="100000"/>
              </a:lnSpc>
              <a:spcBef>
                <a:spcPts val="600"/>
              </a:spcBef>
              <a:spcAft>
                <a:spcPts val="0"/>
              </a:spcAft>
              <a:buSzPts val="2116"/>
              <a:buNone/>
            </a:pPr>
            <a:r>
              <a:rPr lang="ar-LB" b="1" dirty="0" smtClean="0"/>
              <a:t>طلاقة في القراءة الشفهية: </a:t>
            </a:r>
            <a:r>
              <a:rPr lang="ar-LB" dirty="0" smtClean="0"/>
              <a:t>إقرأ هذا المقطع عاليًّا، بسرعة ولكن بعناية، في دقيقة واحدة.</a:t>
            </a:r>
          </a:p>
          <a:p>
            <a:pPr marL="94234" lvl="0" indent="0" algn="r" rtl="1">
              <a:lnSpc>
                <a:spcPct val="100000"/>
              </a:lnSpc>
              <a:spcBef>
                <a:spcPts val="600"/>
              </a:spcBef>
              <a:spcAft>
                <a:spcPts val="0"/>
              </a:spcAft>
              <a:buSzPts val="2116"/>
              <a:buNone/>
            </a:pPr>
            <a:r>
              <a:rPr lang="ar-LB" dirty="0" smtClean="0"/>
              <a:t>كان خالد يربّي كلبًا. اصطحب الكلب إلى الخارج ليلعب. فهرب الكلب، وضاع. بعد فترة، عاد الكلب. أدخل خالد الكلبَ إلى البيت. أعطى الكلبَ بعض الطعام. ثم ذهب الكلب لينام. عندما استيقظ الكلب، أخذ خالد الكلب مجدّدًا إلى الخارج ليلعب. (39 كلمة)</a:t>
            </a:r>
            <a:endParaRPr dirty="0"/>
          </a:p>
        </p:txBody>
      </p:sp>
      <p:sp>
        <p:nvSpPr>
          <p:cNvPr id="2" name="Google Shape;932;p27">
            <a:extLst>
              <a:ext uri="{FF2B5EF4-FFF2-40B4-BE49-F238E27FC236}">
                <a16:creationId xmlns:a16="http://schemas.microsoft.com/office/drawing/2014/main" xmlns="" id="{95DF5FBA-D847-D034-9A1F-EB7B338CD906}"/>
              </a:ext>
            </a:extLst>
          </p:cNvPr>
          <p:cNvSpPr/>
          <p:nvPr/>
        </p:nvSpPr>
        <p:spPr>
          <a:xfrm>
            <a:off x="713155" y="725238"/>
            <a:ext cx="670200" cy="692400"/>
          </a:xfrm>
          <a:prstGeom prst="plus">
            <a:avLst>
              <a:gd name="adj" fmla="val 25000"/>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311"/>
        <p:cNvGrpSpPr/>
        <p:nvPr/>
      </p:nvGrpSpPr>
      <p:grpSpPr>
        <a:xfrm>
          <a:off x="0" y="0"/>
          <a:ext cx="0" cy="0"/>
          <a:chOff x="0" y="0"/>
          <a:chExt cx="0" cy="0"/>
        </a:xfrm>
      </p:grpSpPr>
      <p:sp>
        <p:nvSpPr>
          <p:cNvPr id="1312" name="Google Shape;1312;ga5b09a2ba6_0_51"/>
          <p:cNvSpPr txBox="1">
            <a:spLocks noGrp="1"/>
          </p:cNvSpPr>
          <p:nvPr>
            <p:ph type="title"/>
          </p:nvPr>
        </p:nvSpPr>
        <p:spPr>
          <a:xfrm>
            <a:off x="333300" y="567159"/>
            <a:ext cx="10918785" cy="734732"/>
          </a:xfrm>
          <a:prstGeom prst="rect">
            <a:avLst/>
          </a:prstGeom>
          <a:noFill/>
          <a:ln>
            <a:noFill/>
          </a:ln>
        </p:spPr>
        <p:txBody>
          <a:bodyPr spcFirstLastPara="1" wrap="square" lIns="91425" tIns="45700" rIns="91425" bIns="45700" anchor="b" anchorCtr="0">
            <a:spAutoFit/>
          </a:bodyPr>
          <a:lstStyle/>
          <a:p>
            <a:pPr marL="0" lvl="0" indent="0" algn="r" rtl="1">
              <a:lnSpc>
                <a:spcPct val="100000"/>
              </a:lnSpc>
              <a:spcBef>
                <a:spcPts val="0"/>
              </a:spcBef>
              <a:spcAft>
                <a:spcPts val="0"/>
              </a:spcAft>
              <a:buSzPts val="1800"/>
              <a:buNone/>
            </a:pPr>
            <a:r>
              <a:rPr lang="ar-LB" sz="4000" b="1" dirty="0" smtClean="0">
                <a:latin typeface="Simplified Arabic" panose="02020603050405020304" pitchFamily="18" charset="-78"/>
                <a:cs typeface="Simplified Arabic" panose="02020603050405020304" pitchFamily="18" charset="-78"/>
              </a:rPr>
              <a:t>مثل: مناسب كلّيًّا (نظرًا إلى المستوى الصفي للمقطع)</a:t>
            </a:r>
            <a:endParaRPr sz="4000" b="1" dirty="0">
              <a:latin typeface="Simplified Arabic" panose="02020603050405020304" pitchFamily="18" charset="-78"/>
              <a:cs typeface="Simplified Arabic" panose="02020603050405020304" pitchFamily="18" charset="-78"/>
            </a:endParaRPr>
          </a:p>
        </p:txBody>
      </p:sp>
      <p:graphicFrame>
        <p:nvGraphicFramePr>
          <p:cNvPr id="1313" name="Google Shape;1313;ga5b09a2ba6_0_51"/>
          <p:cNvGraphicFramePr/>
          <p:nvPr>
            <p:extLst>
              <p:ext uri="{D42A27DB-BD31-4B8C-83A1-F6EECF244321}">
                <p14:modId xmlns:p14="http://schemas.microsoft.com/office/powerpoint/2010/main" val="2480230098"/>
              </p:ext>
            </p:extLst>
          </p:nvPr>
        </p:nvGraphicFramePr>
        <p:xfrm>
          <a:off x="659892" y="1485899"/>
          <a:ext cx="10872250" cy="4577045"/>
        </p:xfrm>
        <a:graphic>
          <a:graphicData uri="http://schemas.openxmlformats.org/drawingml/2006/table">
            <a:tbl>
              <a:tblPr rtl="1">
                <a:noFill/>
              </a:tblPr>
              <a:tblGrid>
                <a:gridCol w="1248925">
                  <a:extLst>
                    <a:ext uri="{9D8B030D-6E8A-4147-A177-3AD203B41FA5}">
                      <a16:colId xmlns:a16="http://schemas.microsoft.com/office/drawing/2014/main" xmlns="" val="20000"/>
                    </a:ext>
                  </a:extLst>
                </a:gridCol>
                <a:gridCol w="1063000">
                  <a:extLst>
                    <a:ext uri="{9D8B030D-6E8A-4147-A177-3AD203B41FA5}">
                      <a16:colId xmlns:a16="http://schemas.microsoft.com/office/drawing/2014/main" xmlns="" val="20001"/>
                    </a:ext>
                  </a:extLst>
                </a:gridCol>
                <a:gridCol w="5552750">
                  <a:extLst>
                    <a:ext uri="{9D8B030D-6E8A-4147-A177-3AD203B41FA5}">
                      <a16:colId xmlns:a16="http://schemas.microsoft.com/office/drawing/2014/main" xmlns="" val="20002"/>
                    </a:ext>
                  </a:extLst>
                </a:gridCol>
                <a:gridCol w="3007575">
                  <a:extLst>
                    <a:ext uri="{9D8B030D-6E8A-4147-A177-3AD203B41FA5}">
                      <a16:colId xmlns:a16="http://schemas.microsoft.com/office/drawing/2014/main" xmlns="" val="20003"/>
                    </a:ext>
                  </a:extLst>
                </a:gridCol>
              </a:tblGrid>
              <a:tr h="304050">
                <a:tc>
                  <a:txBody>
                    <a:bodyPr/>
                    <a:lstStyle/>
                    <a:p>
                      <a:pPr marL="0" marR="0" lvl="0" indent="0" algn="r" rtl="1">
                        <a:lnSpc>
                          <a:spcPct val="100000"/>
                        </a:lnSpc>
                        <a:spcBef>
                          <a:spcPts val="0"/>
                        </a:spcBef>
                        <a:spcAft>
                          <a:spcPts val="0"/>
                        </a:spcAft>
                        <a:buClr>
                          <a:srgbClr val="000000"/>
                        </a:buClr>
                        <a:buSzPts val="1300"/>
                        <a:buFont typeface="Arial"/>
                        <a:buNone/>
                      </a:pPr>
                      <a:r>
                        <a:rPr lang="ar-LB" sz="1300" b="1" u="none" strike="noStrike" cap="none" dirty="0" smtClean="0">
                          <a:solidFill>
                            <a:schemeClr val="lt1"/>
                          </a:solidFill>
                          <a:latin typeface="Simplified Arabic" panose="02020603050405020304" pitchFamily="18" charset="-78"/>
                          <a:cs typeface="Simplified Arabic" panose="02020603050405020304" pitchFamily="18" charset="-78"/>
                        </a:rPr>
                        <a:t>الصفة</a:t>
                      </a:r>
                      <a:endParaRPr sz="1300" b="1" u="none" strike="noStrike" cap="none" dirty="0">
                        <a:solidFill>
                          <a:schemeClr val="lt1"/>
                        </a:solidFill>
                        <a:latin typeface="Simplified Arabic" panose="02020603050405020304" pitchFamily="18" charset="-78"/>
                        <a:cs typeface="Simplified Arabic" panose="02020603050405020304" pitchFamily="18" charset="-78"/>
                      </a:endParaRPr>
                    </a:p>
                  </a:txBody>
                  <a:tcPr marL="54475" marR="54475" marT="72625" marB="72625">
                    <a:lnL w="9525" cap="flat" cmpd="sng">
                      <a:solidFill>
                        <a:srgbClr val="000000">
                          <a:alpha val="0"/>
                        </a:srgbClr>
                      </a:solidFill>
                      <a:prstDash val="solid"/>
                      <a:round/>
                      <a:headEnd type="none" w="sm" len="sm"/>
                      <a:tailEnd type="none" w="sm" len="sm"/>
                    </a:lnL>
                    <a:lnR w="12675"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675" cap="flat" cmpd="sng">
                      <a:solidFill>
                        <a:srgbClr val="000000"/>
                      </a:solidFill>
                      <a:prstDash val="solid"/>
                      <a:round/>
                      <a:headEnd type="none" w="sm" len="sm"/>
                      <a:tailEnd type="none" w="sm" len="sm"/>
                    </a:lnB>
                    <a:solidFill>
                      <a:srgbClr val="651D32"/>
                    </a:solidFill>
                  </a:tcPr>
                </a:tc>
                <a:tc>
                  <a:txBody>
                    <a:bodyPr/>
                    <a:lstStyle/>
                    <a:p>
                      <a:pPr marL="0" marR="0" lvl="0" indent="0" algn="r" rtl="1">
                        <a:lnSpc>
                          <a:spcPct val="100000"/>
                        </a:lnSpc>
                        <a:spcBef>
                          <a:spcPts val="0"/>
                        </a:spcBef>
                        <a:spcAft>
                          <a:spcPts val="0"/>
                        </a:spcAft>
                        <a:buClr>
                          <a:srgbClr val="000000"/>
                        </a:buClr>
                        <a:buSzPts val="1300"/>
                        <a:buFont typeface="Arial"/>
                        <a:buNone/>
                      </a:pPr>
                      <a:r>
                        <a:rPr lang="ar-LB" sz="1300" b="1" u="none" strike="noStrike" cap="none" dirty="0" smtClean="0">
                          <a:solidFill>
                            <a:schemeClr val="lt1"/>
                          </a:solidFill>
                          <a:latin typeface="Simplified Arabic" panose="02020603050405020304" pitchFamily="18" charset="-78"/>
                          <a:cs typeface="Simplified Arabic" panose="02020603050405020304" pitchFamily="18" charset="-78"/>
                        </a:rPr>
                        <a:t>النطاق</a:t>
                      </a:r>
                      <a:endParaRPr sz="1300" b="1" u="none" strike="noStrike" cap="none" dirty="0">
                        <a:solidFill>
                          <a:schemeClr val="lt1"/>
                        </a:solidFill>
                        <a:latin typeface="Simplified Arabic" panose="02020603050405020304" pitchFamily="18" charset="-78"/>
                        <a:cs typeface="Simplified Arabic" panose="02020603050405020304" pitchFamily="18" charset="-78"/>
                      </a:endParaRPr>
                    </a:p>
                  </a:txBody>
                  <a:tcPr marL="54475" marR="54475" marT="72625" marB="7262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675" cap="flat" cmpd="sng">
                      <a:solidFill>
                        <a:srgbClr val="000000"/>
                      </a:solidFill>
                      <a:prstDash val="solid"/>
                      <a:round/>
                      <a:headEnd type="none" w="sm" len="sm"/>
                      <a:tailEnd type="none" w="sm" len="sm"/>
                    </a:lnB>
                    <a:solidFill>
                      <a:srgbClr val="651D32"/>
                    </a:solidFill>
                  </a:tcPr>
                </a:tc>
                <a:tc>
                  <a:txBody>
                    <a:bodyPr/>
                    <a:lstStyle/>
                    <a:p>
                      <a:pPr marL="0" marR="0" lvl="0" indent="0" algn="r" rtl="1">
                        <a:lnSpc>
                          <a:spcPct val="100000"/>
                        </a:lnSpc>
                        <a:spcBef>
                          <a:spcPts val="0"/>
                        </a:spcBef>
                        <a:spcAft>
                          <a:spcPts val="0"/>
                        </a:spcAft>
                        <a:buClr>
                          <a:srgbClr val="000000"/>
                        </a:buClr>
                        <a:buSzPts val="1300"/>
                        <a:buFont typeface="Arial"/>
                        <a:buNone/>
                      </a:pPr>
                      <a:r>
                        <a:rPr lang="ar-LB" sz="1300" b="1" u="none" strike="noStrike" cap="none" dirty="0" smtClean="0">
                          <a:solidFill>
                            <a:schemeClr val="lt1"/>
                          </a:solidFill>
                          <a:latin typeface="Simplified Arabic" panose="02020603050405020304" pitchFamily="18" charset="-78"/>
                          <a:cs typeface="Simplified Arabic" panose="02020603050405020304" pitchFamily="18" charset="-78"/>
                        </a:rPr>
                        <a:t>التفسير</a:t>
                      </a:r>
                      <a:endParaRPr sz="1300" b="1" u="none" strike="noStrike" cap="none" dirty="0">
                        <a:solidFill>
                          <a:schemeClr val="lt1"/>
                        </a:solidFill>
                        <a:latin typeface="Simplified Arabic" panose="02020603050405020304" pitchFamily="18" charset="-78"/>
                        <a:cs typeface="Simplified Arabic" panose="02020603050405020304" pitchFamily="18" charset="-78"/>
                      </a:endParaRPr>
                    </a:p>
                  </a:txBody>
                  <a:tcPr marL="54475" marR="54475" marT="72625" marB="7262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675" cap="flat" cmpd="sng">
                      <a:solidFill>
                        <a:srgbClr val="000000"/>
                      </a:solidFill>
                      <a:prstDash val="solid"/>
                      <a:round/>
                      <a:headEnd type="none" w="sm" len="sm"/>
                      <a:tailEnd type="none" w="sm" len="sm"/>
                    </a:lnB>
                    <a:solidFill>
                      <a:srgbClr val="651D32"/>
                    </a:solidFill>
                  </a:tcPr>
                </a:tc>
                <a:tc>
                  <a:txBody>
                    <a:bodyPr/>
                    <a:lstStyle/>
                    <a:p>
                      <a:pPr marL="0" marR="0" lvl="0" indent="0" algn="r" rtl="1">
                        <a:lnSpc>
                          <a:spcPct val="100000"/>
                        </a:lnSpc>
                        <a:spcBef>
                          <a:spcPts val="0"/>
                        </a:spcBef>
                        <a:spcAft>
                          <a:spcPts val="0"/>
                        </a:spcAft>
                        <a:buClr>
                          <a:srgbClr val="000000"/>
                        </a:buClr>
                        <a:buSzPts val="1300"/>
                        <a:buFont typeface="Arial"/>
                        <a:buNone/>
                      </a:pPr>
                      <a:r>
                        <a:rPr lang="ar-LB" sz="1300" b="1" u="none" strike="noStrike" cap="none" dirty="0" smtClean="0">
                          <a:solidFill>
                            <a:schemeClr val="lt1"/>
                          </a:solidFill>
                          <a:latin typeface="Simplified Arabic" panose="02020603050405020304" pitchFamily="18" charset="-78"/>
                          <a:cs typeface="Simplified Arabic" panose="02020603050405020304" pitchFamily="18" charset="-78"/>
                        </a:rPr>
                        <a:t>الوضع في السياق</a:t>
                      </a:r>
                      <a:endParaRPr sz="1300" b="1" u="none" strike="noStrike" cap="none" dirty="0">
                        <a:solidFill>
                          <a:schemeClr val="lt1"/>
                        </a:solidFill>
                        <a:latin typeface="Simplified Arabic" panose="02020603050405020304" pitchFamily="18" charset="-78"/>
                        <a:cs typeface="Simplified Arabic" panose="02020603050405020304" pitchFamily="18" charset="-78"/>
                      </a:endParaRPr>
                    </a:p>
                  </a:txBody>
                  <a:tcPr marL="54475" marR="54475" marT="72625" marB="72625">
                    <a:lnL w="12675" cap="flat" cmpd="sng">
                      <a:solidFill>
                        <a:srgbClr val="0000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675" cap="flat" cmpd="sng">
                      <a:solidFill>
                        <a:srgbClr val="000000"/>
                      </a:solidFill>
                      <a:prstDash val="solid"/>
                      <a:round/>
                      <a:headEnd type="none" w="sm" len="sm"/>
                      <a:tailEnd type="none" w="sm" len="sm"/>
                    </a:lnB>
                    <a:solidFill>
                      <a:srgbClr val="651D32"/>
                    </a:solidFill>
                  </a:tcPr>
                </a:tc>
                <a:extLst>
                  <a:ext uri="{0D108BD9-81ED-4DB2-BD59-A6C34878D82A}">
                    <a16:rowId xmlns:a16="http://schemas.microsoft.com/office/drawing/2014/main" xmlns="" val="10000"/>
                  </a:ext>
                </a:extLst>
              </a:tr>
              <a:tr h="675425">
                <a:tc>
                  <a:txBody>
                    <a:bodyPr/>
                    <a:lstStyle/>
                    <a:p>
                      <a:pPr marL="0" marR="0" lvl="0" indent="0" algn="r" rtl="1">
                        <a:lnSpc>
                          <a:spcPct val="100000"/>
                        </a:lnSpc>
                        <a:spcBef>
                          <a:spcPts val="0"/>
                        </a:spcBef>
                        <a:spcAft>
                          <a:spcPts val="0"/>
                        </a:spcAft>
                        <a:buClr>
                          <a:srgbClr val="000000"/>
                        </a:buClr>
                        <a:buSzPts val="1300"/>
                        <a:buFont typeface="Arial"/>
                        <a:buNone/>
                      </a:pPr>
                      <a:r>
                        <a:rPr lang="ar-LB" sz="1300" b="1" u="none" strike="noStrike" cap="none" dirty="0" smtClean="0">
                          <a:latin typeface="Simplified Arabic" panose="02020603050405020304" pitchFamily="18" charset="-78"/>
                          <a:cs typeface="Simplified Arabic" panose="02020603050405020304" pitchFamily="18" charset="-78"/>
                        </a:rPr>
                        <a:t>الطول</a:t>
                      </a:r>
                      <a:endParaRPr sz="1300" b="1" u="none" strike="noStrike" cap="none" dirty="0">
                        <a:latin typeface="Simplified Arabic" panose="02020603050405020304" pitchFamily="18" charset="-78"/>
                        <a:cs typeface="Simplified Arabic" panose="02020603050405020304" pitchFamily="18" charset="-78"/>
                      </a:endParaRPr>
                    </a:p>
                  </a:txBody>
                  <a:tcPr marL="54475" marR="54475" marT="72625" marB="72625">
                    <a:lnL w="9525" cap="flat" cmpd="sng">
                      <a:solidFill>
                        <a:srgbClr val="000000">
                          <a:alpha val="0"/>
                        </a:srgbClr>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chemeClr val="lt1"/>
                    </a:solidFill>
                  </a:tcPr>
                </a:tc>
                <a:tc>
                  <a:txBody>
                    <a:bodyPr/>
                    <a:lstStyle/>
                    <a:p>
                      <a:pPr marL="0" marR="0" lvl="0" indent="0" algn="r" rtl="1">
                        <a:lnSpc>
                          <a:spcPct val="100000"/>
                        </a:lnSpc>
                        <a:spcBef>
                          <a:spcPts val="0"/>
                        </a:spcBef>
                        <a:spcAft>
                          <a:spcPts val="0"/>
                        </a:spcAft>
                        <a:buClr>
                          <a:srgbClr val="000000"/>
                        </a:buClr>
                        <a:buSzPts val="1300"/>
                        <a:buFont typeface="Arial"/>
                        <a:buNone/>
                      </a:pPr>
                      <a:r>
                        <a:rPr lang="ar-LB" sz="1300" u="none" strike="noStrike" cap="none" dirty="0" smtClean="0">
                          <a:latin typeface="Simplified Arabic" panose="02020603050405020304" pitchFamily="18" charset="-78"/>
                          <a:cs typeface="Simplified Arabic" panose="02020603050405020304" pitchFamily="18" charset="-78"/>
                        </a:rPr>
                        <a:t>قصير جدًّا</a:t>
                      </a:r>
                      <a:endParaRPr sz="1300" u="none" strike="noStrike" cap="none" dirty="0">
                        <a:latin typeface="Simplified Arabic" panose="02020603050405020304" pitchFamily="18" charset="-78"/>
                        <a:cs typeface="Simplified Arabic" panose="02020603050405020304" pitchFamily="18" charset="-78"/>
                      </a:endParaRPr>
                    </a:p>
                  </a:txBody>
                  <a:tcPr marL="54475" marR="54475" marT="72625" marB="7262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chemeClr val="lt1"/>
                    </a:solidFill>
                  </a:tcPr>
                </a:tc>
                <a:tc>
                  <a:txBody>
                    <a:bodyPr/>
                    <a:lstStyle/>
                    <a:p>
                      <a:pPr marL="0" marR="0" lvl="0" indent="0" algn="r" rtl="1">
                        <a:lnSpc>
                          <a:spcPct val="100000"/>
                        </a:lnSpc>
                        <a:spcBef>
                          <a:spcPts val="0"/>
                        </a:spcBef>
                        <a:spcAft>
                          <a:spcPts val="0"/>
                        </a:spcAft>
                        <a:buClr>
                          <a:srgbClr val="000000"/>
                        </a:buClr>
                        <a:buSzPts val="1300"/>
                        <a:buFont typeface="Arial"/>
                        <a:buNone/>
                      </a:pPr>
                      <a:r>
                        <a:rPr lang="ar-LB" sz="1300" u="none" strike="noStrike" cap="none" dirty="0" smtClean="0">
                          <a:latin typeface="Simplified Arabic" panose="02020603050405020304" pitchFamily="18" charset="-78"/>
                          <a:cs typeface="Simplified Arabic" panose="02020603050405020304" pitchFamily="18" charset="-78"/>
                        </a:rPr>
                        <a:t>بضع جمل: حوالى 20-30</a:t>
                      </a:r>
                      <a:r>
                        <a:rPr lang="ar-LB" sz="1300" u="none" strike="noStrike" cap="none" baseline="0" dirty="0" smtClean="0">
                          <a:latin typeface="Simplified Arabic" panose="02020603050405020304" pitchFamily="18" charset="-78"/>
                          <a:cs typeface="Simplified Arabic" panose="02020603050405020304" pitchFamily="18" charset="-78"/>
                        </a:rPr>
                        <a:t> كلمة بالإنكليزية</a:t>
                      </a:r>
                      <a:endParaRPr sz="1300" u="none" strike="noStrike" cap="none" dirty="0">
                        <a:latin typeface="Simplified Arabic" panose="02020603050405020304" pitchFamily="18" charset="-78"/>
                        <a:cs typeface="Simplified Arabic" panose="02020603050405020304" pitchFamily="18" charset="-78"/>
                      </a:endParaRPr>
                    </a:p>
                  </a:txBody>
                  <a:tcPr marL="54475" marR="54475" marT="72625" marB="7262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chemeClr val="lt1"/>
                    </a:solidFill>
                  </a:tcPr>
                </a:tc>
                <a:tc>
                  <a:txBody>
                    <a:bodyPr/>
                    <a:lstStyle/>
                    <a:p>
                      <a:pPr marL="0" marR="0" lvl="0" indent="0" algn="r" rtl="1">
                        <a:lnSpc>
                          <a:spcPct val="100000"/>
                        </a:lnSpc>
                        <a:spcBef>
                          <a:spcPts val="0"/>
                        </a:spcBef>
                        <a:spcAft>
                          <a:spcPts val="0"/>
                        </a:spcAft>
                        <a:buClr>
                          <a:srgbClr val="000000"/>
                        </a:buClr>
                        <a:buSzPts val="1300"/>
                        <a:buFont typeface="Arial"/>
                        <a:buNone/>
                      </a:pPr>
                      <a:r>
                        <a:rPr lang="ar-LB" sz="1300" u="none" strike="noStrike" cap="none" dirty="0" smtClean="0">
                          <a:latin typeface="Simplified Arabic" panose="02020603050405020304" pitchFamily="18" charset="-78"/>
                          <a:cs typeface="Simplified Arabic" panose="02020603050405020304" pitchFamily="18" charset="-78"/>
                        </a:rPr>
                        <a:t>كلمات أقلّ بلغات اشتقاقية أو تركيبية إىل حدّ كبير</a:t>
                      </a:r>
                      <a:endParaRPr sz="1300" u="none" strike="noStrike" cap="none" dirty="0">
                        <a:latin typeface="Simplified Arabic" panose="02020603050405020304" pitchFamily="18" charset="-78"/>
                        <a:cs typeface="Simplified Arabic" panose="02020603050405020304" pitchFamily="18" charset="-78"/>
                      </a:endParaRPr>
                    </a:p>
                  </a:txBody>
                  <a:tcPr marL="54475" marR="54475" marT="72625" marB="72625">
                    <a:lnL w="12675" cap="flat" cmpd="sng">
                      <a:solidFill>
                        <a:srgbClr val="0000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xmlns="" val="10001"/>
                  </a:ext>
                </a:extLst>
              </a:tr>
              <a:tr h="613950">
                <a:tc>
                  <a:txBody>
                    <a:bodyPr/>
                    <a:lstStyle/>
                    <a:p>
                      <a:pPr marL="0" marR="0" lvl="0" indent="0" algn="r" rtl="1">
                        <a:lnSpc>
                          <a:spcPct val="100000"/>
                        </a:lnSpc>
                        <a:spcBef>
                          <a:spcPts val="0"/>
                        </a:spcBef>
                        <a:spcAft>
                          <a:spcPts val="0"/>
                        </a:spcAft>
                        <a:buClr>
                          <a:srgbClr val="000000"/>
                        </a:buClr>
                        <a:buSzPts val="1300"/>
                        <a:buFont typeface="Arial"/>
                        <a:buNone/>
                      </a:pPr>
                      <a:r>
                        <a:rPr lang="ar-LB" sz="1300" b="1" u="none" strike="noStrike" cap="none" dirty="0" smtClean="0">
                          <a:latin typeface="Simplified Arabic" panose="02020603050405020304" pitchFamily="18" charset="-78"/>
                          <a:cs typeface="Simplified Arabic" panose="02020603050405020304" pitchFamily="18" charset="-78"/>
                        </a:rPr>
                        <a:t>الرواج</a:t>
                      </a:r>
                      <a:endParaRPr sz="1300" b="1" u="none" strike="noStrike" cap="none" dirty="0">
                        <a:latin typeface="Simplified Arabic" panose="02020603050405020304" pitchFamily="18" charset="-78"/>
                        <a:cs typeface="Simplified Arabic" panose="02020603050405020304" pitchFamily="18" charset="-78"/>
                      </a:endParaRPr>
                    </a:p>
                  </a:txBody>
                  <a:tcPr marL="54475" marR="54475" marT="72625" marB="72625">
                    <a:lnL w="9525" cap="flat" cmpd="sng">
                      <a:solidFill>
                        <a:srgbClr val="000000">
                          <a:alpha val="0"/>
                        </a:srgbClr>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chemeClr val="lt1"/>
                    </a:solidFill>
                  </a:tcPr>
                </a:tc>
                <a:tc>
                  <a:txBody>
                    <a:bodyPr/>
                    <a:lstStyle/>
                    <a:p>
                      <a:pPr marL="0" marR="0" lvl="0" indent="0" algn="r" rtl="1">
                        <a:lnSpc>
                          <a:spcPct val="100000"/>
                        </a:lnSpc>
                        <a:spcBef>
                          <a:spcPts val="0"/>
                        </a:spcBef>
                        <a:spcAft>
                          <a:spcPts val="0"/>
                        </a:spcAft>
                        <a:buClr>
                          <a:srgbClr val="000000"/>
                        </a:buClr>
                        <a:buSzPts val="1300"/>
                        <a:buFont typeface="Arial"/>
                        <a:buNone/>
                      </a:pPr>
                      <a:r>
                        <a:rPr lang="ar-LB" sz="1300" u="none" strike="noStrike" cap="none" dirty="0" smtClean="0">
                          <a:latin typeface="Simplified Arabic" panose="02020603050405020304" pitchFamily="18" charset="-78"/>
                          <a:cs typeface="Simplified Arabic" panose="02020603050405020304" pitchFamily="18" charset="-78"/>
                        </a:rPr>
                        <a:t>رائج جدًّا</a:t>
                      </a:r>
                      <a:endParaRPr sz="1300" u="none" strike="noStrike" cap="none" dirty="0">
                        <a:latin typeface="Simplified Arabic" panose="02020603050405020304" pitchFamily="18" charset="-78"/>
                        <a:cs typeface="Simplified Arabic" panose="02020603050405020304" pitchFamily="18" charset="-78"/>
                      </a:endParaRPr>
                    </a:p>
                  </a:txBody>
                  <a:tcPr marL="54475" marR="54475" marT="72625" marB="7262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chemeClr val="lt1"/>
                    </a:solidFill>
                  </a:tcPr>
                </a:tc>
                <a:tc>
                  <a:txBody>
                    <a:bodyPr/>
                    <a:lstStyle/>
                    <a:p>
                      <a:pPr marL="0" marR="0" lvl="0" indent="0" algn="r" rtl="1">
                        <a:lnSpc>
                          <a:spcPct val="100000"/>
                        </a:lnSpc>
                        <a:spcBef>
                          <a:spcPts val="0"/>
                        </a:spcBef>
                        <a:spcAft>
                          <a:spcPts val="0"/>
                        </a:spcAft>
                        <a:buClr>
                          <a:srgbClr val="000000"/>
                        </a:buClr>
                        <a:buSzPts val="1300"/>
                        <a:buFont typeface="Arial"/>
                        <a:buNone/>
                      </a:pPr>
                      <a:r>
                        <a:rPr lang="ar-LB" sz="1300" u="none" strike="noStrike" cap="none" dirty="0" smtClean="0">
                          <a:latin typeface="Simplified Arabic" panose="02020603050405020304" pitchFamily="18" charset="-78"/>
                          <a:cs typeface="Simplified Arabic" panose="02020603050405020304" pitchFamily="18" charset="-78"/>
                        </a:rPr>
                        <a:t>تجارب يومية، أحداث وأغراض مألوفة للطلاب على الأرجح</a:t>
                      </a:r>
                      <a:endParaRPr sz="1300" u="none" strike="noStrike" cap="none" dirty="0">
                        <a:latin typeface="Simplified Arabic" panose="02020603050405020304" pitchFamily="18" charset="-78"/>
                        <a:cs typeface="Simplified Arabic" panose="02020603050405020304" pitchFamily="18" charset="-78"/>
                      </a:endParaRPr>
                    </a:p>
                  </a:txBody>
                  <a:tcPr marL="54475" marR="54475" marT="72625" marB="7262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chemeClr val="lt1"/>
                    </a:solidFill>
                  </a:tcPr>
                </a:tc>
                <a:tc>
                  <a:txBody>
                    <a:bodyPr/>
                    <a:lstStyle/>
                    <a:p>
                      <a:pPr marL="0" marR="0" lvl="0" indent="0" algn="r" rtl="1">
                        <a:lnSpc>
                          <a:spcPct val="100000"/>
                        </a:lnSpc>
                        <a:spcBef>
                          <a:spcPts val="0"/>
                        </a:spcBef>
                        <a:spcAft>
                          <a:spcPts val="0"/>
                        </a:spcAft>
                        <a:buClr>
                          <a:srgbClr val="000000"/>
                        </a:buClr>
                        <a:buSzPts val="1300"/>
                        <a:buFont typeface="Arial"/>
                        <a:buNone/>
                      </a:pPr>
                      <a:r>
                        <a:rPr lang="ar-LB" sz="1300" u="none" strike="noStrike" cap="none" dirty="0" smtClean="0">
                          <a:latin typeface="Simplified Arabic" panose="02020603050405020304" pitchFamily="18" charset="-78"/>
                          <a:cs typeface="Simplified Arabic" panose="02020603050405020304" pitchFamily="18" charset="-78"/>
                        </a:rPr>
                        <a:t>معتمد على السياق</a:t>
                      </a:r>
                      <a:endParaRPr sz="1300" u="none" strike="noStrike" cap="none" dirty="0">
                        <a:latin typeface="Simplified Arabic" panose="02020603050405020304" pitchFamily="18" charset="-78"/>
                        <a:cs typeface="Simplified Arabic" panose="02020603050405020304" pitchFamily="18" charset="-78"/>
                      </a:endParaRPr>
                    </a:p>
                  </a:txBody>
                  <a:tcPr marL="54475" marR="54475" marT="72625" marB="72625">
                    <a:lnL w="12675" cap="flat" cmpd="sng">
                      <a:solidFill>
                        <a:srgbClr val="0000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xmlns="" val="10002"/>
                  </a:ext>
                </a:extLst>
              </a:tr>
              <a:tr h="675425">
                <a:tc>
                  <a:txBody>
                    <a:bodyPr/>
                    <a:lstStyle/>
                    <a:p>
                      <a:pPr marL="0" marR="0" lvl="0" indent="0" algn="r" rtl="1">
                        <a:lnSpc>
                          <a:spcPct val="100000"/>
                        </a:lnSpc>
                        <a:spcBef>
                          <a:spcPts val="0"/>
                        </a:spcBef>
                        <a:spcAft>
                          <a:spcPts val="0"/>
                        </a:spcAft>
                        <a:buClr>
                          <a:srgbClr val="000000"/>
                        </a:buClr>
                        <a:buSzPts val="1300"/>
                        <a:buFont typeface="Arial"/>
                        <a:buNone/>
                      </a:pPr>
                      <a:r>
                        <a:rPr lang="ar-LB" sz="1300" b="1" u="none" strike="noStrike" cap="none" dirty="0" smtClean="0">
                          <a:latin typeface="Simplified Arabic" panose="02020603050405020304" pitchFamily="18" charset="-78"/>
                          <a:cs typeface="Simplified Arabic" panose="02020603050405020304" pitchFamily="18" charset="-78"/>
                        </a:rPr>
                        <a:t>قابلية التوقع</a:t>
                      </a:r>
                      <a:endParaRPr sz="1300" b="1" u="none" strike="noStrike" cap="none" dirty="0">
                        <a:latin typeface="Simplified Arabic" panose="02020603050405020304" pitchFamily="18" charset="-78"/>
                        <a:cs typeface="Simplified Arabic" panose="02020603050405020304" pitchFamily="18" charset="-78"/>
                      </a:endParaRPr>
                    </a:p>
                  </a:txBody>
                  <a:tcPr marL="54475" marR="54475" marT="72625" marB="72625">
                    <a:lnL w="9525" cap="flat" cmpd="sng">
                      <a:solidFill>
                        <a:srgbClr val="000000">
                          <a:alpha val="0"/>
                        </a:srgbClr>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chemeClr val="lt1"/>
                    </a:solidFill>
                  </a:tcPr>
                </a:tc>
                <a:tc>
                  <a:txBody>
                    <a:bodyPr/>
                    <a:lstStyle/>
                    <a:p>
                      <a:pPr marL="0" marR="0" lvl="0" indent="0" algn="r" rtl="1">
                        <a:lnSpc>
                          <a:spcPct val="100000"/>
                        </a:lnSpc>
                        <a:spcBef>
                          <a:spcPts val="0"/>
                        </a:spcBef>
                        <a:spcAft>
                          <a:spcPts val="0"/>
                        </a:spcAft>
                        <a:buClr>
                          <a:srgbClr val="000000"/>
                        </a:buClr>
                        <a:buSzPts val="1300"/>
                        <a:buFont typeface="Arial"/>
                        <a:buNone/>
                      </a:pPr>
                      <a:r>
                        <a:rPr lang="ar-LB" sz="1300" u="none" strike="noStrike" cap="none" dirty="0" smtClean="0">
                          <a:latin typeface="Simplified Arabic" panose="02020603050405020304" pitchFamily="18" charset="-78"/>
                          <a:cs typeface="Simplified Arabic" panose="02020603050405020304" pitchFamily="18" charset="-78"/>
                        </a:rPr>
                        <a:t>متوسط</a:t>
                      </a:r>
                      <a:endParaRPr sz="1300" u="none" strike="noStrike" cap="none" dirty="0">
                        <a:latin typeface="Simplified Arabic" panose="02020603050405020304" pitchFamily="18" charset="-78"/>
                        <a:cs typeface="Simplified Arabic" panose="02020603050405020304" pitchFamily="18" charset="-78"/>
                      </a:endParaRPr>
                    </a:p>
                  </a:txBody>
                  <a:tcPr marL="54475" marR="54475" marT="72625" marB="7262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chemeClr val="lt1"/>
                    </a:solidFill>
                  </a:tcPr>
                </a:tc>
                <a:tc>
                  <a:txBody>
                    <a:bodyPr/>
                    <a:lstStyle/>
                    <a:p>
                      <a:pPr marL="0" marR="0" lvl="0" indent="0" algn="r" rtl="1">
                        <a:lnSpc>
                          <a:spcPct val="100000"/>
                        </a:lnSpc>
                        <a:spcBef>
                          <a:spcPts val="0"/>
                        </a:spcBef>
                        <a:spcAft>
                          <a:spcPts val="0"/>
                        </a:spcAft>
                        <a:buClr>
                          <a:srgbClr val="000000"/>
                        </a:buClr>
                        <a:buSzPts val="1300"/>
                        <a:buFont typeface="Arial"/>
                        <a:buNone/>
                      </a:pPr>
                      <a:r>
                        <a:rPr lang="ar-LB" sz="1300" u="none" strike="noStrike" cap="none" dirty="0" smtClean="0">
                          <a:latin typeface="Simplified Arabic" panose="02020603050405020304" pitchFamily="18" charset="-78"/>
                          <a:cs typeface="Simplified Arabic" panose="02020603050405020304" pitchFamily="18" charset="-78"/>
                        </a:rPr>
                        <a:t>سياق أو إطار مألوف ونوعًا ما قابل للتوقع، لكنه يتضمن تفاصيل لا يمكن توقعها لضمان تمكّن الطلاب من استخلاص معنى من النص</a:t>
                      </a:r>
                      <a:endParaRPr sz="1300" u="none" strike="noStrike" cap="none" dirty="0">
                        <a:latin typeface="Simplified Arabic" panose="02020603050405020304" pitchFamily="18" charset="-78"/>
                        <a:cs typeface="Simplified Arabic" panose="02020603050405020304" pitchFamily="18" charset="-78"/>
                      </a:endParaRPr>
                    </a:p>
                  </a:txBody>
                  <a:tcPr marL="54475" marR="54475" marT="72625" marB="7262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chemeClr val="lt1"/>
                    </a:solidFill>
                  </a:tcPr>
                </a:tc>
                <a:tc>
                  <a:txBody>
                    <a:bodyPr/>
                    <a:lstStyle/>
                    <a:p>
                      <a:pPr marL="0" marR="0" lvl="0" indent="0" algn="r" rtl="1">
                        <a:lnSpc>
                          <a:spcPct val="100000"/>
                        </a:lnSpc>
                        <a:spcBef>
                          <a:spcPts val="0"/>
                        </a:spcBef>
                        <a:spcAft>
                          <a:spcPts val="0"/>
                        </a:spcAft>
                        <a:buClr>
                          <a:srgbClr val="000000"/>
                        </a:buClr>
                        <a:buSzPts val="1300"/>
                        <a:buFont typeface="Arial"/>
                        <a:buNone/>
                      </a:pPr>
                      <a:r>
                        <a:rPr lang="en-US" sz="1300" u="none" strike="noStrike" cap="none" dirty="0">
                          <a:latin typeface="Simplified Arabic" panose="02020603050405020304" pitchFamily="18" charset="-78"/>
                          <a:cs typeface="Simplified Arabic" panose="02020603050405020304" pitchFamily="18" charset="-78"/>
                        </a:rPr>
                        <a:t> </a:t>
                      </a:r>
                      <a:endParaRPr sz="1300" u="none" strike="noStrike" cap="none" dirty="0">
                        <a:latin typeface="Simplified Arabic" panose="02020603050405020304" pitchFamily="18" charset="-78"/>
                        <a:cs typeface="Simplified Arabic" panose="02020603050405020304" pitchFamily="18" charset="-78"/>
                      </a:endParaRPr>
                    </a:p>
                  </a:txBody>
                  <a:tcPr marL="54475" marR="54475" marT="72625" marB="72625">
                    <a:lnL w="12675" cap="flat" cmpd="sng">
                      <a:solidFill>
                        <a:srgbClr val="0000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xmlns="" val="10003"/>
                  </a:ext>
                </a:extLst>
              </a:tr>
              <a:tr h="613950">
                <a:tc>
                  <a:txBody>
                    <a:bodyPr/>
                    <a:lstStyle/>
                    <a:p>
                      <a:pPr marL="0" marR="0" lvl="0" indent="0" algn="r" rtl="1">
                        <a:lnSpc>
                          <a:spcPct val="100000"/>
                        </a:lnSpc>
                        <a:spcBef>
                          <a:spcPts val="0"/>
                        </a:spcBef>
                        <a:spcAft>
                          <a:spcPts val="0"/>
                        </a:spcAft>
                        <a:buClr>
                          <a:srgbClr val="000000"/>
                        </a:buClr>
                        <a:buSzPts val="1300"/>
                        <a:buFont typeface="Arial"/>
                        <a:buNone/>
                      </a:pPr>
                      <a:r>
                        <a:rPr lang="ar-LB" sz="1300" b="1" u="none" strike="noStrike" cap="none" dirty="0" smtClean="0">
                          <a:latin typeface="Simplified Arabic" panose="02020603050405020304" pitchFamily="18" charset="-78"/>
                          <a:cs typeface="Simplified Arabic" panose="02020603050405020304" pitchFamily="18" charset="-78"/>
                        </a:rPr>
                        <a:t>التحدّي</a:t>
                      </a:r>
                      <a:endParaRPr sz="1300" b="1" u="none" strike="noStrike" cap="none" dirty="0">
                        <a:latin typeface="Simplified Arabic" panose="02020603050405020304" pitchFamily="18" charset="-78"/>
                        <a:cs typeface="Simplified Arabic" panose="02020603050405020304" pitchFamily="18" charset="-78"/>
                      </a:endParaRPr>
                    </a:p>
                  </a:txBody>
                  <a:tcPr marL="54475" marR="54475" marT="72625" marB="72625">
                    <a:lnL w="9525" cap="flat" cmpd="sng">
                      <a:solidFill>
                        <a:srgbClr val="000000">
                          <a:alpha val="0"/>
                        </a:srgbClr>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chemeClr val="lt1"/>
                    </a:solidFill>
                  </a:tcPr>
                </a:tc>
                <a:tc>
                  <a:txBody>
                    <a:bodyPr/>
                    <a:lstStyle/>
                    <a:p>
                      <a:pPr marL="0" marR="0" lvl="0" indent="0" algn="r" rtl="1">
                        <a:lnSpc>
                          <a:spcPct val="100000"/>
                        </a:lnSpc>
                        <a:spcBef>
                          <a:spcPts val="0"/>
                        </a:spcBef>
                        <a:spcAft>
                          <a:spcPts val="0"/>
                        </a:spcAft>
                        <a:buClr>
                          <a:srgbClr val="000000"/>
                        </a:buClr>
                        <a:buSzPts val="1300"/>
                        <a:buFont typeface="Arial"/>
                        <a:buNone/>
                      </a:pPr>
                      <a:r>
                        <a:rPr lang="ar-LB" sz="1300" u="none" strike="noStrike" cap="none" dirty="0" smtClean="0">
                          <a:latin typeface="Simplified Arabic" panose="02020603050405020304" pitchFamily="18" charset="-78"/>
                          <a:cs typeface="Simplified Arabic" panose="02020603050405020304" pitchFamily="18" charset="-78"/>
                        </a:rPr>
                        <a:t>قليل قدر الإمكان</a:t>
                      </a:r>
                      <a:endParaRPr sz="1300" u="none" strike="noStrike" cap="none" dirty="0">
                        <a:latin typeface="Simplified Arabic" panose="02020603050405020304" pitchFamily="18" charset="-78"/>
                        <a:cs typeface="Simplified Arabic" panose="02020603050405020304" pitchFamily="18" charset="-78"/>
                      </a:endParaRPr>
                    </a:p>
                  </a:txBody>
                  <a:tcPr marL="54475" marR="54475" marT="72625" marB="7262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chemeClr val="lt1"/>
                    </a:solidFill>
                  </a:tcPr>
                </a:tc>
                <a:tc>
                  <a:txBody>
                    <a:bodyPr/>
                    <a:lstStyle/>
                    <a:p>
                      <a:pPr marL="0" marR="0" lvl="0" indent="0" algn="r" rtl="1">
                        <a:lnSpc>
                          <a:spcPct val="100000"/>
                        </a:lnSpc>
                        <a:spcBef>
                          <a:spcPts val="0"/>
                        </a:spcBef>
                        <a:spcAft>
                          <a:spcPts val="0"/>
                        </a:spcAft>
                        <a:buClr>
                          <a:srgbClr val="000000"/>
                        </a:buClr>
                        <a:buSzPts val="1300"/>
                        <a:buFont typeface="Arial"/>
                        <a:buNone/>
                      </a:pPr>
                      <a:r>
                        <a:rPr lang="ar-LB" sz="1300" u="none" strike="noStrike" cap="none" dirty="0" smtClean="0">
                          <a:latin typeface="Simplified Arabic" panose="02020603050405020304" pitchFamily="18" charset="-78"/>
                          <a:cs typeface="Simplified Arabic" panose="02020603050405020304" pitchFamily="18" charset="-78"/>
                        </a:rPr>
                        <a:t>معلومات ضمنية قليلة أو معدومة، معلومات متنافسة قليلة ورسوم داعمة إن أمكن أيضًا</a:t>
                      </a:r>
                      <a:endParaRPr sz="1300" u="none" strike="noStrike" cap="none" dirty="0">
                        <a:latin typeface="Simplified Arabic" panose="02020603050405020304" pitchFamily="18" charset="-78"/>
                        <a:cs typeface="Simplified Arabic" panose="02020603050405020304" pitchFamily="18" charset="-78"/>
                      </a:endParaRPr>
                    </a:p>
                  </a:txBody>
                  <a:tcPr marL="54475" marR="54475" marT="72625" marB="7262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chemeClr val="lt1"/>
                    </a:solidFill>
                  </a:tcPr>
                </a:tc>
                <a:tc>
                  <a:txBody>
                    <a:bodyPr/>
                    <a:lstStyle/>
                    <a:p>
                      <a:pPr marL="0" marR="0" lvl="0" indent="0" algn="r" rtl="1">
                        <a:lnSpc>
                          <a:spcPct val="100000"/>
                        </a:lnSpc>
                        <a:spcBef>
                          <a:spcPts val="0"/>
                        </a:spcBef>
                        <a:spcAft>
                          <a:spcPts val="0"/>
                        </a:spcAft>
                        <a:buClr>
                          <a:srgbClr val="000000"/>
                        </a:buClr>
                        <a:buSzPts val="1300"/>
                        <a:buFont typeface="Arial"/>
                        <a:buNone/>
                      </a:pPr>
                      <a:r>
                        <a:rPr lang="en-US" sz="1300" u="none" strike="noStrike" cap="none" dirty="0">
                          <a:latin typeface="Simplified Arabic" panose="02020603050405020304" pitchFamily="18" charset="-78"/>
                          <a:cs typeface="Simplified Arabic" panose="02020603050405020304" pitchFamily="18" charset="-78"/>
                        </a:rPr>
                        <a:t> </a:t>
                      </a:r>
                      <a:endParaRPr sz="1300" u="none" strike="noStrike" cap="none" dirty="0">
                        <a:latin typeface="Simplified Arabic" panose="02020603050405020304" pitchFamily="18" charset="-78"/>
                        <a:cs typeface="Simplified Arabic" panose="02020603050405020304" pitchFamily="18" charset="-78"/>
                      </a:endParaRPr>
                    </a:p>
                  </a:txBody>
                  <a:tcPr marL="54475" marR="54475" marT="72625" marB="72625">
                    <a:lnL w="12675" cap="flat" cmpd="sng">
                      <a:solidFill>
                        <a:srgbClr val="0000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xmlns="" val="10004"/>
                  </a:ext>
                </a:extLst>
              </a:tr>
              <a:tr h="489750">
                <a:tc>
                  <a:txBody>
                    <a:bodyPr/>
                    <a:lstStyle/>
                    <a:p>
                      <a:pPr marL="0" marR="0" lvl="0" indent="0" algn="r" rtl="1">
                        <a:lnSpc>
                          <a:spcPct val="100000"/>
                        </a:lnSpc>
                        <a:spcBef>
                          <a:spcPts val="0"/>
                        </a:spcBef>
                        <a:spcAft>
                          <a:spcPts val="0"/>
                        </a:spcAft>
                        <a:buClr>
                          <a:srgbClr val="000000"/>
                        </a:buClr>
                        <a:buSzPts val="1300"/>
                        <a:buFont typeface="Arial"/>
                        <a:buNone/>
                      </a:pPr>
                      <a:r>
                        <a:rPr lang="ar-LB" sz="1300" b="1" u="none" strike="noStrike" cap="none" dirty="0" smtClean="0">
                          <a:latin typeface="Simplified Arabic" panose="02020603050405020304" pitchFamily="18" charset="-78"/>
                          <a:cs typeface="Simplified Arabic" panose="02020603050405020304" pitchFamily="18" charset="-78"/>
                        </a:rPr>
                        <a:t>بنية النص</a:t>
                      </a:r>
                      <a:endParaRPr sz="1300" b="1" u="none" strike="noStrike" cap="none" dirty="0">
                        <a:latin typeface="Simplified Arabic" panose="02020603050405020304" pitchFamily="18" charset="-78"/>
                        <a:cs typeface="Simplified Arabic" panose="02020603050405020304" pitchFamily="18" charset="-78"/>
                      </a:endParaRPr>
                    </a:p>
                  </a:txBody>
                  <a:tcPr marL="54475" marR="54475" marT="72625" marB="72625">
                    <a:lnL w="9525" cap="flat" cmpd="sng">
                      <a:solidFill>
                        <a:srgbClr val="000000">
                          <a:alpha val="0"/>
                        </a:srgbClr>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chemeClr val="lt1"/>
                    </a:solidFill>
                  </a:tcPr>
                </a:tc>
                <a:tc>
                  <a:txBody>
                    <a:bodyPr/>
                    <a:lstStyle/>
                    <a:p>
                      <a:pPr marL="0" marR="0" lvl="0" indent="0" algn="r" rtl="1">
                        <a:lnSpc>
                          <a:spcPct val="100000"/>
                        </a:lnSpc>
                        <a:spcBef>
                          <a:spcPts val="0"/>
                        </a:spcBef>
                        <a:spcAft>
                          <a:spcPts val="0"/>
                        </a:spcAft>
                        <a:buClr>
                          <a:srgbClr val="000000"/>
                        </a:buClr>
                        <a:buSzPts val="1300"/>
                        <a:buFont typeface="Arial"/>
                        <a:buNone/>
                      </a:pPr>
                      <a:r>
                        <a:rPr lang="ar-LB" sz="1300" u="none" strike="noStrike" cap="none" dirty="0" smtClean="0">
                          <a:latin typeface="Simplified Arabic" panose="02020603050405020304" pitchFamily="18" charset="-78"/>
                          <a:cs typeface="Simplified Arabic" panose="02020603050405020304" pitchFamily="18" charset="-78"/>
                        </a:rPr>
                        <a:t>بسيط جدًّا</a:t>
                      </a:r>
                      <a:endParaRPr sz="1300" u="none" strike="noStrike" cap="none" dirty="0">
                        <a:latin typeface="Simplified Arabic" panose="02020603050405020304" pitchFamily="18" charset="-78"/>
                        <a:cs typeface="Simplified Arabic" panose="02020603050405020304" pitchFamily="18" charset="-78"/>
                      </a:endParaRPr>
                    </a:p>
                  </a:txBody>
                  <a:tcPr marL="54475" marR="54475" marT="72625" marB="7262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chemeClr val="lt1"/>
                    </a:solidFill>
                  </a:tcPr>
                </a:tc>
                <a:tc>
                  <a:txBody>
                    <a:bodyPr/>
                    <a:lstStyle/>
                    <a:p>
                      <a:pPr marL="0" marR="0" lvl="0" indent="0" algn="r" rtl="1">
                        <a:lnSpc>
                          <a:spcPct val="100000"/>
                        </a:lnSpc>
                        <a:spcBef>
                          <a:spcPts val="0"/>
                        </a:spcBef>
                        <a:spcAft>
                          <a:spcPts val="0"/>
                        </a:spcAft>
                        <a:buClr>
                          <a:srgbClr val="000000"/>
                        </a:buClr>
                        <a:buSzPts val="1300"/>
                        <a:buFont typeface="Arial"/>
                        <a:buNone/>
                      </a:pPr>
                      <a:r>
                        <a:rPr lang="ar-LB" sz="1300" u="none" strike="noStrike" cap="none" dirty="0" smtClean="0">
                          <a:latin typeface="Simplified Arabic" panose="02020603050405020304" pitchFamily="18" charset="-78"/>
                          <a:cs typeface="Simplified Arabic" panose="02020603050405020304" pitchFamily="18" charset="-78"/>
                        </a:rPr>
                        <a:t>بنية مألوفة بفكرة أساسية واضحة، وشخصية أو شخصيتين،</a:t>
                      </a:r>
                      <a:r>
                        <a:rPr lang="ar-LB" sz="1300" u="none" strike="noStrike" cap="none" baseline="0" dirty="0" smtClean="0">
                          <a:latin typeface="Simplified Arabic" panose="02020603050405020304" pitchFamily="18" charset="-78"/>
                          <a:cs typeface="Simplified Arabic" panose="02020603050405020304" pitchFamily="18" charset="-78"/>
                        </a:rPr>
                        <a:t> والقليل من التفاصيل</a:t>
                      </a:r>
                      <a:endParaRPr sz="1300" u="none" strike="noStrike" cap="none" dirty="0">
                        <a:latin typeface="Simplified Arabic" panose="02020603050405020304" pitchFamily="18" charset="-78"/>
                        <a:cs typeface="Simplified Arabic" panose="02020603050405020304" pitchFamily="18" charset="-78"/>
                      </a:endParaRPr>
                    </a:p>
                  </a:txBody>
                  <a:tcPr marL="54475" marR="54475" marT="72625" marB="7262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chemeClr val="lt1"/>
                    </a:solidFill>
                  </a:tcPr>
                </a:tc>
                <a:tc>
                  <a:txBody>
                    <a:bodyPr/>
                    <a:lstStyle/>
                    <a:p>
                      <a:pPr marL="0" marR="0" lvl="0" indent="0" algn="r" rtl="1">
                        <a:lnSpc>
                          <a:spcPct val="100000"/>
                        </a:lnSpc>
                        <a:spcBef>
                          <a:spcPts val="0"/>
                        </a:spcBef>
                        <a:spcAft>
                          <a:spcPts val="0"/>
                        </a:spcAft>
                        <a:buClr>
                          <a:srgbClr val="000000"/>
                        </a:buClr>
                        <a:buSzPts val="1300"/>
                        <a:buFont typeface="Arial"/>
                        <a:buNone/>
                      </a:pPr>
                      <a:r>
                        <a:rPr lang="en-US" sz="1300" u="none" strike="noStrike" cap="none" dirty="0">
                          <a:latin typeface="Simplified Arabic" panose="02020603050405020304" pitchFamily="18" charset="-78"/>
                          <a:cs typeface="Simplified Arabic" panose="02020603050405020304" pitchFamily="18" charset="-78"/>
                        </a:rPr>
                        <a:t> </a:t>
                      </a:r>
                      <a:endParaRPr sz="1300" u="none" strike="noStrike" cap="none" dirty="0">
                        <a:latin typeface="Simplified Arabic" panose="02020603050405020304" pitchFamily="18" charset="-78"/>
                        <a:cs typeface="Simplified Arabic" panose="02020603050405020304" pitchFamily="18" charset="-78"/>
                      </a:endParaRPr>
                    </a:p>
                  </a:txBody>
                  <a:tcPr marL="54475" marR="54475" marT="72625" marB="72625">
                    <a:lnL w="12675" cap="flat" cmpd="sng">
                      <a:solidFill>
                        <a:srgbClr val="0000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xmlns="" val="10005"/>
                  </a:ext>
                </a:extLst>
              </a:tr>
              <a:tr h="675425">
                <a:tc>
                  <a:txBody>
                    <a:bodyPr/>
                    <a:lstStyle/>
                    <a:p>
                      <a:pPr marL="0" marR="0" lvl="0" indent="0" algn="r" rtl="1">
                        <a:lnSpc>
                          <a:spcPct val="100000"/>
                        </a:lnSpc>
                        <a:spcBef>
                          <a:spcPts val="0"/>
                        </a:spcBef>
                        <a:spcAft>
                          <a:spcPts val="0"/>
                        </a:spcAft>
                        <a:buClr>
                          <a:srgbClr val="000000"/>
                        </a:buClr>
                        <a:buSzPts val="1300"/>
                        <a:buFont typeface="Arial"/>
                        <a:buNone/>
                      </a:pPr>
                      <a:r>
                        <a:rPr lang="ar-LB" sz="1300" b="1" u="none" strike="noStrike" cap="none" dirty="0" smtClean="0">
                          <a:latin typeface="Simplified Arabic" panose="02020603050405020304" pitchFamily="18" charset="-78"/>
                          <a:cs typeface="Simplified Arabic" panose="02020603050405020304" pitchFamily="18" charset="-78"/>
                        </a:rPr>
                        <a:t>المفردات</a:t>
                      </a:r>
                      <a:endParaRPr sz="1300" b="1" u="none" strike="noStrike" cap="none" dirty="0">
                        <a:latin typeface="Simplified Arabic" panose="02020603050405020304" pitchFamily="18" charset="-78"/>
                        <a:cs typeface="Simplified Arabic" panose="02020603050405020304" pitchFamily="18" charset="-78"/>
                      </a:endParaRPr>
                    </a:p>
                  </a:txBody>
                  <a:tcPr marL="54475" marR="54475" marT="72625" marB="72625">
                    <a:lnL w="9525" cap="flat" cmpd="sng">
                      <a:solidFill>
                        <a:srgbClr val="000000">
                          <a:alpha val="0"/>
                        </a:srgbClr>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chemeClr val="lt1"/>
                    </a:solidFill>
                  </a:tcPr>
                </a:tc>
                <a:tc>
                  <a:txBody>
                    <a:bodyPr/>
                    <a:lstStyle/>
                    <a:p>
                      <a:pPr marL="0" marR="0" lvl="0" indent="0" algn="r" rtl="1">
                        <a:lnSpc>
                          <a:spcPct val="100000"/>
                        </a:lnSpc>
                        <a:spcBef>
                          <a:spcPts val="0"/>
                        </a:spcBef>
                        <a:spcAft>
                          <a:spcPts val="0"/>
                        </a:spcAft>
                        <a:buClr>
                          <a:srgbClr val="000000"/>
                        </a:buClr>
                        <a:buSzPts val="1300"/>
                        <a:buFont typeface="Arial"/>
                        <a:buNone/>
                      </a:pPr>
                      <a:r>
                        <a:rPr lang="ar-LB" sz="1300" u="none" strike="noStrike" cap="none" dirty="0" smtClean="0">
                          <a:latin typeface="Simplified Arabic" panose="02020603050405020304" pitchFamily="18" charset="-78"/>
                          <a:cs typeface="Simplified Arabic" panose="02020603050405020304" pitchFamily="18" charset="-78"/>
                        </a:rPr>
                        <a:t>عادية</a:t>
                      </a:r>
                      <a:r>
                        <a:rPr lang="ar-LB" sz="1300" u="none" strike="noStrike" cap="none" baseline="0" dirty="0" smtClean="0">
                          <a:latin typeface="Simplified Arabic" panose="02020603050405020304" pitchFamily="18" charset="-78"/>
                          <a:cs typeface="Simplified Arabic" panose="02020603050405020304" pitchFamily="18" charset="-78"/>
                        </a:rPr>
                        <a:t> جدًّا</a:t>
                      </a:r>
                      <a:endParaRPr sz="1300" u="none" strike="noStrike" cap="none" dirty="0">
                        <a:latin typeface="Simplified Arabic" panose="02020603050405020304" pitchFamily="18" charset="-78"/>
                        <a:cs typeface="Simplified Arabic" panose="02020603050405020304" pitchFamily="18" charset="-78"/>
                      </a:endParaRPr>
                    </a:p>
                  </a:txBody>
                  <a:tcPr marL="54475" marR="54475" marT="72625" marB="7262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chemeClr val="lt1"/>
                    </a:solidFill>
                  </a:tcPr>
                </a:tc>
                <a:tc>
                  <a:txBody>
                    <a:bodyPr/>
                    <a:lstStyle/>
                    <a:p>
                      <a:pPr marL="0" marR="0" lvl="0" indent="0" algn="r" rtl="1">
                        <a:lnSpc>
                          <a:spcPct val="100000"/>
                        </a:lnSpc>
                        <a:spcBef>
                          <a:spcPts val="0"/>
                        </a:spcBef>
                        <a:spcAft>
                          <a:spcPts val="0"/>
                        </a:spcAft>
                        <a:buClr>
                          <a:srgbClr val="000000"/>
                        </a:buClr>
                        <a:buSzPts val="1300"/>
                        <a:buFont typeface="Arial"/>
                        <a:buNone/>
                      </a:pPr>
                      <a:r>
                        <a:rPr lang="ar-LB" sz="1300" u="none" strike="noStrike" cap="none" dirty="0" smtClean="0">
                          <a:latin typeface="Simplified Arabic" panose="02020603050405020304" pitchFamily="18" charset="-78"/>
                          <a:cs typeface="Simplified Arabic" panose="02020603050405020304" pitchFamily="18" charset="-78"/>
                        </a:rPr>
                        <a:t>كلمات بسيطة غالبًا ما يصادفها الطالب</a:t>
                      </a:r>
                      <a:r>
                        <a:rPr lang="ar-LB" sz="1300" u="none" strike="noStrike" cap="none" baseline="0" dirty="0" smtClean="0">
                          <a:latin typeface="Simplified Arabic" panose="02020603050405020304" pitchFamily="18" charset="-78"/>
                          <a:cs typeface="Simplified Arabic" panose="02020603050405020304" pitchFamily="18" charset="-78"/>
                        </a:rPr>
                        <a:t> على الأرجح وتصف بشكل نموذجي مفاهيم ملموسة؛ قد تشمل كلمة غير مألوفة ولكن مدعومة إلى حد كبير</a:t>
                      </a:r>
                      <a:endParaRPr sz="1300" u="none" strike="noStrike" cap="none" dirty="0">
                        <a:latin typeface="Simplified Arabic" panose="02020603050405020304" pitchFamily="18" charset="-78"/>
                        <a:cs typeface="Simplified Arabic" panose="02020603050405020304" pitchFamily="18" charset="-78"/>
                      </a:endParaRPr>
                    </a:p>
                  </a:txBody>
                  <a:tcPr marL="54475" marR="54475" marT="72625" marB="7262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chemeClr val="lt1"/>
                    </a:solidFill>
                  </a:tcPr>
                </a:tc>
                <a:tc>
                  <a:txBody>
                    <a:bodyPr/>
                    <a:lstStyle/>
                    <a:p>
                      <a:pPr marL="0" marR="0" lvl="0" indent="0" algn="r" rtl="1">
                        <a:lnSpc>
                          <a:spcPct val="100000"/>
                        </a:lnSpc>
                        <a:spcBef>
                          <a:spcPts val="0"/>
                        </a:spcBef>
                        <a:spcAft>
                          <a:spcPts val="0"/>
                        </a:spcAft>
                        <a:buClr>
                          <a:srgbClr val="000000"/>
                        </a:buClr>
                        <a:buSzPts val="1300"/>
                        <a:buFont typeface="Arial"/>
                        <a:buNone/>
                      </a:pPr>
                      <a:r>
                        <a:rPr lang="ar-LB" sz="1300" u="none" strike="noStrike" cap="none" dirty="0" smtClean="0">
                          <a:latin typeface="Simplified Arabic" panose="02020603050405020304" pitchFamily="18" charset="-78"/>
                          <a:cs typeface="Simplified Arabic" panose="02020603050405020304" pitchFamily="18" charset="-78"/>
                        </a:rPr>
                        <a:t>يعتمد على الشفافية في الخلفية الإملائي</a:t>
                      </a:r>
                      <a:r>
                        <a:rPr lang="ar-LB" sz="1300" u="none" strike="noStrike" cap="none" baseline="0" dirty="0" smtClean="0">
                          <a:latin typeface="Simplified Arabic" panose="02020603050405020304" pitchFamily="18" charset="-78"/>
                          <a:cs typeface="Simplified Arabic" panose="02020603050405020304" pitchFamily="18" charset="-78"/>
                        </a:rPr>
                        <a:t> واللغوية للطلاب</a:t>
                      </a:r>
                      <a:endParaRPr sz="1300" u="none" strike="noStrike" cap="none" dirty="0">
                        <a:latin typeface="Simplified Arabic" panose="02020603050405020304" pitchFamily="18" charset="-78"/>
                        <a:cs typeface="Simplified Arabic" panose="02020603050405020304" pitchFamily="18" charset="-78"/>
                      </a:endParaRPr>
                    </a:p>
                  </a:txBody>
                  <a:tcPr marL="54475" marR="54475" marT="72625" marB="72625">
                    <a:lnL w="12675" cap="flat" cmpd="sng">
                      <a:solidFill>
                        <a:srgbClr val="0000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xmlns="" val="10006"/>
                  </a:ext>
                </a:extLst>
              </a:tr>
              <a:tr h="489750">
                <a:tc>
                  <a:txBody>
                    <a:bodyPr/>
                    <a:lstStyle/>
                    <a:p>
                      <a:pPr marL="0" marR="0" lvl="0" indent="0" algn="r" rtl="1">
                        <a:lnSpc>
                          <a:spcPct val="100000"/>
                        </a:lnSpc>
                        <a:spcBef>
                          <a:spcPts val="0"/>
                        </a:spcBef>
                        <a:spcAft>
                          <a:spcPts val="0"/>
                        </a:spcAft>
                        <a:buClr>
                          <a:srgbClr val="000000"/>
                        </a:buClr>
                        <a:buSzPts val="1300"/>
                        <a:buFont typeface="Arial"/>
                        <a:buNone/>
                      </a:pPr>
                      <a:r>
                        <a:rPr lang="ar-LB" sz="1300" b="1" u="none" strike="noStrike" cap="none" dirty="0" smtClean="0">
                          <a:latin typeface="Simplified Arabic" panose="02020603050405020304" pitchFamily="18" charset="-78"/>
                          <a:cs typeface="Simplified Arabic" panose="02020603050405020304" pitchFamily="18" charset="-78"/>
                        </a:rPr>
                        <a:t>بنية الجملة</a:t>
                      </a:r>
                      <a:endParaRPr sz="1300" b="1" u="none" strike="noStrike" cap="none" dirty="0">
                        <a:latin typeface="Simplified Arabic" panose="02020603050405020304" pitchFamily="18" charset="-78"/>
                        <a:cs typeface="Simplified Arabic" panose="02020603050405020304" pitchFamily="18" charset="-78"/>
                      </a:endParaRPr>
                    </a:p>
                  </a:txBody>
                  <a:tcPr marL="54475" marR="54475" marT="72625" marB="72625">
                    <a:lnL w="9525" cap="flat" cmpd="sng">
                      <a:solidFill>
                        <a:srgbClr val="000000">
                          <a:alpha val="0"/>
                        </a:srgbClr>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r" rtl="1">
                        <a:lnSpc>
                          <a:spcPct val="100000"/>
                        </a:lnSpc>
                        <a:spcBef>
                          <a:spcPts val="0"/>
                        </a:spcBef>
                        <a:spcAft>
                          <a:spcPts val="0"/>
                        </a:spcAft>
                        <a:buClr>
                          <a:srgbClr val="000000"/>
                        </a:buClr>
                        <a:buSzPts val="1300"/>
                        <a:buFont typeface="Arial"/>
                        <a:buNone/>
                      </a:pPr>
                      <a:r>
                        <a:rPr lang="ar-LB" sz="1300" u="none" strike="noStrike" cap="none" dirty="0" smtClean="0">
                          <a:latin typeface="Simplified Arabic" panose="02020603050405020304" pitchFamily="18" charset="-78"/>
                          <a:cs typeface="Simplified Arabic" panose="02020603050405020304" pitchFamily="18" charset="-78"/>
                        </a:rPr>
                        <a:t>بسيطة وعادية</a:t>
                      </a:r>
                      <a:endParaRPr sz="1300" u="none" strike="noStrike" cap="none" dirty="0">
                        <a:latin typeface="Simplified Arabic" panose="02020603050405020304" pitchFamily="18" charset="-78"/>
                        <a:cs typeface="Simplified Arabic" panose="02020603050405020304" pitchFamily="18" charset="-78"/>
                      </a:endParaRPr>
                    </a:p>
                  </a:txBody>
                  <a:tcPr marL="54475" marR="54475" marT="72625" marB="7262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r" rtl="1">
                        <a:lnSpc>
                          <a:spcPct val="100000"/>
                        </a:lnSpc>
                        <a:spcBef>
                          <a:spcPts val="0"/>
                        </a:spcBef>
                        <a:spcAft>
                          <a:spcPts val="0"/>
                        </a:spcAft>
                        <a:buClr>
                          <a:srgbClr val="000000"/>
                        </a:buClr>
                        <a:buSzPts val="1300"/>
                        <a:buFont typeface="Arial"/>
                        <a:buNone/>
                      </a:pPr>
                      <a:r>
                        <a:rPr lang="ar-LB" sz="1300" u="none" strike="noStrike" cap="none" dirty="0" smtClean="0">
                          <a:latin typeface="Simplified Arabic" panose="02020603050405020304" pitchFamily="18" charset="-78"/>
                          <a:cs typeface="Simplified Arabic" panose="02020603050405020304" pitchFamily="18" charset="-78"/>
                        </a:rPr>
                        <a:t>جمل بسيطة أو جملة مركّبة بسيطة يصادفها الطالب بشكل معتاد</a:t>
                      </a:r>
                      <a:endParaRPr sz="1300" u="none" strike="noStrike" cap="none" dirty="0">
                        <a:latin typeface="Simplified Arabic" panose="02020603050405020304" pitchFamily="18" charset="-78"/>
                        <a:cs typeface="Simplified Arabic" panose="02020603050405020304" pitchFamily="18" charset="-78"/>
                      </a:endParaRPr>
                    </a:p>
                  </a:txBody>
                  <a:tcPr marL="54475" marR="54475" marT="72625" marB="7262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r" rtl="1">
                        <a:lnSpc>
                          <a:spcPct val="100000"/>
                        </a:lnSpc>
                        <a:spcBef>
                          <a:spcPts val="0"/>
                        </a:spcBef>
                        <a:spcAft>
                          <a:spcPts val="0"/>
                        </a:spcAft>
                        <a:buClr>
                          <a:srgbClr val="000000"/>
                        </a:buClr>
                        <a:buSzPts val="1300"/>
                        <a:buFont typeface="Arial"/>
                        <a:buNone/>
                      </a:pPr>
                      <a:r>
                        <a:rPr lang="ar-LB" sz="1300" u="none" strike="noStrike" cap="none" dirty="0" smtClean="0">
                          <a:latin typeface="Simplified Arabic" panose="02020603050405020304" pitchFamily="18" charset="-78"/>
                          <a:cs typeface="Simplified Arabic" panose="02020603050405020304" pitchFamily="18" charset="-78"/>
                        </a:rPr>
                        <a:t>يعتمد على اللغة</a:t>
                      </a:r>
                      <a:endParaRPr sz="1300" u="none" strike="noStrike" cap="none" dirty="0">
                        <a:latin typeface="Simplified Arabic" panose="02020603050405020304" pitchFamily="18" charset="-78"/>
                        <a:cs typeface="Simplified Arabic" panose="02020603050405020304" pitchFamily="18" charset="-78"/>
                      </a:endParaRPr>
                    </a:p>
                  </a:txBody>
                  <a:tcPr marL="54475" marR="54475" marT="72625" marB="72625">
                    <a:lnL w="12675" cap="flat" cmpd="sng">
                      <a:solidFill>
                        <a:srgbClr val="0000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675"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xmlns="" val="10007"/>
                  </a:ext>
                </a:extLst>
              </a:tr>
            </a:tbl>
          </a:graphicData>
        </a:graphic>
      </p:graphicFrame>
      <p:sp>
        <p:nvSpPr>
          <p:cNvPr id="1314" name="Google Shape;1314;ga5b09a2ba6_0_51"/>
          <p:cNvSpPr/>
          <p:nvPr/>
        </p:nvSpPr>
        <p:spPr>
          <a:xfrm>
            <a:off x="666857" y="588325"/>
            <a:ext cx="670200" cy="692400"/>
          </a:xfrm>
          <a:prstGeom prst="plus">
            <a:avLst>
              <a:gd name="adj" fmla="val 25000"/>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319"/>
        <p:cNvGrpSpPr/>
        <p:nvPr/>
      </p:nvGrpSpPr>
      <p:grpSpPr>
        <a:xfrm>
          <a:off x="0" y="0"/>
          <a:ext cx="0" cy="0"/>
          <a:chOff x="0" y="0"/>
          <a:chExt cx="0" cy="0"/>
        </a:xfrm>
      </p:grpSpPr>
      <p:sp>
        <p:nvSpPr>
          <p:cNvPr id="1320" name="Google Shape;1320;p26"/>
          <p:cNvSpPr txBox="1">
            <a:spLocks noGrp="1"/>
          </p:cNvSpPr>
          <p:nvPr>
            <p:ph type="title"/>
          </p:nvPr>
        </p:nvSpPr>
        <p:spPr>
          <a:xfrm>
            <a:off x="609600" y="709792"/>
            <a:ext cx="10871200" cy="707846"/>
          </a:xfrm>
          <a:prstGeom prst="rect">
            <a:avLst/>
          </a:prstGeom>
          <a:noFill/>
          <a:ln>
            <a:noFill/>
          </a:ln>
        </p:spPr>
        <p:txBody>
          <a:bodyPr spcFirstLastPara="1" wrap="square" lIns="91425" tIns="45700" rIns="91425" bIns="45700" anchor="b" anchorCtr="0">
            <a:spAutoFit/>
          </a:bodyPr>
          <a:lstStyle/>
          <a:p>
            <a:pPr marL="0" lvl="0" indent="0" algn="r" rtl="1">
              <a:lnSpc>
                <a:spcPct val="100000"/>
              </a:lnSpc>
              <a:spcBef>
                <a:spcPts val="0"/>
              </a:spcBef>
              <a:spcAft>
                <a:spcPts val="0"/>
              </a:spcAft>
              <a:buSzPts val="1800"/>
              <a:buNone/>
            </a:pPr>
            <a:r>
              <a:rPr lang="ar-LB" sz="4000" dirty="0" smtClean="0">
                <a:latin typeface="Simplified Arabic" panose="02020603050405020304" pitchFamily="18" charset="-78"/>
                <a:cs typeface="Simplified Arabic" panose="02020603050405020304" pitchFamily="18" charset="-78"/>
              </a:rPr>
              <a:t>مثل: بند مناسب جزئيًّا</a:t>
            </a:r>
            <a:endParaRPr sz="4000" dirty="0">
              <a:latin typeface="Simplified Arabic" panose="02020603050405020304" pitchFamily="18" charset="-78"/>
              <a:cs typeface="Simplified Arabic" panose="02020603050405020304" pitchFamily="18" charset="-78"/>
            </a:endParaRPr>
          </a:p>
        </p:txBody>
      </p:sp>
      <p:sp>
        <p:nvSpPr>
          <p:cNvPr id="1321" name="Google Shape;1321;p26"/>
          <p:cNvSpPr/>
          <p:nvPr/>
        </p:nvSpPr>
        <p:spPr>
          <a:xfrm>
            <a:off x="609600" y="500284"/>
            <a:ext cx="670200" cy="692400"/>
          </a:xfrm>
          <a:prstGeom prst="plus">
            <a:avLst>
              <a:gd name="adj" fmla="val 25000"/>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2" name="Google Shape;1322;p26"/>
          <p:cNvSpPr txBox="1"/>
          <p:nvPr/>
        </p:nvSpPr>
        <p:spPr>
          <a:xfrm>
            <a:off x="609600" y="1529861"/>
            <a:ext cx="5120640" cy="1954351"/>
          </a:xfrm>
          <a:prstGeom prst="rect">
            <a:avLst/>
          </a:prstGeom>
          <a:solidFill>
            <a:schemeClr val="lt1"/>
          </a:solidFill>
          <a:ln>
            <a:noFill/>
          </a:ln>
        </p:spPr>
        <p:txBody>
          <a:bodyPr spcFirstLastPara="1" wrap="square" lIns="91425" tIns="91425" rIns="91425" bIns="91425" anchor="t" anchorCtr="0">
            <a:spAutoFit/>
          </a:bodyPr>
          <a:lstStyle/>
          <a:p>
            <a:pPr marL="94234" marR="0" lvl="0" indent="0" algn="r" rtl="1">
              <a:lnSpc>
                <a:spcPct val="100000"/>
              </a:lnSpc>
              <a:spcBef>
                <a:spcPts val="600"/>
              </a:spcBef>
              <a:spcAft>
                <a:spcPts val="0"/>
              </a:spcAft>
              <a:buClr>
                <a:srgbClr val="000000"/>
              </a:buClr>
              <a:buSzPts val="2116"/>
              <a:buFont typeface="Arial"/>
              <a:buNone/>
            </a:pPr>
            <a:r>
              <a:rPr lang="ar-LB" sz="2000" b="1" i="0" u="none" strike="noStrike" cap="none" dirty="0" smtClean="0">
                <a:solidFill>
                  <a:srgbClr val="000000"/>
                </a:solidFill>
                <a:latin typeface="Gill Sans"/>
                <a:ea typeface="Gill Sans"/>
                <a:cs typeface="Gill Sans"/>
                <a:sym typeface="Gill Sans"/>
              </a:rPr>
              <a:t>الصف و المادة: </a:t>
            </a:r>
            <a:r>
              <a:rPr lang="ar-LB" sz="2000" i="0" u="none" strike="noStrike" cap="none" dirty="0" smtClean="0">
                <a:solidFill>
                  <a:srgbClr val="000000"/>
                </a:solidFill>
                <a:latin typeface="Gill Sans"/>
                <a:ea typeface="Gill Sans"/>
                <a:cs typeface="Gill Sans"/>
                <a:sym typeface="Gill Sans"/>
              </a:rPr>
              <a:t>الصف 3 قراءة</a:t>
            </a:r>
          </a:p>
          <a:p>
            <a:pPr marL="94234" marR="0" lvl="0" indent="0" algn="r" rtl="1">
              <a:lnSpc>
                <a:spcPct val="100000"/>
              </a:lnSpc>
              <a:spcBef>
                <a:spcPts val="600"/>
              </a:spcBef>
              <a:spcAft>
                <a:spcPts val="0"/>
              </a:spcAft>
              <a:buClr>
                <a:srgbClr val="000000"/>
              </a:buClr>
              <a:buSzPts val="2116"/>
              <a:buFont typeface="Arial"/>
              <a:buNone/>
            </a:pPr>
            <a:r>
              <a:rPr lang="ar-LB" sz="2000" b="1" dirty="0" smtClean="0">
                <a:latin typeface="Gill Sans"/>
                <a:ea typeface="Gill Sans"/>
                <a:cs typeface="Gill Sans"/>
                <a:sym typeface="Gill Sans"/>
              </a:rPr>
              <a:t>فهم النص المقروء: </a:t>
            </a:r>
            <a:r>
              <a:rPr lang="ar-LB" sz="2000" dirty="0" smtClean="0">
                <a:latin typeface="Gill Sans"/>
                <a:ea typeface="Gill Sans"/>
                <a:cs typeface="Gill Sans"/>
                <a:sym typeface="Gill Sans"/>
              </a:rPr>
              <a:t>ماذا قعل خالد عندما استيقظ الكلب؟ (يطرح هذا السؤال فقط في حال قرأ المتعلّم حتى هذا الموقع من النص في دقيقة واحدة). </a:t>
            </a:r>
            <a:endParaRPr lang="ar-LB" sz="2000" b="0" i="0" u="none" strike="noStrike" cap="none" dirty="0" smtClean="0">
              <a:solidFill>
                <a:srgbClr val="000000"/>
              </a:solidFill>
              <a:latin typeface="Gill Sans"/>
              <a:ea typeface="Gill Sans"/>
              <a:cs typeface="Gill Sans"/>
              <a:sym typeface="Gill Sans"/>
            </a:endParaRPr>
          </a:p>
          <a:p>
            <a:pPr marL="94234" marR="0" lvl="0" indent="0" algn="r" rtl="1">
              <a:lnSpc>
                <a:spcPct val="100000"/>
              </a:lnSpc>
              <a:spcBef>
                <a:spcPts val="600"/>
              </a:spcBef>
              <a:spcAft>
                <a:spcPts val="0"/>
              </a:spcAft>
              <a:buClr>
                <a:srgbClr val="000000"/>
              </a:buClr>
              <a:buSzPts val="2116"/>
              <a:buFont typeface="Arial"/>
              <a:buNone/>
            </a:pPr>
            <a:r>
              <a:rPr lang="ar-LB" sz="2000" b="1" dirty="0" smtClean="0">
                <a:latin typeface="Gill Sans"/>
                <a:ea typeface="Gill Sans"/>
                <a:cs typeface="Gill Sans"/>
                <a:sym typeface="Gill Sans"/>
              </a:rPr>
              <a:t>الجواب: </a:t>
            </a:r>
            <a:r>
              <a:rPr lang="ar-LB" sz="2000" dirty="0" smtClean="0">
                <a:latin typeface="Gill Sans"/>
                <a:ea typeface="Gill Sans"/>
                <a:cs typeface="Gill Sans"/>
                <a:sym typeface="Gill Sans"/>
              </a:rPr>
              <a:t>أخذ الكلب مجدّدًا إلى الخارج ليلعب. </a:t>
            </a:r>
            <a:endParaRPr sz="2000" b="0" i="0" u="none" strike="noStrike" cap="none" dirty="0">
              <a:solidFill>
                <a:srgbClr val="000000"/>
              </a:solidFill>
              <a:latin typeface="Gill Sans"/>
              <a:ea typeface="Gill Sans"/>
              <a:cs typeface="Gill Sans"/>
              <a:sym typeface="Gill Sans"/>
            </a:endParaRPr>
          </a:p>
        </p:txBody>
      </p:sp>
      <p:sp>
        <p:nvSpPr>
          <p:cNvPr id="1323" name="Google Shape;1323;p26"/>
          <p:cNvSpPr/>
          <p:nvPr/>
        </p:nvSpPr>
        <p:spPr>
          <a:xfrm>
            <a:off x="5994400" y="3909927"/>
            <a:ext cx="5486400" cy="2954625"/>
          </a:xfrm>
          <a:prstGeom prst="rect">
            <a:avLst/>
          </a:prstGeom>
          <a:solidFill>
            <a:schemeClr val="lt1"/>
          </a:solidFill>
          <a:ln>
            <a:noFill/>
          </a:ln>
        </p:spPr>
        <p:txBody>
          <a:bodyPr spcFirstLastPara="1" wrap="square" lIns="91425" tIns="91425" rIns="91425" bIns="91425" anchor="t" anchorCtr="0">
            <a:spAutoFit/>
          </a:bodyPr>
          <a:lstStyle/>
          <a:p>
            <a:pPr marL="94234" marR="0" lvl="0" indent="0" algn="r" rtl="1">
              <a:lnSpc>
                <a:spcPct val="100000"/>
              </a:lnSpc>
              <a:spcBef>
                <a:spcPts val="600"/>
              </a:spcBef>
              <a:spcAft>
                <a:spcPts val="0"/>
              </a:spcAft>
              <a:buNone/>
            </a:pPr>
            <a:r>
              <a:rPr lang="ar-LB" sz="2000" b="1" i="0" u="none" strike="noStrike" cap="none" dirty="0" smtClean="0">
                <a:solidFill>
                  <a:srgbClr val="000000"/>
                </a:solidFill>
                <a:latin typeface="Gill Sans"/>
                <a:ea typeface="Gill Sans"/>
                <a:cs typeface="Gill Sans"/>
                <a:sym typeface="Gill Sans"/>
              </a:rPr>
              <a:t>المجال: </a:t>
            </a:r>
            <a:r>
              <a:rPr lang="ar-LB" sz="2000" i="0" u="none" strike="noStrike" cap="none" dirty="0" smtClean="0">
                <a:solidFill>
                  <a:srgbClr val="000000"/>
                </a:solidFill>
                <a:latin typeface="Gill Sans"/>
                <a:ea typeface="Gill Sans"/>
                <a:cs typeface="Gill Sans"/>
                <a:sym typeface="Gill Sans"/>
              </a:rPr>
              <a:t>فهم النص المقروء</a:t>
            </a:r>
          </a:p>
          <a:p>
            <a:pPr marL="94234" marR="0" lvl="0" indent="0" algn="r" rtl="1">
              <a:lnSpc>
                <a:spcPct val="100000"/>
              </a:lnSpc>
              <a:spcBef>
                <a:spcPts val="600"/>
              </a:spcBef>
              <a:spcAft>
                <a:spcPts val="0"/>
              </a:spcAft>
              <a:buNone/>
            </a:pPr>
            <a:r>
              <a:rPr lang="ar-LB" sz="2000" b="1" dirty="0" smtClean="0">
                <a:latin typeface="Gill Sans"/>
                <a:ea typeface="Gill Sans"/>
                <a:cs typeface="Gill Sans"/>
                <a:sym typeface="Gill Sans"/>
              </a:rPr>
              <a:t>الناتج: </a:t>
            </a:r>
            <a:r>
              <a:rPr lang="ar-LB" sz="2000" dirty="0" smtClean="0">
                <a:latin typeface="Gill Sans"/>
                <a:ea typeface="Gill Sans"/>
                <a:cs typeface="Gill Sans"/>
                <a:sym typeface="Gill Sans"/>
              </a:rPr>
              <a:t>استرجاع المعلومات</a:t>
            </a:r>
          </a:p>
          <a:p>
            <a:pPr marL="94234" lvl="0" algn="just" rtl="1">
              <a:spcBef>
                <a:spcPts val="600"/>
              </a:spcBef>
            </a:pPr>
            <a:r>
              <a:rPr lang="ar-LB" sz="2000" b="1" i="0" u="none" strike="noStrike" cap="none" dirty="0" smtClean="0">
                <a:solidFill>
                  <a:srgbClr val="000000"/>
                </a:solidFill>
                <a:latin typeface="Gill Sans"/>
                <a:ea typeface="Gill Sans"/>
                <a:cs typeface="Gill Sans"/>
                <a:sym typeface="Gill Sans"/>
              </a:rPr>
              <a:t>الناتج الفرعي: </a:t>
            </a:r>
            <a:r>
              <a:rPr lang="ar-SA" sz="2000" dirty="0"/>
              <a:t>إسترجاع معلومات صريحة في نصّ خاص بالمستوى الصفّي المعنيّ بواسطة مطابقة الكلمات - المباشرة – أو القريبة</a:t>
            </a:r>
            <a:r>
              <a:rPr lang="ar-SA" sz="2000" dirty="0" smtClean="0"/>
              <a:t>.</a:t>
            </a:r>
            <a:endParaRPr lang="ar-LB" sz="2000" b="1" dirty="0" smtClean="0"/>
          </a:p>
          <a:p>
            <a:pPr marL="94234" lvl="0" algn="r" rtl="1">
              <a:spcBef>
                <a:spcPts val="600"/>
              </a:spcBef>
            </a:pPr>
            <a:r>
              <a:rPr lang="ar-LB" sz="2000" b="1" dirty="0" smtClean="0"/>
              <a:t>المعرفة أو المهارة:</a:t>
            </a:r>
            <a:r>
              <a:rPr lang="ar-SA" sz="2000" dirty="0"/>
              <a:t> إسترجاع </a:t>
            </a:r>
            <a:r>
              <a:rPr lang="ar-SA" sz="2000" dirty="0" smtClean="0"/>
              <a:t>معلو</a:t>
            </a:r>
            <a:r>
              <a:rPr lang="ar-LB" sz="2000" dirty="0" smtClean="0"/>
              <a:t>مة واحدة</a:t>
            </a:r>
            <a:r>
              <a:rPr lang="ar-SA" sz="2000" dirty="0" smtClean="0"/>
              <a:t> </a:t>
            </a:r>
            <a:r>
              <a:rPr lang="ar-SA" sz="2000" dirty="0"/>
              <a:t>صريحة في نصّ خاص بالمستوى الصفّي المعنيّ بواسطة مطابقة الكلمات - المباشرة – أو القريبة.</a:t>
            </a:r>
            <a:r>
              <a:rPr lang="ar-LB" sz="2000" b="1" dirty="0" smtClean="0"/>
              <a:t> </a:t>
            </a:r>
            <a:endParaRPr sz="2000" b="0" i="0" u="none" strike="noStrike" cap="none" dirty="0">
              <a:solidFill>
                <a:srgbClr val="000000"/>
              </a:solidFill>
              <a:latin typeface="Gill Sans"/>
              <a:ea typeface="Gill Sans"/>
              <a:cs typeface="Gill Sans"/>
              <a:sym typeface="Gill Sans"/>
            </a:endParaRPr>
          </a:p>
        </p:txBody>
      </p:sp>
      <p:sp>
        <p:nvSpPr>
          <p:cNvPr id="1324" name="Google Shape;1324;p26"/>
          <p:cNvSpPr/>
          <p:nvPr/>
        </p:nvSpPr>
        <p:spPr>
          <a:xfrm>
            <a:off x="5994400" y="1529861"/>
            <a:ext cx="5486400" cy="2339072"/>
          </a:xfrm>
          <a:prstGeom prst="rect">
            <a:avLst/>
          </a:prstGeom>
          <a:solidFill>
            <a:schemeClr val="lt1"/>
          </a:solidFill>
          <a:ln>
            <a:noFill/>
          </a:ln>
        </p:spPr>
        <p:txBody>
          <a:bodyPr spcFirstLastPara="1" wrap="square" lIns="91425" tIns="91425" rIns="91425" bIns="91425" anchor="t" anchorCtr="0">
            <a:spAutoFit/>
          </a:bodyPr>
          <a:lstStyle/>
          <a:p>
            <a:pPr marL="94234" marR="0" lvl="0" indent="0" algn="r" rtl="1">
              <a:lnSpc>
                <a:spcPct val="100000"/>
              </a:lnSpc>
              <a:spcBef>
                <a:spcPts val="600"/>
              </a:spcBef>
              <a:spcAft>
                <a:spcPts val="0"/>
              </a:spcAft>
              <a:buNone/>
            </a:pPr>
            <a:r>
              <a:rPr lang="ar-LB" sz="2000" b="1" i="0" u="none" strike="noStrike" cap="none" dirty="0" smtClean="0">
                <a:solidFill>
                  <a:srgbClr val="000000"/>
                </a:solidFill>
                <a:latin typeface="Gill Sans"/>
                <a:ea typeface="Gill Sans"/>
                <a:cs typeface="Gill Sans"/>
                <a:sym typeface="Gill Sans"/>
              </a:rPr>
              <a:t>المجال: </a:t>
            </a:r>
            <a:r>
              <a:rPr lang="ar-LB" sz="2000" i="0" u="none" strike="noStrike" cap="none" dirty="0" smtClean="0">
                <a:solidFill>
                  <a:srgbClr val="000000"/>
                </a:solidFill>
                <a:latin typeface="Gill Sans"/>
                <a:ea typeface="Gill Sans"/>
                <a:cs typeface="Gill Sans"/>
                <a:sym typeface="Gill Sans"/>
              </a:rPr>
              <a:t>فكّ الرموز</a:t>
            </a:r>
          </a:p>
          <a:p>
            <a:pPr marL="94234" marR="0" lvl="0" indent="0" algn="r" rtl="1">
              <a:lnSpc>
                <a:spcPct val="100000"/>
              </a:lnSpc>
              <a:spcBef>
                <a:spcPts val="600"/>
              </a:spcBef>
              <a:spcAft>
                <a:spcPts val="0"/>
              </a:spcAft>
              <a:buNone/>
            </a:pPr>
            <a:r>
              <a:rPr lang="ar-LB" sz="2000" b="1" dirty="0" smtClean="0">
                <a:latin typeface="Gill Sans"/>
                <a:ea typeface="Gill Sans"/>
                <a:cs typeface="Gill Sans"/>
                <a:sym typeface="Gill Sans"/>
              </a:rPr>
              <a:t>الناتج: </a:t>
            </a:r>
            <a:r>
              <a:rPr lang="ar-LB" sz="2000" dirty="0" smtClean="0">
                <a:latin typeface="Gill Sans"/>
                <a:ea typeface="Gill Sans"/>
                <a:cs typeface="Gill Sans"/>
                <a:sym typeface="Gill Sans"/>
              </a:rPr>
              <a:t>الطلاقة</a:t>
            </a:r>
          </a:p>
          <a:p>
            <a:pPr lvl="0" algn="r" rtl="1">
              <a:spcBef>
                <a:spcPts val="600"/>
              </a:spcBef>
              <a:buSzPts val="2000"/>
            </a:pPr>
            <a:r>
              <a:rPr lang="ar-LB" sz="2000" b="1" dirty="0" smtClean="0">
                <a:latin typeface="Gill Sans"/>
                <a:ea typeface="Gill Sans"/>
                <a:cs typeface="Gill Sans"/>
                <a:sym typeface="Gill Sans"/>
              </a:rPr>
              <a:t>الناتج </a:t>
            </a:r>
            <a:r>
              <a:rPr lang="ar-LB" sz="2000" b="1" dirty="0">
                <a:latin typeface="Gill Sans"/>
                <a:ea typeface="Gill Sans"/>
                <a:cs typeface="Gill Sans"/>
                <a:sym typeface="Gill Sans"/>
              </a:rPr>
              <a:t>الفرعي: </a:t>
            </a:r>
            <a:r>
              <a:rPr lang="ar-LB" sz="2000" dirty="0">
                <a:latin typeface="Gill Sans"/>
                <a:ea typeface="Gill Sans"/>
                <a:cs typeface="Gill Sans"/>
                <a:sym typeface="Gill Sans"/>
              </a:rPr>
              <a:t>تلاوة أو القراءة بالإشارة لنص متتالٍ بمستوى صفي معيّن بسرعة </a:t>
            </a:r>
            <a:r>
              <a:rPr lang="ar-LB" sz="2000" dirty="0" smtClean="0">
                <a:latin typeface="Gill Sans"/>
                <a:ea typeface="Gill Sans"/>
                <a:cs typeface="Gill Sans"/>
                <a:sym typeface="Gill Sans"/>
              </a:rPr>
              <a:t>وبدقة</a:t>
            </a:r>
            <a:endParaRPr lang="ar-LB" sz="2000" dirty="0">
              <a:latin typeface="Gill Sans"/>
              <a:ea typeface="Gill Sans"/>
              <a:cs typeface="Gill Sans"/>
              <a:sym typeface="Gill Sans"/>
            </a:endParaRPr>
          </a:p>
          <a:p>
            <a:pPr lvl="0" algn="just" rtl="1">
              <a:spcBef>
                <a:spcPts val="600"/>
              </a:spcBef>
              <a:buSzPts val="2000"/>
            </a:pPr>
            <a:r>
              <a:rPr lang="ar-LB" sz="2000" b="1" dirty="0">
                <a:latin typeface="Gill Sans"/>
                <a:ea typeface="Gill Sans"/>
                <a:cs typeface="Gill Sans"/>
                <a:sym typeface="Gill Sans"/>
              </a:rPr>
              <a:t>بيانات المعارف أو </a:t>
            </a:r>
            <a:r>
              <a:rPr lang="ar-LB" sz="2000" b="1" dirty="0" smtClean="0">
                <a:latin typeface="Gill Sans"/>
                <a:ea typeface="Gill Sans"/>
                <a:cs typeface="Gill Sans"/>
                <a:sym typeface="Gill Sans"/>
              </a:rPr>
              <a:t>المهارات</a:t>
            </a:r>
            <a:r>
              <a:rPr lang="ar-LB" sz="2000" b="1" dirty="0">
                <a:latin typeface="Gill Sans"/>
                <a:ea typeface="Gill Sans"/>
                <a:cs typeface="Gill Sans"/>
                <a:sym typeface="Gill Sans"/>
              </a:rPr>
              <a:t>:  </a:t>
            </a:r>
            <a:r>
              <a:rPr lang="ar-LB" sz="2000" dirty="0">
                <a:latin typeface="Gill Sans"/>
                <a:ea typeface="Gill Sans"/>
                <a:cs typeface="Gill Sans"/>
                <a:sym typeface="Gill Sans"/>
              </a:rPr>
              <a:t>تلاوة أو القراءة بالإشارة بطلاقة لنص متتالٍ بمستوى صفي معيّن بسرعة </a:t>
            </a:r>
            <a:r>
              <a:rPr lang="ar-LB" sz="2000" dirty="0" smtClean="0">
                <a:latin typeface="Gill Sans"/>
                <a:ea typeface="Gill Sans"/>
                <a:cs typeface="Gill Sans"/>
                <a:sym typeface="Gill Sans"/>
              </a:rPr>
              <a:t>وبدقة</a:t>
            </a:r>
            <a:endParaRPr lang="ar-LB" sz="2000" dirty="0">
              <a:latin typeface="Gill Sans"/>
              <a:ea typeface="Gill Sans"/>
              <a:cs typeface="Gill Sans"/>
              <a:sym typeface="Gill Sans"/>
            </a:endParaRPr>
          </a:p>
        </p:txBody>
      </p:sp>
      <p:sp>
        <p:nvSpPr>
          <p:cNvPr id="1325" name="Google Shape;1325;p26"/>
          <p:cNvSpPr txBox="1"/>
          <p:nvPr/>
        </p:nvSpPr>
        <p:spPr>
          <a:xfrm>
            <a:off x="609600" y="4172620"/>
            <a:ext cx="5120640" cy="1800463"/>
          </a:xfrm>
          <a:prstGeom prst="rect">
            <a:avLst/>
          </a:prstGeom>
          <a:noFill/>
          <a:ln>
            <a:noFill/>
          </a:ln>
        </p:spPr>
        <p:txBody>
          <a:bodyPr spcFirstLastPara="1" wrap="square" lIns="91425" tIns="91425" rIns="91425" bIns="91425" anchor="t" anchorCtr="0">
            <a:spAutoFit/>
          </a:bodyPr>
          <a:lstStyle/>
          <a:p>
            <a:pPr marL="94234" lvl="0" algn="r" rtl="1">
              <a:spcBef>
                <a:spcPts val="600"/>
              </a:spcBef>
              <a:buSzPts val="2116"/>
            </a:pPr>
            <a:r>
              <a:rPr lang="ar-LB" sz="2000" dirty="0" smtClean="0">
                <a:latin typeface="Gill Sans"/>
                <a:ea typeface="Gill Sans"/>
                <a:cs typeface="Gill Sans"/>
                <a:sym typeface="Gill Sans"/>
              </a:rPr>
              <a:t>للإجابة عن هذا البند بشكل صحيح على المتعلّم أن يكون قادرًا على فكّ رموز مقطع ما بسرعة (في أقلّ من دقيقة) واسترجاع معلومة واحدة صريحة. بالتالي، </a:t>
            </a:r>
            <a:r>
              <a:rPr lang="ar-LB" sz="2000" dirty="0">
                <a:latin typeface="Simplified Arabic" panose="02020603050405020304" pitchFamily="18" charset="-78"/>
                <a:ea typeface="Gill Sans"/>
                <a:cs typeface="Simplified Arabic" panose="02020603050405020304" pitchFamily="18" charset="-78"/>
                <a:sym typeface="Gill Sans"/>
              </a:rPr>
              <a:t>يمكن تصنيف البند بأنّه «مناسب </a:t>
            </a:r>
            <a:r>
              <a:rPr lang="ar-LB" sz="2000" dirty="0" smtClean="0">
                <a:latin typeface="Simplified Arabic" panose="02020603050405020304" pitchFamily="18" charset="-78"/>
                <a:ea typeface="Gill Sans"/>
                <a:cs typeface="Simplified Arabic" panose="02020603050405020304" pitchFamily="18" charset="-78"/>
                <a:sym typeface="Gill Sans"/>
              </a:rPr>
              <a:t>جزئّيًّا» بما </a:t>
            </a:r>
            <a:r>
              <a:rPr lang="ar-LB" sz="2000" dirty="0">
                <a:latin typeface="Simplified Arabic" panose="02020603050405020304" pitchFamily="18" charset="-78"/>
                <a:ea typeface="Gill Sans"/>
                <a:cs typeface="Simplified Arabic" panose="02020603050405020304" pitchFamily="18" charset="-78"/>
                <a:sym typeface="Gill Sans"/>
              </a:rPr>
              <a:t>أنّه </a:t>
            </a:r>
            <a:r>
              <a:rPr lang="ar-LB" sz="2000" dirty="0" smtClean="0">
                <a:latin typeface="Simplified Arabic" panose="02020603050405020304" pitchFamily="18" charset="-78"/>
                <a:ea typeface="Gill Sans"/>
                <a:cs typeface="Simplified Arabic" panose="02020603050405020304" pitchFamily="18" charset="-78"/>
                <a:sym typeface="Gill Sans"/>
              </a:rPr>
              <a:t>يستلزممعرفة ببيانين مختلفين من بيانات المعارف و/أو المهارات.</a:t>
            </a:r>
            <a:endParaRPr sz="2000" b="0" i="0" u="none" strike="noStrike" cap="none" dirty="0">
              <a:solidFill>
                <a:srgbClr val="000000"/>
              </a:solidFill>
              <a:latin typeface="Gill Sans"/>
              <a:ea typeface="Gill Sans"/>
              <a:cs typeface="Gill Sans"/>
              <a:sym typeface="Gill Sans"/>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330"/>
        <p:cNvGrpSpPr/>
        <p:nvPr/>
      </p:nvGrpSpPr>
      <p:grpSpPr>
        <a:xfrm>
          <a:off x="0" y="0"/>
          <a:ext cx="0" cy="0"/>
          <a:chOff x="0" y="0"/>
          <a:chExt cx="0" cy="0"/>
        </a:xfrm>
      </p:grpSpPr>
      <p:sp>
        <p:nvSpPr>
          <p:cNvPr id="1331" name="Google Shape;1331;p27"/>
          <p:cNvSpPr txBox="1">
            <a:spLocks noGrp="1"/>
          </p:cNvSpPr>
          <p:nvPr>
            <p:ph type="title"/>
          </p:nvPr>
        </p:nvSpPr>
        <p:spPr>
          <a:xfrm>
            <a:off x="609600" y="771348"/>
            <a:ext cx="10871200" cy="646290"/>
          </a:xfrm>
          <a:prstGeom prst="rect">
            <a:avLst/>
          </a:prstGeom>
          <a:noFill/>
          <a:ln>
            <a:noFill/>
          </a:ln>
        </p:spPr>
        <p:txBody>
          <a:bodyPr spcFirstLastPara="1" wrap="square" lIns="91425" tIns="45700" rIns="91425" bIns="45700" anchor="b" anchorCtr="0">
            <a:spAutoFit/>
          </a:bodyPr>
          <a:lstStyle/>
          <a:p>
            <a:pPr marL="0" lvl="0" indent="0" algn="r" rtl="1">
              <a:lnSpc>
                <a:spcPct val="100000"/>
              </a:lnSpc>
              <a:spcBef>
                <a:spcPts val="0"/>
              </a:spcBef>
              <a:spcAft>
                <a:spcPts val="0"/>
              </a:spcAft>
              <a:buSzPts val="1800"/>
              <a:buNone/>
            </a:pPr>
            <a:r>
              <a:rPr lang="ar-LB" sz="3600" dirty="0" smtClean="0">
                <a:latin typeface="Simplified Arabic" panose="02020603050405020304" pitchFamily="18" charset="-78"/>
                <a:cs typeface="Simplified Arabic" panose="02020603050405020304" pitchFamily="18" charset="-78"/>
              </a:rPr>
              <a:t>مثل: بند غير مناسب</a:t>
            </a:r>
            <a:endParaRPr sz="3600" dirty="0">
              <a:latin typeface="Simplified Arabic" panose="02020603050405020304" pitchFamily="18" charset="-78"/>
              <a:cs typeface="Simplified Arabic" panose="02020603050405020304" pitchFamily="18" charset="-78"/>
            </a:endParaRPr>
          </a:p>
        </p:txBody>
      </p:sp>
      <p:sp>
        <p:nvSpPr>
          <p:cNvPr id="1332" name="Google Shape;1332;p27"/>
          <p:cNvSpPr txBox="1">
            <a:spLocks noGrp="1"/>
          </p:cNvSpPr>
          <p:nvPr>
            <p:ph type="body" idx="1"/>
          </p:nvPr>
        </p:nvSpPr>
        <p:spPr>
          <a:xfrm>
            <a:off x="609600" y="1600201"/>
            <a:ext cx="5486400" cy="3777342"/>
          </a:xfrm>
          <a:prstGeom prst="rect">
            <a:avLst/>
          </a:prstGeom>
          <a:solidFill>
            <a:schemeClr val="lt1"/>
          </a:solidFill>
          <a:ln>
            <a:noFill/>
          </a:ln>
        </p:spPr>
        <p:txBody>
          <a:bodyPr spcFirstLastPara="1" wrap="square" lIns="91425" tIns="45700" rIns="91425" bIns="45700" anchor="t" anchorCtr="0">
            <a:normAutofit/>
          </a:bodyPr>
          <a:lstStyle/>
          <a:p>
            <a:pPr marL="94234" lvl="0" indent="0" algn="r" rtl="1">
              <a:lnSpc>
                <a:spcPct val="100000"/>
              </a:lnSpc>
              <a:spcBef>
                <a:spcPts val="1200"/>
              </a:spcBef>
              <a:spcAft>
                <a:spcPts val="0"/>
              </a:spcAft>
              <a:buSzPts val="2116"/>
              <a:buNone/>
            </a:pPr>
            <a:r>
              <a:rPr lang="ar-LB" b="1" dirty="0" smtClean="0"/>
              <a:t>الصف والمادّة: </a:t>
            </a:r>
            <a:r>
              <a:rPr lang="ar-LB" dirty="0" smtClean="0"/>
              <a:t>الصف 2 قراءة</a:t>
            </a:r>
          </a:p>
          <a:p>
            <a:pPr marL="94234" lvl="0" indent="0" algn="r" rtl="1">
              <a:lnSpc>
                <a:spcPct val="100000"/>
              </a:lnSpc>
              <a:spcBef>
                <a:spcPts val="1200"/>
              </a:spcBef>
              <a:spcAft>
                <a:spcPts val="0"/>
              </a:spcAft>
              <a:buSzPts val="2116"/>
              <a:buNone/>
            </a:pPr>
            <a:r>
              <a:rPr lang="ar-LB" b="1" dirty="0" smtClean="0"/>
              <a:t>أي من هذه الجمل </a:t>
            </a:r>
            <a:r>
              <a:rPr lang="ar-LB" b="1" dirty="0" smtClean="0"/>
              <a:t>مضبوطة بعلامات الوقف </a:t>
            </a:r>
            <a:r>
              <a:rPr lang="ar-LB" b="1" dirty="0" smtClean="0"/>
              <a:t>بشكل صحيح كسؤال؟</a:t>
            </a:r>
          </a:p>
          <a:p>
            <a:pPr marL="94234" lvl="0" indent="0" algn="r" rtl="1">
              <a:lnSpc>
                <a:spcPct val="100000"/>
              </a:lnSpc>
              <a:spcBef>
                <a:spcPts val="1200"/>
              </a:spcBef>
              <a:spcAft>
                <a:spcPts val="0"/>
              </a:spcAft>
              <a:buSzPts val="2116"/>
              <a:buNone/>
            </a:pPr>
            <a:r>
              <a:rPr lang="ar-LB" dirty="0" smtClean="0"/>
              <a:t>أ. أين الكلب!</a:t>
            </a:r>
          </a:p>
          <a:p>
            <a:pPr marL="94234" lvl="0" indent="0" algn="r" rtl="1">
              <a:lnSpc>
                <a:spcPct val="100000"/>
              </a:lnSpc>
              <a:spcBef>
                <a:spcPts val="1200"/>
              </a:spcBef>
              <a:spcAft>
                <a:spcPts val="0"/>
              </a:spcAft>
              <a:buSzPts val="2116"/>
              <a:buNone/>
            </a:pPr>
            <a:r>
              <a:rPr lang="ar-LB" dirty="0" smtClean="0"/>
              <a:t>ب. أين الكلب.</a:t>
            </a:r>
          </a:p>
          <a:p>
            <a:pPr marL="94234" lvl="0" indent="0" algn="r" rtl="1">
              <a:lnSpc>
                <a:spcPct val="100000"/>
              </a:lnSpc>
              <a:spcBef>
                <a:spcPts val="1200"/>
              </a:spcBef>
              <a:spcAft>
                <a:spcPts val="0"/>
              </a:spcAft>
              <a:buSzPts val="2116"/>
              <a:buNone/>
            </a:pPr>
            <a:r>
              <a:rPr lang="ar-LB" b="1" dirty="0" smtClean="0"/>
              <a:t>ج. أين الكلب؟</a:t>
            </a:r>
          </a:p>
          <a:p>
            <a:pPr marL="94234" lvl="0" indent="0" algn="r" rtl="1">
              <a:lnSpc>
                <a:spcPct val="100000"/>
              </a:lnSpc>
              <a:spcBef>
                <a:spcPts val="1200"/>
              </a:spcBef>
              <a:spcAft>
                <a:spcPts val="0"/>
              </a:spcAft>
              <a:buSzPts val="2116"/>
              <a:buNone/>
            </a:pPr>
            <a:r>
              <a:rPr lang="ar-LB" dirty="0" smtClean="0"/>
              <a:t>د. أين الكلب:</a:t>
            </a:r>
            <a:endParaRPr lang="en-GB" b="1" dirty="0"/>
          </a:p>
        </p:txBody>
      </p:sp>
      <p:sp>
        <p:nvSpPr>
          <p:cNvPr id="1333" name="Google Shape;1333;p27"/>
          <p:cNvSpPr/>
          <p:nvPr/>
        </p:nvSpPr>
        <p:spPr>
          <a:xfrm>
            <a:off x="609600" y="425148"/>
            <a:ext cx="670200" cy="692400"/>
          </a:xfrm>
          <a:prstGeom prst="plus">
            <a:avLst>
              <a:gd name="adj" fmla="val 25000"/>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4" name="Google Shape;1334;p27"/>
          <p:cNvSpPr/>
          <p:nvPr/>
        </p:nvSpPr>
        <p:spPr>
          <a:xfrm>
            <a:off x="6618514" y="1773102"/>
            <a:ext cx="4158343" cy="1394700"/>
          </a:xfrm>
          <a:prstGeom prst="rect">
            <a:avLst/>
          </a:prstGeom>
          <a:noFill/>
          <a:ln>
            <a:noFill/>
          </a:ln>
        </p:spPr>
        <p:txBody>
          <a:bodyPr spcFirstLastPara="1" wrap="square" lIns="91425" tIns="45700" rIns="91425" bIns="45700" anchor="t" anchorCtr="0">
            <a:spAutoFit/>
          </a:bodyPr>
          <a:lstStyle/>
          <a:p>
            <a:pPr marL="94234" marR="0" lvl="0" indent="0" algn="r" rtl="1">
              <a:lnSpc>
                <a:spcPct val="100000"/>
              </a:lnSpc>
              <a:spcBef>
                <a:spcPts val="0"/>
              </a:spcBef>
              <a:spcAft>
                <a:spcPts val="0"/>
              </a:spcAft>
              <a:buClr>
                <a:srgbClr val="000000"/>
              </a:buClr>
              <a:buSzPts val="2116"/>
              <a:buFont typeface="Arial"/>
              <a:buNone/>
            </a:pPr>
            <a:r>
              <a:rPr lang="ar-LB" sz="2116" b="0" i="0" u="none" strike="noStrike" cap="none" dirty="0" smtClean="0">
                <a:solidFill>
                  <a:srgbClr val="000000"/>
                </a:solidFill>
                <a:latin typeface="Gill Sans"/>
                <a:ea typeface="Gill Sans"/>
                <a:cs typeface="Gill Sans"/>
                <a:sym typeface="Gill Sans"/>
              </a:rPr>
              <a:t>هذا البند هو بند «غير مناسب « إذ يستلزم من المتعلّم أن يبيّن بشكل صريح تحصيله بالنسبة إلى علامات الوقف، وهذا أمر لا مرجع له في إطار الكفاءة العالمي</a:t>
            </a:r>
            <a:endParaRPr dirty="0"/>
          </a:p>
        </p:txBody>
      </p:sp>
      <p:pic>
        <p:nvPicPr>
          <p:cNvPr id="2" name="Picture 1" descr="A black and white logo&#10;&#10;Description automatically generated with low confidence">
            <a:extLst>
              <a:ext uri="{FF2B5EF4-FFF2-40B4-BE49-F238E27FC236}">
                <a16:creationId xmlns:a16="http://schemas.microsoft.com/office/drawing/2014/main" xmlns="" id="{000492C2-6098-C5E3-3E3E-2E9A9F005E4A}"/>
              </a:ext>
            </a:extLst>
          </p:cNvPr>
          <p:cNvPicPr>
            <a:picLocks noChangeAspect="1"/>
          </p:cNvPicPr>
          <p:nvPr/>
        </p:nvPicPr>
        <p:blipFill rotWithShape="1">
          <a:blip r:embed="rId3"/>
          <a:srcRect l="56736" t="15091" r="16052" b="56378"/>
          <a:stretch/>
        </p:blipFill>
        <p:spPr>
          <a:xfrm>
            <a:off x="11085812" y="5960933"/>
            <a:ext cx="789975" cy="64008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3"/>
          <p:cNvSpPr txBox="1">
            <a:spLocks noGrp="1"/>
          </p:cNvSpPr>
          <p:nvPr>
            <p:ph type="title"/>
          </p:nvPr>
        </p:nvSpPr>
        <p:spPr>
          <a:xfrm>
            <a:off x="609600" y="648237"/>
            <a:ext cx="10871200" cy="769401"/>
          </a:xfrm>
        </p:spPr>
        <p:txBody>
          <a:bodyPr/>
          <a:lstStyle/>
          <a:p>
            <a:pPr lvl="0" algn="r" rtl="1"/>
            <a:r>
              <a:rPr lang="ar-LB" sz="4400" b="1" dirty="0" smtClean="0">
                <a:latin typeface="Simplified Arabic" panose="02020603050405020304" pitchFamily="18" charset="-78"/>
                <a:cs typeface="Simplified Arabic" panose="02020603050405020304" pitchFamily="18" charset="-78"/>
              </a:rPr>
              <a:t>الترحيب والتعارف</a:t>
            </a:r>
            <a:endParaRPr lang="en-US" sz="4400" b="1" dirty="0">
              <a:latin typeface="Simplified Arabic" panose="02020603050405020304" pitchFamily="18" charset="-78"/>
              <a:cs typeface="Simplified Arabic" panose="02020603050405020304" pitchFamily="18" charset="-78"/>
            </a:endParaRPr>
          </a:p>
        </p:txBody>
      </p:sp>
      <p:sp>
        <p:nvSpPr>
          <p:cNvPr id="357" name="Google Shape;357;p3"/>
          <p:cNvSpPr txBox="1">
            <a:spLocks noGrp="1"/>
          </p:cNvSpPr>
          <p:nvPr>
            <p:ph type="body" idx="1"/>
          </p:nvPr>
        </p:nvSpPr>
        <p:spPr/>
        <p:txBody>
          <a:bodyPr>
            <a:normAutofit/>
          </a:bodyPr>
          <a:lstStyle/>
          <a:p>
            <a:pPr marL="94234" lvl="0" indent="0" algn="r" rtl="1">
              <a:buNone/>
            </a:pPr>
            <a:r>
              <a:rPr lang="ar-LB" sz="3200" b="1" dirty="0" smtClean="0">
                <a:latin typeface="Simplified Arabic" panose="02020603050405020304" pitchFamily="18" charset="-78"/>
                <a:cs typeface="Simplified Arabic" panose="02020603050405020304" pitchFamily="18" charset="-78"/>
              </a:rPr>
              <a:t>المشاركون في الورشة</a:t>
            </a:r>
            <a:endParaRPr lang="en-US" sz="3200" b="1" dirty="0">
              <a:latin typeface="Simplified Arabic" panose="02020603050405020304" pitchFamily="18" charset="-78"/>
              <a:cs typeface="Simplified Arabic" panose="02020603050405020304" pitchFamily="18" charset="-78"/>
            </a:endParaRPr>
          </a:p>
          <a:p>
            <a:pPr lvl="0" algn="r" rtl="1"/>
            <a:r>
              <a:rPr lang="ar-LB" sz="3200" dirty="0" smtClean="0">
                <a:latin typeface="Simplified Arabic" panose="02020603050405020304" pitchFamily="18" charset="-78"/>
                <a:cs typeface="Simplified Arabic" panose="02020603050405020304" pitchFamily="18" charset="-78"/>
              </a:rPr>
              <a:t>مسؤولون من وزارة التربية – [الاسم، الموقع، المركز]</a:t>
            </a:r>
          </a:p>
          <a:p>
            <a:pPr lvl="0" algn="r" rtl="1"/>
            <a:r>
              <a:rPr lang="ar-LB" sz="3200" dirty="0" smtClean="0">
                <a:latin typeface="Simplified Arabic" panose="02020603050405020304" pitchFamily="18" charset="-78"/>
                <a:cs typeface="Simplified Arabic" panose="02020603050405020304" pitchFamily="18" charset="-78"/>
              </a:rPr>
              <a:t>مسؤولون عن التقييم من الحكومة - </a:t>
            </a:r>
            <a:r>
              <a:rPr lang="ar-LB" sz="3200" dirty="0">
                <a:latin typeface="Simplified Arabic" panose="02020603050405020304" pitchFamily="18" charset="-78"/>
                <a:cs typeface="Simplified Arabic" panose="02020603050405020304" pitchFamily="18" charset="-78"/>
              </a:rPr>
              <a:t>[الاسم، الموقع، المركز</a:t>
            </a:r>
            <a:r>
              <a:rPr lang="ar-LB" sz="3200" dirty="0" smtClean="0">
                <a:latin typeface="Simplified Arabic" panose="02020603050405020304" pitchFamily="18" charset="-78"/>
                <a:cs typeface="Simplified Arabic" panose="02020603050405020304" pitchFamily="18" charset="-78"/>
              </a:rPr>
              <a:t>]</a:t>
            </a:r>
          </a:p>
          <a:p>
            <a:pPr lvl="0" algn="r" rtl="1"/>
            <a:r>
              <a:rPr lang="ar-LB" sz="3200" dirty="0">
                <a:latin typeface="Simplified Arabic" panose="02020603050405020304" pitchFamily="18" charset="-78"/>
                <a:cs typeface="Simplified Arabic" panose="02020603050405020304" pitchFamily="18" charset="-78"/>
              </a:rPr>
              <a:t>أعضاء الهيئة التحكيمية - [الاسم، الموقع، المركز</a:t>
            </a:r>
            <a:r>
              <a:rPr lang="ar-LB" sz="3200" dirty="0" smtClean="0">
                <a:latin typeface="Simplified Arabic" panose="02020603050405020304" pitchFamily="18" charset="-78"/>
                <a:cs typeface="Simplified Arabic" panose="02020603050405020304" pitchFamily="18" charset="-78"/>
              </a:rPr>
              <a:t>]</a:t>
            </a:r>
          </a:p>
          <a:p>
            <a:pPr lvl="0" algn="r" rtl="1"/>
            <a:r>
              <a:rPr lang="ar-LB" sz="3200" dirty="0">
                <a:latin typeface="Simplified Arabic" panose="02020603050405020304" pitchFamily="18" charset="-78"/>
                <a:cs typeface="Simplified Arabic" panose="02020603050405020304" pitchFamily="18" charset="-78"/>
              </a:rPr>
              <a:t>أشخاص مرجع / مراقبون - [الاسم، الموقع، المركز</a:t>
            </a:r>
            <a:r>
              <a:rPr lang="ar-LB" sz="3200" dirty="0" smtClean="0">
                <a:latin typeface="Simplified Arabic" panose="02020603050405020304" pitchFamily="18" charset="-78"/>
                <a:cs typeface="Simplified Arabic" panose="02020603050405020304" pitchFamily="18" charset="-78"/>
              </a:rPr>
              <a:t>]</a:t>
            </a:r>
            <a:endParaRPr lang="en-US" sz="3200" dirty="0">
              <a:latin typeface="Simplified Arabic" panose="02020603050405020304" pitchFamily="18" charset="-78"/>
              <a:cs typeface="Simplified Arabic" panose="02020603050405020304" pitchFamily="18" charset="-78"/>
            </a:endParaRPr>
          </a:p>
        </p:txBody>
      </p:sp>
      <p:sp>
        <p:nvSpPr>
          <p:cNvPr id="359" name="Google Shape;359;p3"/>
          <p:cNvSpPr/>
          <p:nvPr/>
        </p:nvSpPr>
        <p:spPr>
          <a:xfrm>
            <a:off x="909925" y="630340"/>
            <a:ext cx="670200" cy="692400"/>
          </a:xfrm>
          <a:prstGeom prst="plus">
            <a:avLst>
              <a:gd name="adj" fmla="val 25000"/>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pic>
        <p:nvPicPr>
          <p:cNvPr id="2" name="Picture 1" descr="A black and white logo&#10;&#10;Description automatically generated with low confidence">
            <a:extLst>
              <a:ext uri="{FF2B5EF4-FFF2-40B4-BE49-F238E27FC236}">
                <a16:creationId xmlns:a16="http://schemas.microsoft.com/office/drawing/2014/main" xmlns="" id="{C8664FD0-93EC-EB6C-575E-424A0076F801}"/>
              </a:ext>
            </a:extLst>
          </p:cNvPr>
          <p:cNvPicPr>
            <a:picLocks noChangeAspect="1"/>
          </p:cNvPicPr>
          <p:nvPr/>
        </p:nvPicPr>
        <p:blipFill rotWithShape="1">
          <a:blip r:embed="rId3"/>
          <a:srcRect l="56736" t="15091" r="16052" b="56378"/>
          <a:stretch/>
        </p:blipFill>
        <p:spPr>
          <a:xfrm>
            <a:off x="11085812" y="5882323"/>
            <a:ext cx="789975" cy="640080"/>
          </a:xfrm>
          <a:prstGeom prst="rect">
            <a:avLst/>
          </a:prstGeo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LB" b="1" dirty="0">
                <a:latin typeface="Simplified Arabic" panose="02020603050405020304" pitchFamily="18" charset="-78"/>
                <a:cs typeface="Simplified Arabic" panose="02020603050405020304" pitchFamily="18" charset="-78"/>
              </a:rPr>
              <a:t>استمارة تصنيف التوافق</a:t>
            </a:r>
            <a:endParaRPr lang="en-US" dirty="0"/>
          </a:p>
        </p:txBody>
      </p:sp>
      <p:graphicFrame>
        <p:nvGraphicFramePr>
          <p:cNvPr id="4" name="Table 3"/>
          <p:cNvGraphicFramePr>
            <a:graphicFrameLocks noGrp="1"/>
          </p:cNvGraphicFramePr>
          <p:nvPr/>
        </p:nvGraphicFramePr>
        <p:xfrm>
          <a:off x="1134023" y="1622426"/>
          <a:ext cx="9923955" cy="4419600"/>
        </p:xfrm>
        <a:graphic>
          <a:graphicData uri="http://schemas.openxmlformats.org/drawingml/2006/table">
            <a:tbl>
              <a:tblPr rtl="1" firstRow="1" firstCol="1" bandRow="1">
                <a:tableStyleId>{AF71F6A6-84FC-4517-B84F-205E2E999F06}</a:tableStyleId>
              </a:tblPr>
              <a:tblGrid>
                <a:gridCol w="719402"/>
                <a:gridCol w="613214"/>
                <a:gridCol w="842467"/>
                <a:gridCol w="1132198"/>
                <a:gridCol w="1719393"/>
                <a:gridCol w="479601"/>
                <a:gridCol w="582273"/>
                <a:gridCol w="734170"/>
                <a:gridCol w="981003"/>
                <a:gridCol w="1603361"/>
                <a:gridCol w="516873"/>
              </a:tblGrid>
              <a:tr h="291881">
                <a:tc gridSpan="6">
                  <a:txBody>
                    <a:bodyPr/>
                    <a:lstStyle/>
                    <a:p>
                      <a:pPr marL="0" marR="0" algn="r" rtl="1">
                        <a:spcBef>
                          <a:spcPts val="100"/>
                        </a:spcBef>
                        <a:spcAft>
                          <a:spcPts val="10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marL="0" marR="0" algn="ctr" rtl="1">
                        <a:spcBef>
                          <a:spcPts val="100"/>
                        </a:spcBef>
                        <a:spcAft>
                          <a:spcPts val="100"/>
                        </a:spcAft>
                      </a:pPr>
                      <a:r>
                        <a:rPr lang="ar-SA" sz="1000">
                          <a:effectLst/>
                        </a:rPr>
                        <a:t>تكون هذه العواميد مطلوبة فقط في حالة "مناسب جزئيًّا". ويمكنك استخدامها لتسجيل أيّ مجالات أو نواتج أو نواتج فرعية أخرى لها صلة بالبند.</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45941">
                <a:tc>
                  <a:txBody>
                    <a:bodyPr/>
                    <a:lstStyle/>
                    <a:p>
                      <a:pPr marL="0" marR="0" algn="r" rtl="1">
                        <a:spcBef>
                          <a:spcPts val="200"/>
                        </a:spcBef>
                        <a:spcAft>
                          <a:spcPts val="200"/>
                        </a:spcAft>
                      </a:pPr>
                      <a:r>
                        <a:rPr lang="ar-SA" sz="1000">
                          <a:effectLst/>
                        </a:rPr>
                        <a:t>السؤال</a:t>
                      </a:r>
                      <a:endParaRPr lang="en-US" sz="900" b="1">
                        <a:solidFill>
                          <a:srgbClr val="000000"/>
                        </a:solidFill>
                        <a:effectLst/>
                        <a:latin typeface="Arial" panose="020B0604020202020204" pitchFamily="34" charset="0"/>
                        <a:ea typeface="Gill Sans" panose="020B0604020202020204" charset="0"/>
                      </a:endParaRPr>
                    </a:p>
                  </a:txBody>
                  <a:tcPr marL="17634" marR="17634" marT="0" marB="0" anchor="ctr"/>
                </a:tc>
                <a:tc>
                  <a:txBody>
                    <a:bodyPr/>
                    <a:lstStyle/>
                    <a:p>
                      <a:pPr marL="0" marR="0" algn="r" rtl="1">
                        <a:spcBef>
                          <a:spcPts val="200"/>
                        </a:spcBef>
                        <a:spcAft>
                          <a:spcPts val="200"/>
                        </a:spcAft>
                      </a:pPr>
                      <a:r>
                        <a:rPr lang="ar-SA" sz="1000">
                          <a:effectLst/>
                        </a:rPr>
                        <a:t>المجال</a:t>
                      </a:r>
                      <a:endParaRPr lang="en-US" sz="900" b="1">
                        <a:solidFill>
                          <a:srgbClr val="000000"/>
                        </a:solidFill>
                        <a:effectLst/>
                        <a:latin typeface="Arial" panose="020B0604020202020204" pitchFamily="34" charset="0"/>
                        <a:ea typeface="Gill Sans" panose="020B0604020202020204" charset="0"/>
                      </a:endParaRPr>
                    </a:p>
                  </a:txBody>
                  <a:tcPr marL="17634" marR="17634" marT="0" marB="0" anchor="ctr"/>
                </a:tc>
                <a:tc>
                  <a:txBody>
                    <a:bodyPr/>
                    <a:lstStyle/>
                    <a:p>
                      <a:pPr marL="0" marR="0" algn="r" rtl="1">
                        <a:spcBef>
                          <a:spcPts val="200"/>
                        </a:spcBef>
                        <a:spcAft>
                          <a:spcPts val="200"/>
                        </a:spcAft>
                      </a:pPr>
                      <a:r>
                        <a:rPr lang="ar-SA" sz="1000">
                          <a:effectLst/>
                        </a:rPr>
                        <a:t>مرجع الناتج</a:t>
                      </a:r>
                      <a:endParaRPr lang="en-US" sz="900" b="1">
                        <a:solidFill>
                          <a:srgbClr val="000000"/>
                        </a:solidFill>
                        <a:effectLst/>
                        <a:latin typeface="Arial" panose="020B0604020202020204" pitchFamily="34" charset="0"/>
                        <a:ea typeface="Gill Sans" panose="020B0604020202020204" charset="0"/>
                      </a:endParaRPr>
                    </a:p>
                  </a:txBody>
                  <a:tcPr marL="17634" marR="17634" marT="0" marB="0" anchor="ctr"/>
                </a:tc>
                <a:tc>
                  <a:txBody>
                    <a:bodyPr/>
                    <a:lstStyle/>
                    <a:p>
                      <a:pPr marL="0" marR="0" algn="r" rtl="1">
                        <a:spcBef>
                          <a:spcPts val="200"/>
                        </a:spcBef>
                        <a:spcAft>
                          <a:spcPts val="200"/>
                        </a:spcAft>
                      </a:pPr>
                      <a:r>
                        <a:rPr lang="ar-SA" sz="1000">
                          <a:effectLst/>
                        </a:rPr>
                        <a:t>مرجع الناتج الفرعي</a:t>
                      </a:r>
                      <a:endParaRPr lang="en-US" sz="900" b="1">
                        <a:solidFill>
                          <a:srgbClr val="000000"/>
                        </a:solidFill>
                        <a:effectLst/>
                        <a:latin typeface="Arial" panose="020B0604020202020204" pitchFamily="34" charset="0"/>
                        <a:ea typeface="Gill Sans" panose="020B0604020202020204" charset="0"/>
                      </a:endParaRPr>
                    </a:p>
                  </a:txBody>
                  <a:tcPr marL="17634" marR="17634" marT="0" marB="0" anchor="ctr"/>
                </a:tc>
                <a:tc>
                  <a:txBody>
                    <a:bodyPr/>
                    <a:lstStyle/>
                    <a:p>
                      <a:pPr marL="0" marR="0" algn="r" rtl="1">
                        <a:spcBef>
                          <a:spcPts val="200"/>
                        </a:spcBef>
                        <a:spcAft>
                          <a:spcPts val="200"/>
                        </a:spcAft>
                      </a:pPr>
                      <a:r>
                        <a:rPr lang="ar-SA" sz="1000">
                          <a:effectLst/>
                        </a:rPr>
                        <a:t>المعرفة أو المهارة</a:t>
                      </a:r>
                      <a:endParaRPr lang="en-US" sz="900" b="1">
                        <a:solidFill>
                          <a:srgbClr val="000000"/>
                        </a:solidFill>
                        <a:effectLst/>
                        <a:latin typeface="Arial" panose="020B0604020202020204" pitchFamily="34" charset="0"/>
                        <a:ea typeface="Gill Sans" panose="020B0604020202020204" charset="0"/>
                      </a:endParaRPr>
                    </a:p>
                  </a:txBody>
                  <a:tcPr marL="17634" marR="17634" marT="0" marB="0" anchor="ctr"/>
                </a:tc>
                <a:tc>
                  <a:txBody>
                    <a:bodyPr/>
                    <a:lstStyle/>
                    <a:p>
                      <a:pPr marL="0" marR="0" algn="r" rtl="1">
                        <a:spcBef>
                          <a:spcPts val="200"/>
                        </a:spcBef>
                        <a:spcAft>
                          <a:spcPts val="200"/>
                        </a:spcAft>
                      </a:pPr>
                      <a:r>
                        <a:rPr lang="ar-SA" sz="1000">
                          <a:effectLst/>
                        </a:rPr>
                        <a:t>مناسب</a:t>
                      </a:r>
                      <a:endParaRPr lang="en-US" sz="900" b="1">
                        <a:solidFill>
                          <a:srgbClr val="000000"/>
                        </a:solidFill>
                        <a:effectLst/>
                        <a:latin typeface="Arial" panose="020B0604020202020204" pitchFamily="34" charset="0"/>
                        <a:ea typeface="Gill Sans" panose="020B0604020202020204" charset="0"/>
                      </a:endParaRPr>
                    </a:p>
                  </a:txBody>
                  <a:tcPr marL="17634" marR="17634" marT="0" marB="0" anchor="ctr"/>
                </a:tc>
                <a:tc>
                  <a:txBody>
                    <a:bodyPr/>
                    <a:lstStyle/>
                    <a:p>
                      <a:pPr marL="0" marR="0" algn="r" rtl="1">
                        <a:spcBef>
                          <a:spcPts val="200"/>
                        </a:spcBef>
                        <a:spcAft>
                          <a:spcPts val="200"/>
                        </a:spcAft>
                      </a:pPr>
                      <a:r>
                        <a:rPr lang="ar-SA" sz="1000">
                          <a:effectLst/>
                        </a:rPr>
                        <a:t>المجال</a:t>
                      </a:r>
                      <a:endParaRPr lang="en-US" sz="900" b="1">
                        <a:solidFill>
                          <a:srgbClr val="000000"/>
                        </a:solidFill>
                        <a:effectLst/>
                        <a:latin typeface="Arial" panose="020B0604020202020204" pitchFamily="34" charset="0"/>
                        <a:ea typeface="Gill Sans" panose="020B0604020202020204" charset="0"/>
                      </a:endParaRPr>
                    </a:p>
                  </a:txBody>
                  <a:tcPr marL="17634" marR="17634" marT="0" marB="0" anchor="ctr"/>
                </a:tc>
                <a:tc>
                  <a:txBody>
                    <a:bodyPr/>
                    <a:lstStyle/>
                    <a:p>
                      <a:pPr marL="0" marR="0" algn="r" rtl="1">
                        <a:spcBef>
                          <a:spcPts val="200"/>
                        </a:spcBef>
                        <a:spcAft>
                          <a:spcPts val="200"/>
                        </a:spcAft>
                      </a:pPr>
                      <a:r>
                        <a:rPr lang="ar-SA" sz="1000">
                          <a:effectLst/>
                        </a:rPr>
                        <a:t>مرجع الناتج</a:t>
                      </a:r>
                      <a:endParaRPr lang="en-US" sz="900" b="1">
                        <a:solidFill>
                          <a:srgbClr val="000000"/>
                        </a:solidFill>
                        <a:effectLst/>
                        <a:latin typeface="Arial" panose="020B0604020202020204" pitchFamily="34" charset="0"/>
                        <a:ea typeface="Gill Sans" panose="020B0604020202020204" charset="0"/>
                      </a:endParaRPr>
                    </a:p>
                  </a:txBody>
                  <a:tcPr marL="17634" marR="17634" marT="0" marB="0" anchor="ctr"/>
                </a:tc>
                <a:tc>
                  <a:txBody>
                    <a:bodyPr/>
                    <a:lstStyle/>
                    <a:p>
                      <a:pPr marL="0" marR="0" algn="r" rtl="1">
                        <a:spcBef>
                          <a:spcPts val="200"/>
                        </a:spcBef>
                        <a:spcAft>
                          <a:spcPts val="200"/>
                        </a:spcAft>
                      </a:pPr>
                      <a:r>
                        <a:rPr lang="ar-SA" sz="1000">
                          <a:effectLst/>
                        </a:rPr>
                        <a:t>مرجع الناتج الفرعي</a:t>
                      </a:r>
                      <a:endParaRPr lang="en-US" sz="900" b="1">
                        <a:solidFill>
                          <a:srgbClr val="000000"/>
                        </a:solidFill>
                        <a:effectLst/>
                        <a:latin typeface="Arial" panose="020B0604020202020204" pitchFamily="34" charset="0"/>
                        <a:ea typeface="Gill Sans" panose="020B0604020202020204" charset="0"/>
                      </a:endParaRPr>
                    </a:p>
                  </a:txBody>
                  <a:tcPr marL="17634" marR="17634" marT="0" marB="0" anchor="ctr"/>
                </a:tc>
                <a:tc>
                  <a:txBody>
                    <a:bodyPr/>
                    <a:lstStyle/>
                    <a:p>
                      <a:pPr marL="0" marR="0" algn="r" rtl="1">
                        <a:spcBef>
                          <a:spcPts val="200"/>
                        </a:spcBef>
                        <a:spcAft>
                          <a:spcPts val="200"/>
                        </a:spcAft>
                      </a:pPr>
                      <a:r>
                        <a:rPr lang="ar-SA" sz="1000">
                          <a:effectLst/>
                        </a:rPr>
                        <a:t>المعرفة أو المهارة</a:t>
                      </a:r>
                      <a:endParaRPr lang="en-US" sz="900" b="1">
                        <a:solidFill>
                          <a:srgbClr val="000000"/>
                        </a:solidFill>
                        <a:effectLst/>
                        <a:latin typeface="Arial" panose="020B0604020202020204" pitchFamily="34" charset="0"/>
                        <a:ea typeface="Gill Sans" panose="020B0604020202020204" charset="0"/>
                      </a:endParaRPr>
                    </a:p>
                  </a:txBody>
                  <a:tcPr marL="17634" marR="17634" marT="0" marB="0" anchor="ctr"/>
                </a:tc>
                <a:tc>
                  <a:txBody>
                    <a:bodyPr/>
                    <a:lstStyle/>
                    <a:p>
                      <a:pPr marL="0" marR="0" algn="r" rtl="1">
                        <a:spcBef>
                          <a:spcPts val="200"/>
                        </a:spcBef>
                        <a:spcAft>
                          <a:spcPts val="200"/>
                        </a:spcAft>
                      </a:pPr>
                      <a:r>
                        <a:rPr lang="ar-SA" sz="1000">
                          <a:effectLst/>
                        </a:rPr>
                        <a:t>مناسب</a:t>
                      </a:r>
                      <a:endParaRPr lang="en-US" sz="900" b="1">
                        <a:solidFill>
                          <a:srgbClr val="000000"/>
                        </a:solidFill>
                        <a:effectLst/>
                        <a:latin typeface="Arial" panose="020B0604020202020204" pitchFamily="34" charset="0"/>
                        <a:ea typeface="Gill Sans" panose="020B0604020202020204" charset="0"/>
                      </a:endParaRPr>
                    </a:p>
                  </a:txBody>
                  <a:tcPr marL="17634" marR="17634" marT="0" marB="0" anchor="ctr"/>
                </a:tc>
              </a:tr>
              <a:tr h="145941">
                <a:tc>
                  <a:txBody>
                    <a:bodyPr/>
                    <a:lstStyle/>
                    <a:p>
                      <a:pPr marL="0" marR="0" algn="ctr" rtl="1">
                        <a:spcBef>
                          <a:spcPts val="150"/>
                        </a:spcBef>
                        <a:spcAft>
                          <a:spcPts val="150"/>
                        </a:spcAft>
                      </a:pPr>
                      <a:r>
                        <a:rPr lang="en-US" sz="1000">
                          <a:effectLst/>
                        </a:rPr>
                        <a:t>1</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algn="r" rtl="1">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algn="r" rtl="1">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algn="r" rtl="1">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algn="r" rtl="1">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algn="r" rtl="1">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algn="r" rtl="1">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algn="r" rtl="1">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algn="r" rtl="1">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algn="r" rtl="1">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algn="r" rtl="1">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r>
              <a:tr h="145941">
                <a:tc>
                  <a:txBody>
                    <a:bodyPr/>
                    <a:lstStyle/>
                    <a:p>
                      <a:pPr marL="0" marR="0" algn="ctr" rtl="0">
                        <a:spcBef>
                          <a:spcPts val="150"/>
                        </a:spcBef>
                        <a:spcAft>
                          <a:spcPts val="150"/>
                        </a:spcAft>
                      </a:pPr>
                      <a:r>
                        <a:rPr lang="en-US" sz="1000">
                          <a:effectLst/>
                        </a:rPr>
                        <a:t>2</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r>
              <a:tr h="145941">
                <a:tc>
                  <a:txBody>
                    <a:bodyPr/>
                    <a:lstStyle/>
                    <a:p>
                      <a:pPr marL="0" marR="0" algn="ctr" rtl="0">
                        <a:spcBef>
                          <a:spcPts val="150"/>
                        </a:spcBef>
                        <a:spcAft>
                          <a:spcPts val="150"/>
                        </a:spcAft>
                      </a:pPr>
                      <a:r>
                        <a:rPr lang="en-US" sz="1000">
                          <a:effectLst/>
                        </a:rPr>
                        <a:t>3</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r>
              <a:tr h="145941">
                <a:tc>
                  <a:txBody>
                    <a:bodyPr/>
                    <a:lstStyle/>
                    <a:p>
                      <a:pPr marL="0" marR="0" algn="ctr" rtl="0">
                        <a:spcBef>
                          <a:spcPts val="150"/>
                        </a:spcBef>
                        <a:spcAft>
                          <a:spcPts val="150"/>
                        </a:spcAft>
                      </a:pPr>
                      <a:r>
                        <a:rPr lang="en-US" sz="1000">
                          <a:effectLst/>
                        </a:rPr>
                        <a:t>4</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r>
              <a:tr h="145941">
                <a:tc>
                  <a:txBody>
                    <a:bodyPr/>
                    <a:lstStyle/>
                    <a:p>
                      <a:pPr marL="0" marR="0" algn="ctr" rtl="0">
                        <a:spcBef>
                          <a:spcPts val="150"/>
                        </a:spcBef>
                        <a:spcAft>
                          <a:spcPts val="150"/>
                        </a:spcAft>
                      </a:pPr>
                      <a:r>
                        <a:rPr lang="en-US" sz="1000">
                          <a:effectLst/>
                        </a:rPr>
                        <a:t>5</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r>
              <a:tr h="145941">
                <a:tc>
                  <a:txBody>
                    <a:bodyPr/>
                    <a:lstStyle/>
                    <a:p>
                      <a:pPr marL="0" marR="0" algn="ctr" rtl="0">
                        <a:spcBef>
                          <a:spcPts val="150"/>
                        </a:spcBef>
                        <a:spcAft>
                          <a:spcPts val="150"/>
                        </a:spcAft>
                      </a:pPr>
                      <a:r>
                        <a:rPr lang="en-US" sz="1000">
                          <a:effectLst/>
                        </a:rPr>
                        <a:t>6</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r>
              <a:tr h="145941">
                <a:tc>
                  <a:txBody>
                    <a:bodyPr/>
                    <a:lstStyle/>
                    <a:p>
                      <a:pPr marL="0" marR="0" algn="ctr" rtl="0">
                        <a:spcBef>
                          <a:spcPts val="150"/>
                        </a:spcBef>
                        <a:spcAft>
                          <a:spcPts val="150"/>
                        </a:spcAft>
                      </a:pPr>
                      <a:r>
                        <a:rPr lang="en-US" sz="1000">
                          <a:effectLst/>
                        </a:rPr>
                        <a:t>7</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r>
              <a:tr h="145941">
                <a:tc>
                  <a:txBody>
                    <a:bodyPr/>
                    <a:lstStyle/>
                    <a:p>
                      <a:pPr marL="0" marR="0" algn="ctr" rtl="0">
                        <a:spcBef>
                          <a:spcPts val="150"/>
                        </a:spcBef>
                        <a:spcAft>
                          <a:spcPts val="150"/>
                        </a:spcAft>
                      </a:pPr>
                      <a:r>
                        <a:rPr lang="en-US" sz="1000">
                          <a:effectLst/>
                        </a:rPr>
                        <a:t>8</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r>
              <a:tr h="145941">
                <a:tc>
                  <a:txBody>
                    <a:bodyPr/>
                    <a:lstStyle/>
                    <a:p>
                      <a:pPr marL="0" marR="0" algn="ctr" rtl="0">
                        <a:spcBef>
                          <a:spcPts val="150"/>
                        </a:spcBef>
                        <a:spcAft>
                          <a:spcPts val="150"/>
                        </a:spcAft>
                      </a:pPr>
                      <a:r>
                        <a:rPr lang="en-US" sz="1000">
                          <a:effectLst/>
                        </a:rPr>
                        <a:t>9</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r>
              <a:tr h="145941">
                <a:tc>
                  <a:txBody>
                    <a:bodyPr/>
                    <a:lstStyle/>
                    <a:p>
                      <a:pPr marL="0" marR="0" algn="ctr" rtl="0">
                        <a:spcBef>
                          <a:spcPts val="150"/>
                        </a:spcBef>
                        <a:spcAft>
                          <a:spcPts val="150"/>
                        </a:spcAft>
                      </a:pPr>
                      <a:r>
                        <a:rPr lang="en-US" sz="1000">
                          <a:effectLst/>
                        </a:rPr>
                        <a:t>10</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r>
              <a:tr h="145941">
                <a:tc>
                  <a:txBody>
                    <a:bodyPr/>
                    <a:lstStyle/>
                    <a:p>
                      <a:pPr marL="0" marR="0" algn="ctr" rtl="0">
                        <a:spcBef>
                          <a:spcPts val="150"/>
                        </a:spcBef>
                        <a:spcAft>
                          <a:spcPts val="150"/>
                        </a:spcAft>
                      </a:pPr>
                      <a:r>
                        <a:rPr lang="en-US" sz="1000">
                          <a:effectLst/>
                        </a:rPr>
                        <a:t>11</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r>
              <a:tr h="145941">
                <a:tc>
                  <a:txBody>
                    <a:bodyPr/>
                    <a:lstStyle/>
                    <a:p>
                      <a:pPr marL="0" marR="0" algn="ctr" rtl="0">
                        <a:spcBef>
                          <a:spcPts val="150"/>
                        </a:spcBef>
                        <a:spcAft>
                          <a:spcPts val="150"/>
                        </a:spcAft>
                      </a:pPr>
                      <a:r>
                        <a:rPr lang="en-US" sz="1000">
                          <a:effectLst/>
                        </a:rPr>
                        <a:t>12</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r>
              <a:tr h="145941">
                <a:tc>
                  <a:txBody>
                    <a:bodyPr/>
                    <a:lstStyle/>
                    <a:p>
                      <a:pPr marL="0" marR="0" algn="ctr" rtl="0">
                        <a:spcBef>
                          <a:spcPts val="150"/>
                        </a:spcBef>
                        <a:spcAft>
                          <a:spcPts val="150"/>
                        </a:spcAft>
                      </a:pPr>
                      <a:r>
                        <a:rPr lang="en-US" sz="1000">
                          <a:effectLst/>
                        </a:rPr>
                        <a:t>13</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r>
              <a:tr h="145941">
                <a:tc>
                  <a:txBody>
                    <a:bodyPr/>
                    <a:lstStyle/>
                    <a:p>
                      <a:pPr marL="0" marR="0" algn="ctr" rtl="0">
                        <a:spcBef>
                          <a:spcPts val="150"/>
                        </a:spcBef>
                        <a:spcAft>
                          <a:spcPts val="150"/>
                        </a:spcAft>
                      </a:pPr>
                      <a:r>
                        <a:rPr lang="en-US" sz="1000">
                          <a:effectLst/>
                        </a:rPr>
                        <a:t>14</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r>
              <a:tr h="145941">
                <a:tc>
                  <a:txBody>
                    <a:bodyPr/>
                    <a:lstStyle/>
                    <a:p>
                      <a:pPr marL="0" marR="0" algn="ctr" rtl="0">
                        <a:spcBef>
                          <a:spcPts val="150"/>
                        </a:spcBef>
                        <a:spcAft>
                          <a:spcPts val="150"/>
                        </a:spcAft>
                      </a:pPr>
                      <a:r>
                        <a:rPr lang="en-US" sz="1000">
                          <a:effectLst/>
                        </a:rPr>
                        <a:t>15</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r>
              <a:tr h="145941">
                <a:tc>
                  <a:txBody>
                    <a:bodyPr/>
                    <a:lstStyle/>
                    <a:p>
                      <a:pPr marL="0" marR="0" algn="ctr" rtl="0">
                        <a:spcBef>
                          <a:spcPts val="150"/>
                        </a:spcBef>
                        <a:spcAft>
                          <a:spcPts val="150"/>
                        </a:spcAft>
                      </a:pPr>
                      <a:r>
                        <a:rPr lang="en-US" sz="1000">
                          <a:effectLst/>
                        </a:rPr>
                        <a:t>16</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r>
              <a:tr h="145941">
                <a:tc>
                  <a:txBody>
                    <a:bodyPr/>
                    <a:lstStyle/>
                    <a:p>
                      <a:pPr marL="0" marR="0" algn="ctr" rtl="0">
                        <a:spcBef>
                          <a:spcPts val="150"/>
                        </a:spcBef>
                        <a:spcAft>
                          <a:spcPts val="150"/>
                        </a:spcAft>
                      </a:pPr>
                      <a:r>
                        <a:rPr lang="en-US" sz="1000">
                          <a:effectLst/>
                        </a:rPr>
                        <a:t>17</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r>
              <a:tr h="145941">
                <a:tc>
                  <a:txBody>
                    <a:bodyPr/>
                    <a:lstStyle/>
                    <a:p>
                      <a:pPr marL="0" marR="0" algn="ctr" rtl="0">
                        <a:spcBef>
                          <a:spcPts val="150"/>
                        </a:spcBef>
                        <a:spcAft>
                          <a:spcPts val="150"/>
                        </a:spcAft>
                      </a:pPr>
                      <a:r>
                        <a:rPr lang="en-US" sz="1000">
                          <a:effectLst/>
                        </a:rPr>
                        <a:t>18</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r>
              <a:tr h="145941">
                <a:tc>
                  <a:txBody>
                    <a:bodyPr/>
                    <a:lstStyle/>
                    <a:p>
                      <a:pPr marL="0" marR="0" algn="ctr" rtl="0">
                        <a:spcBef>
                          <a:spcPts val="150"/>
                        </a:spcBef>
                        <a:spcAft>
                          <a:spcPts val="150"/>
                        </a:spcAft>
                      </a:pPr>
                      <a:r>
                        <a:rPr lang="en-US" sz="1000">
                          <a:effectLst/>
                        </a:rPr>
                        <a:t>19</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r>
              <a:tr h="145941">
                <a:tc>
                  <a:txBody>
                    <a:bodyPr/>
                    <a:lstStyle/>
                    <a:p>
                      <a:pPr marL="0" marR="0" algn="ctr" rtl="0">
                        <a:spcBef>
                          <a:spcPts val="150"/>
                        </a:spcBef>
                        <a:spcAft>
                          <a:spcPts val="150"/>
                        </a:spcAft>
                      </a:pPr>
                      <a:r>
                        <a:rPr lang="en-US" sz="1000">
                          <a:effectLst/>
                        </a:rPr>
                        <a:t>20</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r>
              <a:tr h="145941">
                <a:tc>
                  <a:txBody>
                    <a:bodyPr/>
                    <a:lstStyle/>
                    <a:p>
                      <a:pPr marL="0" marR="0" algn="ctr" rtl="0">
                        <a:spcBef>
                          <a:spcPts val="150"/>
                        </a:spcBef>
                        <a:spcAft>
                          <a:spcPts val="150"/>
                        </a:spcAft>
                      </a:pPr>
                      <a:r>
                        <a:rPr lang="en-US" sz="1000">
                          <a:effectLst/>
                        </a:rPr>
                        <a:t>21</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r>
              <a:tr h="145941">
                <a:tc>
                  <a:txBody>
                    <a:bodyPr/>
                    <a:lstStyle/>
                    <a:p>
                      <a:pPr marL="0" marR="0" algn="ctr" rtl="0">
                        <a:spcBef>
                          <a:spcPts val="150"/>
                        </a:spcBef>
                        <a:spcAft>
                          <a:spcPts val="150"/>
                        </a:spcAft>
                      </a:pPr>
                      <a:r>
                        <a:rPr lang="en-US" sz="1000">
                          <a:effectLst/>
                        </a:rPr>
                        <a:t>22</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r>
              <a:tr h="145941">
                <a:tc>
                  <a:txBody>
                    <a:bodyPr/>
                    <a:lstStyle/>
                    <a:p>
                      <a:pPr marL="0" marR="0" algn="ctr" rtl="0">
                        <a:spcBef>
                          <a:spcPts val="150"/>
                        </a:spcBef>
                        <a:spcAft>
                          <a:spcPts val="150"/>
                        </a:spcAft>
                      </a:pPr>
                      <a:r>
                        <a:rPr lang="en-US" sz="1000">
                          <a:effectLst/>
                        </a:rPr>
                        <a:t>23</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r>
              <a:tr h="145941">
                <a:tc>
                  <a:txBody>
                    <a:bodyPr/>
                    <a:lstStyle/>
                    <a:p>
                      <a:pPr marL="0" marR="0" algn="ctr" rtl="0">
                        <a:spcBef>
                          <a:spcPts val="150"/>
                        </a:spcBef>
                        <a:spcAft>
                          <a:spcPts val="150"/>
                        </a:spcAft>
                      </a:pPr>
                      <a:r>
                        <a:rPr lang="en-US" sz="1000">
                          <a:effectLst/>
                        </a:rPr>
                        <a:t>24</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r>
              <a:tr h="145941">
                <a:tc>
                  <a:txBody>
                    <a:bodyPr/>
                    <a:lstStyle/>
                    <a:p>
                      <a:pPr marL="0" marR="0" algn="ctr" rtl="0">
                        <a:spcBef>
                          <a:spcPts val="150"/>
                        </a:spcBef>
                        <a:spcAft>
                          <a:spcPts val="150"/>
                        </a:spcAft>
                      </a:pPr>
                      <a:r>
                        <a:rPr lang="en-US" sz="1000">
                          <a:effectLst/>
                        </a:rPr>
                        <a:t>25</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r>
              <a:tr h="145941">
                <a:tc>
                  <a:txBody>
                    <a:bodyPr/>
                    <a:lstStyle/>
                    <a:p>
                      <a:pPr marL="0" marR="0" algn="ctr" rtl="0">
                        <a:spcBef>
                          <a:spcPts val="150"/>
                        </a:spcBef>
                        <a:spcAft>
                          <a:spcPts val="150"/>
                        </a:spcAft>
                      </a:pPr>
                      <a:r>
                        <a:rPr lang="en-US" sz="1000">
                          <a:effectLst/>
                        </a:rPr>
                        <a:t>26</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a:effectLst/>
                        </a:rPr>
                        <a:t> </a:t>
                      </a:r>
                      <a:endParaRPr lang="en-US" sz="900">
                        <a:solidFill>
                          <a:srgbClr val="000000"/>
                        </a:solidFill>
                        <a:effectLst/>
                        <a:latin typeface="Arial" panose="020B0604020202020204" pitchFamily="34" charset="0"/>
                        <a:ea typeface="Gill Sans" panose="020B0604020202020204" charset="0"/>
                      </a:endParaRPr>
                    </a:p>
                  </a:txBody>
                  <a:tcPr marL="17634" marR="17634" marT="0" marB="0" anchor="b"/>
                </a:tc>
                <a:tc>
                  <a:txBody>
                    <a:bodyPr/>
                    <a:lstStyle/>
                    <a:p>
                      <a:pPr marL="0" marR="0" rtl="0">
                        <a:spcBef>
                          <a:spcPts val="150"/>
                        </a:spcBef>
                        <a:spcAft>
                          <a:spcPts val="150"/>
                        </a:spcAft>
                      </a:pPr>
                      <a:r>
                        <a:rPr lang="en-US" sz="1000" dirty="0">
                          <a:effectLst/>
                        </a:rPr>
                        <a:t> </a:t>
                      </a:r>
                      <a:endParaRPr lang="en-US" sz="900" dirty="0">
                        <a:solidFill>
                          <a:srgbClr val="000000"/>
                        </a:solidFill>
                        <a:effectLst/>
                        <a:latin typeface="Arial" panose="020B0604020202020204" pitchFamily="34" charset="0"/>
                        <a:ea typeface="Gill Sans" panose="020B0604020202020204" charset="0"/>
                      </a:endParaRPr>
                    </a:p>
                  </a:txBody>
                  <a:tcPr marL="17634" marR="17634" marT="0" marB="0" anchor="b"/>
                </a:tc>
              </a:tr>
            </a:tbl>
          </a:graphicData>
        </a:graphic>
      </p:graphicFrame>
      <p:sp>
        <p:nvSpPr>
          <p:cNvPr id="5" name="Rectangle 1"/>
          <p:cNvSpPr>
            <a:spLocks noGrp="1" noChangeArrowheads="1"/>
          </p:cNvSpPr>
          <p:nvPr>
            <p:ph type="body" idx="1"/>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Gill Sans MT" panose="020B0502020104020203" pitchFamily="34" charset="0"/>
                <a:ea typeface="Gill Sans" panose="020B0604020202020204" charset="0"/>
                <a:cs typeface="Gill Sans" panose="020B0604020202020204" charset="0"/>
              </a:rPr>
              <a:t/>
            </a:r>
            <a:br>
              <a:rPr kumimoji="0" lang="en-US" altLang="en-US" sz="1100" b="0" i="0" u="none" strike="noStrike" cap="none" normalizeH="0" baseline="0" smtClean="0">
                <a:ln>
                  <a:noFill/>
                </a:ln>
                <a:solidFill>
                  <a:srgbClr val="000000"/>
                </a:solidFill>
                <a:effectLst/>
                <a:latin typeface="Gill Sans MT" panose="020B0502020104020203" pitchFamily="34" charset="0"/>
                <a:ea typeface="Gill Sans" panose="020B0604020202020204" charset="0"/>
                <a:cs typeface="Gill Sans" panose="020B060402020202020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8449720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952"/>
        <p:cNvGrpSpPr/>
        <p:nvPr/>
      </p:nvGrpSpPr>
      <p:grpSpPr>
        <a:xfrm>
          <a:off x="0" y="0"/>
          <a:ext cx="0" cy="0"/>
          <a:chOff x="0" y="0"/>
          <a:chExt cx="0" cy="0"/>
        </a:xfrm>
      </p:grpSpPr>
      <p:sp>
        <p:nvSpPr>
          <p:cNvPr id="953" name="Google Shape;953;p144"/>
          <p:cNvSpPr txBox="1">
            <a:spLocks noGrp="1"/>
          </p:cNvSpPr>
          <p:nvPr>
            <p:ph type="title"/>
          </p:nvPr>
        </p:nvSpPr>
        <p:spPr>
          <a:xfrm>
            <a:off x="609600" y="836878"/>
            <a:ext cx="10871200" cy="580760"/>
          </a:xfrm>
        </p:spPr>
        <p:txBody>
          <a:bodyPr/>
          <a:lstStyle/>
          <a:p>
            <a:pPr lvl="0" algn="r" rtl="1"/>
            <a:r>
              <a:rPr lang="ar-LB" dirty="0" smtClean="0"/>
              <a:t>نطاق وعمق مستويات التوافق</a:t>
            </a:r>
            <a:endParaRPr lang="en-US" dirty="0"/>
          </a:p>
        </p:txBody>
      </p:sp>
      <p:sp>
        <p:nvSpPr>
          <p:cNvPr id="954" name="Google Shape;954;p144"/>
          <p:cNvSpPr txBox="1">
            <a:spLocks noGrp="1"/>
          </p:cNvSpPr>
          <p:nvPr>
            <p:ph type="body" idx="1"/>
          </p:nvPr>
        </p:nvSpPr>
        <p:spPr/>
        <p:txBody>
          <a:bodyPr>
            <a:normAutofit/>
          </a:bodyPr>
          <a:lstStyle/>
          <a:p>
            <a:pPr marL="94234" lvl="0" indent="0" algn="r" rtl="1">
              <a:buNone/>
            </a:pPr>
            <a:r>
              <a:rPr lang="ar-LB" sz="2400" b="1" dirty="0" smtClean="0">
                <a:latin typeface="Simplified Arabic" panose="02020603050405020304" pitchFamily="18" charset="-78"/>
                <a:cs typeface="Simplified Arabic" panose="02020603050405020304" pitchFamily="18" charset="-78"/>
              </a:rPr>
              <a:t>عند انتهاء مهمّة التوافق، سوف ننظر في نطاق التوافق مع إطار الكفاءة العالمي وعمقه:</a:t>
            </a:r>
            <a:endParaRPr lang="en-US" sz="2400" b="1" dirty="0">
              <a:latin typeface="Simplified Arabic" panose="02020603050405020304" pitchFamily="18" charset="-78"/>
              <a:cs typeface="Simplified Arabic" panose="02020603050405020304" pitchFamily="18" charset="-78"/>
            </a:endParaRPr>
          </a:p>
          <a:p>
            <a:pPr marL="94234" lvl="0" indent="0" algn="r" rtl="1">
              <a:buNone/>
            </a:pPr>
            <a:endParaRPr lang="en-US" sz="2400" b="1" dirty="0">
              <a:latin typeface="Simplified Arabic" panose="02020603050405020304" pitchFamily="18" charset="-78"/>
              <a:cs typeface="Simplified Arabic" panose="02020603050405020304" pitchFamily="18" charset="-78"/>
            </a:endParaRPr>
          </a:p>
          <a:p>
            <a:pPr algn="r" rtl="1"/>
            <a:r>
              <a:rPr lang="ar-LB" sz="2400" b="1" dirty="0" smtClean="0">
                <a:latin typeface="Simplified Arabic" panose="02020603050405020304" pitchFamily="18" charset="-78"/>
                <a:cs typeface="Simplified Arabic" panose="02020603050405020304" pitchFamily="18" charset="-78"/>
              </a:rPr>
              <a:t>العمق </a:t>
            </a:r>
            <a:r>
              <a:rPr lang="ar-LB" sz="2400" dirty="0" smtClean="0">
                <a:latin typeface="Simplified Arabic" panose="02020603050405020304" pitchFamily="18" charset="-78"/>
                <a:cs typeface="Simplified Arabic" panose="02020603050405020304" pitchFamily="18" charset="-78"/>
              </a:rPr>
              <a:t>يعني كم من المجالات يشملها التقييم</a:t>
            </a:r>
            <a:endParaRPr lang="en-US" sz="2400" dirty="0">
              <a:latin typeface="Simplified Arabic" panose="02020603050405020304" pitchFamily="18" charset="-78"/>
              <a:cs typeface="Simplified Arabic" panose="02020603050405020304" pitchFamily="18" charset="-78"/>
            </a:endParaRPr>
          </a:p>
          <a:p>
            <a:pPr algn="r" rtl="1"/>
            <a:endParaRPr lang="en-US" sz="2400" dirty="0">
              <a:latin typeface="Simplified Arabic" panose="02020603050405020304" pitchFamily="18" charset="-78"/>
              <a:cs typeface="Simplified Arabic" panose="02020603050405020304" pitchFamily="18" charset="-78"/>
            </a:endParaRPr>
          </a:p>
          <a:p>
            <a:pPr lvl="0" algn="r" rtl="1"/>
            <a:r>
              <a:rPr lang="ar-LB" sz="2400" b="1" dirty="0" smtClean="0">
                <a:latin typeface="Simplified Arabic" panose="02020603050405020304" pitchFamily="18" charset="-78"/>
                <a:cs typeface="Simplified Arabic" panose="02020603050405020304" pitchFamily="18" charset="-78"/>
              </a:rPr>
              <a:t>النطاق </a:t>
            </a:r>
            <a:r>
              <a:rPr lang="ar-LB" sz="2400" dirty="0" smtClean="0">
                <a:latin typeface="Simplified Arabic" panose="02020603050405020304" pitchFamily="18" charset="-78"/>
                <a:cs typeface="Simplified Arabic" panose="02020603050405020304" pitchFamily="18" charset="-78"/>
              </a:rPr>
              <a:t> يشير إلى كم من النواتج الفرعية في إطار الكفاءة العالمي شملها التقييم</a:t>
            </a:r>
            <a:endParaRPr lang="en-US" sz="2400" b="1" dirty="0">
              <a:latin typeface="Simplified Arabic" panose="02020603050405020304" pitchFamily="18" charset="-78"/>
              <a:cs typeface="Simplified Arabic" panose="02020603050405020304" pitchFamily="18" charset="-78"/>
            </a:endParaRPr>
          </a:p>
          <a:p>
            <a:pPr lvl="0" algn="r" rtl="1"/>
            <a:endParaRPr lang="en-US" sz="2400" b="1" dirty="0">
              <a:latin typeface="Simplified Arabic" panose="02020603050405020304" pitchFamily="18" charset="-78"/>
              <a:cs typeface="Simplified Arabic" panose="02020603050405020304" pitchFamily="18" charset="-78"/>
            </a:endParaRPr>
          </a:p>
          <a:p>
            <a:pPr marL="94234" lvl="0" indent="0" algn="r" rtl="1">
              <a:buNone/>
            </a:pPr>
            <a:r>
              <a:rPr lang="ar-LB" sz="2400" b="1" dirty="0" smtClean="0">
                <a:latin typeface="Simplified Arabic" panose="02020603050405020304" pitchFamily="18" charset="-78"/>
                <a:cs typeface="Simplified Arabic" panose="02020603050405020304" pitchFamily="18" charset="-78"/>
              </a:rPr>
              <a:t>يجب أن يكون التقييم متوافقًا بالشكل المناسب ليسمح بالتبليغ بشأن هدف التنمية المستدامة 4.1.1</a:t>
            </a:r>
            <a:endParaRPr lang="en-US" sz="2400" dirty="0">
              <a:latin typeface="Simplified Arabic" panose="02020603050405020304" pitchFamily="18" charset="-78"/>
              <a:cs typeface="Simplified Arabic" panose="02020603050405020304" pitchFamily="18" charset="-78"/>
            </a:endParaRPr>
          </a:p>
        </p:txBody>
      </p:sp>
      <p:pic>
        <p:nvPicPr>
          <p:cNvPr id="2" name="Picture 1" descr="A black and white logo&#10;&#10;Description automatically generated with low confidence">
            <a:extLst>
              <a:ext uri="{FF2B5EF4-FFF2-40B4-BE49-F238E27FC236}">
                <a16:creationId xmlns:a16="http://schemas.microsoft.com/office/drawing/2014/main" xmlns="" id="{5E42311C-A648-5D2F-B431-EEB2BC0E0938}"/>
              </a:ext>
            </a:extLst>
          </p:cNvPr>
          <p:cNvPicPr>
            <a:picLocks noChangeAspect="1"/>
          </p:cNvPicPr>
          <p:nvPr/>
        </p:nvPicPr>
        <p:blipFill rotWithShape="1">
          <a:blip r:embed="rId3"/>
          <a:srcRect l="56736" t="15091" r="16052" b="56378"/>
          <a:stretch/>
        </p:blipFill>
        <p:spPr>
          <a:xfrm>
            <a:off x="11085812" y="5960933"/>
            <a:ext cx="789975" cy="640080"/>
          </a:xfrm>
          <a:prstGeom prst="rect">
            <a:avLst/>
          </a:prstGeom>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971"/>
        <p:cNvGrpSpPr/>
        <p:nvPr/>
      </p:nvGrpSpPr>
      <p:grpSpPr>
        <a:xfrm>
          <a:off x="0" y="0"/>
          <a:ext cx="0" cy="0"/>
          <a:chOff x="0" y="0"/>
          <a:chExt cx="0" cy="0"/>
        </a:xfrm>
      </p:grpSpPr>
      <p:sp>
        <p:nvSpPr>
          <p:cNvPr id="972" name="Google Shape;972;p29"/>
          <p:cNvSpPr txBox="1">
            <a:spLocks noGrp="1"/>
          </p:cNvSpPr>
          <p:nvPr>
            <p:ph type="title"/>
          </p:nvPr>
        </p:nvSpPr>
        <p:spPr>
          <a:xfrm>
            <a:off x="609600" y="836878"/>
            <a:ext cx="10871200" cy="580760"/>
          </a:xfrm>
        </p:spPr>
        <p:txBody>
          <a:bodyPr/>
          <a:lstStyle/>
          <a:p>
            <a:pPr lvl="0" algn="r" rtl="1"/>
            <a:r>
              <a:rPr lang="ar-LB" dirty="0" smtClean="0"/>
              <a:t>التوافق بين </a:t>
            </a:r>
            <a:r>
              <a:rPr lang="ar-LB" dirty="0" smtClean="0"/>
              <a:t>[اسم التقييم] مع إطار الكفاءة العالمي</a:t>
            </a:r>
            <a:endParaRPr lang="en-US" dirty="0"/>
          </a:p>
        </p:txBody>
      </p:sp>
      <p:sp>
        <p:nvSpPr>
          <p:cNvPr id="973" name="Google Shape;973;p29"/>
          <p:cNvSpPr txBox="1">
            <a:spLocks noGrp="1"/>
          </p:cNvSpPr>
          <p:nvPr>
            <p:ph type="body" idx="1"/>
          </p:nvPr>
        </p:nvSpPr>
        <p:spPr/>
        <p:txBody>
          <a:bodyPr>
            <a:normAutofit/>
          </a:bodyPr>
          <a:lstStyle/>
          <a:p>
            <a:pPr marL="94234" lvl="0" indent="0" algn="r" rtl="1">
              <a:buNone/>
            </a:pPr>
            <a:r>
              <a:rPr lang="ar-LB" sz="2400" b="1" dirty="0" smtClean="0">
                <a:latin typeface="Simplified Arabic" panose="02020603050405020304" pitchFamily="18" charset="-78"/>
                <a:cs typeface="Simplified Arabic" panose="02020603050405020304" pitchFamily="18" charset="-78"/>
              </a:rPr>
              <a:t>الخطوة 2 (ينفّذها الميسّرون)</a:t>
            </a:r>
            <a:endParaRPr lang="en-US" sz="2400" b="1" dirty="0">
              <a:latin typeface="Simplified Arabic" panose="02020603050405020304" pitchFamily="18" charset="-78"/>
              <a:cs typeface="Simplified Arabic" panose="02020603050405020304" pitchFamily="18" charset="-78"/>
            </a:endParaRPr>
          </a:p>
          <a:p>
            <a:pPr marL="94234" lvl="0" indent="0" algn="r" rtl="1">
              <a:buNone/>
            </a:pPr>
            <a:endParaRPr lang="en-US" sz="2400" b="1" dirty="0">
              <a:latin typeface="Simplified Arabic" panose="02020603050405020304" pitchFamily="18" charset="-78"/>
              <a:cs typeface="Simplified Arabic" panose="02020603050405020304" pitchFamily="18" charset="-78"/>
            </a:endParaRPr>
          </a:p>
          <a:p>
            <a:pPr lvl="0" algn="r" rtl="1"/>
            <a:r>
              <a:rPr lang="ar-LB" sz="2400" b="1" dirty="0" smtClean="0">
                <a:latin typeface="Simplified Arabic" panose="02020603050405020304" pitchFamily="18" charset="-78"/>
                <a:cs typeface="Simplified Arabic" panose="02020603050405020304" pitchFamily="18" charset="-78"/>
              </a:rPr>
              <a:t>تجميع، وتحليل، وتلخيص </a:t>
            </a:r>
            <a:r>
              <a:rPr lang="ar-LB" sz="2400" dirty="0" smtClean="0">
                <a:latin typeface="Simplified Arabic" panose="02020603050405020304" pitchFamily="18" charset="-78"/>
                <a:cs typeface="Simplified Arabic" panose="02020603050405020304" pitchFamily="18" charset="-78"/>
              </a:rPr>
              <a:t>تصنيفات التوافق</a:t>
            </a:r>
            <a:endParaRPr lang="en-US" sz="2400" dirty="0">
              <a:latin typeface="Simplified Arabic" panose="02020603050405020304" pitchFamily="18" charset="-78"/>
              <a:cs typeface="Simplified Arabic" panose="02020603050405020304" pitchFamily="18" charset="-78"/>
            </a:endParaRPr>
          </a:p>
          <a:p>
            <a:pPr lvl="0" algn="r" rtl="1"/>
            <a:r>
              <a:rPr lang="ar-LB" sz="2400" b="1" dirty="0" smtClean="0">
                <a:latin typeface="Simplified Arabic" panose="02020603050405020304" pitchFamily="18" charset="-78"/>
                <a:cs typeface="Simplified Arabic" panose="02020603050405020304" pitchFamily="18" charset="-78"/>
              </a:rPr>
              <a:t>احتساب المجاميع، والمعدّلات، والمعدّلات الوسطية</a:t>
            </a:r>
            <a:endParaRPr lang="en-US" sz="2400" b="1" dirty="0">
              <a:latin typeface="Simplified Arabic" panose="02020603050405020304" pitchFamily="18" charset="-78"/>
              <a:cs typeface="Simplified Arabic" panose="02020603050405020304" pitchFamily="18" charset="-78"/>
            </a:endParaRPr>
          </a:p>
          <a:p>
            <a:pPr lvl="0" algn="r" rtl="1"/>
            <a:r>
              <a:rPr lang="ar-LB" sz="2400" b="1" dirty="0" smtClean="0">
                <a:latin typeface="Simplified Arabic" panose="02020603050405020304" pitchFamily="18" charset="-78"/>
                <a:cs typeface="Simplified Arabic" panose="02020603050405020304" pitchFamily="18" charset="-78"/>
              </a:rPr>
              <a:t>تحديد ما إذا كان التقييم مناسبًا ومتوافقًا لناحية النطاق والعمق</a:t>
            </a:r>
            <a:endParaRPr lang="en-US" sz="2400" dirty="0">
              <a:latin typeface="Simplified Arabic" panose="02020603050405020304" pitchFamily="18" charset="-78"/>
              <a:cs typeface="Simplified Arabic" panose="02020603050405020304" pitchFamily="18" charset="-78"/>
            </a:endParaRPr>
          </a:p>
        </p:txBody>
      </p:sp>
      <p:sp>
        <p:nvSpPr>
          <p:cNvPr id="975" name="Google Shape;975;p29"/>
          <p:cNvSpPr/>
          <p:nvPr/>
        </p:nvSpPr>
        <p:spPr>
          <a:xfrm>
            <a:off x="979373" y="434858"/>
            <a:ext cx="670200" cy="692400"/>
          </a:xfrm>
          <a:prstGeom prst="plus">
            <a:avLst>
              <a:gd name="adj" fmla="val 25000"/>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 name="Picture 1" descr="A black and white logo&#10;&#10;Description automatically generated with low confidence">
            <a:extLst>
              <a:ext uri="{FF2B5EF4-FFF2-40B4-BE49-F238E27FC236}">
                <a16:creationId xmlns:a16="http://schemas.microsoft.com/office/drawing/2014/main" xmlns="" id="{DE8603F3-D63B-579C-594C-486BE1A9351C}"/>
              </a:ext>
            </a:extLst>
          </p:cNvPr>
          <p:cNvPicPr>
            <a:picLocks noChangeAspect="1"/>
          </p:cNvPicPr>
          <p:nvPr/>
        </p:nvPicPr>
        <p:blipFill rotWithShape="1">
          <a:blip r:embed="rId3"/>
          <a:srcRect l="56736" t="15091" r="16052" b="56378"/>
          <a:stretch/>
        </p:blipFill>
        <p:spPr>
          <a:xfrm>
            <a:off x="11085812" y="5960933"/>
            <a:ext cx="789975" cy="640080"/>
          </a:xfrm>
          <a:prstGeom prst="rect">
            <a:avLst/>
          </a:prstGeom>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6991A4-9D34-4F22-BD88-5411F7942DD5}"/>
              </a:ext>
            </a:extLst>
          </p:cNvPr>
          <p:cNvSpPr>
            <a:spLocks noGrp="1"/>
          </p:cNvSpPr>
          <p:nvPr>
            <p:ph type="title"/>
          </p:nvPr>
        </p:nvSpPr>
        <p:spPr>
          <a:xfrm>
            <a:off x="838200" y="365125"/>
            <a:ext cx="10515600" cy="5472967"/>
          </a:xfrm>
        </p:spPr>
        <p:txBody>
          <a:bodyPr>
            <a:normAutofit/>
          </a:bodyPr>
          <a:lstStyle/>
          <a:p>
            <a:pPr algn="ctr" rtl="1"/>
            <a:r>
              <a:rPr lang="ar-LB" dirty="0" smtClean="0"/>
              <a:t>المحاضرة 6</a:t>
            </a:r>
            <a:br>
              <a:rPr lang="ar-LB" dirty="0" smtClean="0"/>
            </a:br>
            <a:r>
              <a:rPr lang="ar-LB" dirty="0"/>
              <a:t/>
            </a:r>
            <a:br>
              <a:rPr lang="ar-LB" dirty="0"/>
            </a:br>
            <a:r>
              <a:rPr lang="ar-LB" dirty="0" smtClean="0"/>
              <a:t>ينفّذ أعضاء الهيئة مهمّة التوافق</a:t>
            </a:r>
            <a:endParaRPr lang="en-US" dirty="0"/>
          </a:p>
        </p:txBody>
      </p:sp>
    </p:spTree>
    <p:extLst>
      <p:ext uri="{BB962C8B-B14F-4D97-AF65-F5344CB8AC3E}">
        <p14:creationId xmlns:p14="http://schemas.microsoft.com/office/powerpoint/2010/main" val="387774946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987"/>
        <p:cNvGrpSpPr/>
        <p:nvPr/>
      </p:nvGrpSpPr>
      <p:grpSpPr>
        <a:xfrm>
          <a:off x="0" y="0"/>
          <a:ext cx="0" cy="0"/>
          <a:chOff x="0" y="0"/>
          <a:chExt cx="0" cy="0"/>
        </a:xfrm>
      </p:grpSpPr>
      <p:sp>
        <p:nvSpPr>
          <p:cNvPr id="988" name="Google Shape;988;p31"/>
          <p:cNvSpPr txBox="1">
            <a:spLocks noGrp="1"/>
          </p:cNvSpPr>
          <p:nvPr>
            <p:ph type="ctrTitle"/>
          </p:nvPr>
        </p:nvSpPr>
        <p:spPr>
          <a:xfrm>
            <a:off x="659892" y="1755677"/>
            <a:ext cx="10872216" cy="1754286"/>
          </a:xfrm>
          <a:prstGeom prst="rect">
            <a:avLst/>
          </a:prstGeom>
          <a:noFill/>
          <a:ln>
            <a:noFill/>
          </a:ln>
        </p:spPr>
        <p:txBody>
          <a:bodyPr spcFirstLastPara="1" wrap="square" lIns="91425" tIns="45700" rIns="91425" bIns="45700" anchor="b" anchorCtr="0">
            <a:spAutoFit/>
          </a:bodyPr>
          <a:lstStyle/>
          <a:p>
            <a:pPr marL="0" lvl="0" indent="0" algn="ctr" rtl="1">
              <a:lnSpc>
                <a:spcPct val="100000"/>
              </a:lnSpc>
              <a:spcBef>
                <a:spcPts val="0"/>
              </a:spcBef>
              <a:spcAft>
                <a:spcPts val="0"/>
              </a:spcAft>
              <a:buClr>
                <a:schemeClr val="lt2"/>
              </a:buClr>
              <a:buSzPts val="2800"/>
              <a:buFont typeface="Gill Sans"/>
              <a:buNone/>
            </a:pPr>
            <a:r>
              <a:rPr lang="ar-LB" sz="3600" b="1" cap="none" dirty="0" smtClean="0">
                <a:solidFill>
                  <a:srgbClr val="F3F3F3"/>
                </a:solidFill>
              </a:rPr>
              <a:t>النشاط</a:t>
            </a:r>
            <a:endParaRPr sz="3600" b="1" cap="none" dirty="0">
              <a:solidFill>
                <a:srgbClr val="F3F3F3"/>
              </a:solidFill>
            </a:endParaRPr>
          </a:p>
          <a:p>
            <a:pPr marL="0" lvl="0" indent="0" algn="ctr" rtl="1">
              <a:lnSpc>
                <a:spcPct val="100000"/>
              </a:lnSpc>
              <a:spcBef>
                <a:spcPts val="0"/>
              </a:spcBef>
              <a:spcAft>
                <a:spcPts val="0"/>
              </a:spcAft>
              <a:buClr>
                <a:schemeClr val="lt2"/>
              </a:buClr>
              <a:buSzPts val="2800"/>
              <a:buFont typeface="Gill Sans"/>
              <a:buNone/>
            </a:pPr>
            <a:r>
              <a:rPr lang="en-US" sz="3600" cap="none" dirty="0">
                <a:solidFill>
                  <a:srgbClr val="F3F3F3"/>
                </a:solidFill>
              </a:rPr>
              <a:t> </a:t>
            </a:r>
            <a:endParaRPr sz="3600" cap="none" dirty="0">
              <a:solidFill>
                <a:srgbClr val="F3F3F3"/>
              </a:solidFill>
            </a:endParaRPr>
          </a:p>
          <a:p>
            <a:pPr marL="0" lvl="0" indent="0" algn="ctr" rtl="1">
              <a:lnSpc>
                <a:spcPct val="100000"/>
              </a:lnSpc>
              <a:spcBef>
                <a:spcPts val="0"/>
              </a:spcBef>
              <a:spcAft>
                <a:spcPts val="0"/>
              </a:spcAft>
              <a:buClr>
                <a:schemeClr val="lt2"/>
              </a:buClr>
              <a:buSzPts val="2800"/>
              <a:buFont typeface="Gill Sans"/>
              <a:buNone/>
            </a:pPr>
            <a:r>
              <a:rPr lang="ar-LB" sz="3600" dirty="0" smtClean="0">
                <a:solidFill>
                  <a:srgbClr val="F3F3F3"/>
                </a:solidFill>
              </a:rPr>
              <a:t>يوافق </a:t>
            </a:r>
            <a:r>
              <a:rPr lang="ar-LB" sz="3600" dirty="0" smtClean="0">
                <a:solidFill>
                  <a:srgbClr val="F3F3F3"/>
                </a:solidFill>
              </a:rPr>
              <a:t>أعضاء </a:t>
            </a:r>
            <a:r>
              <a:rPr lang="ar-LB" sz="3600" dirty="0" smtClean="0">
                <a:solidFill>
                  <a:srgbClr val="F3F3F3"/>
                </a:solidFill>
              </a:rPr>
              <a:t>الهيئة بين </a:t>
            </a:r>
            <a:r>
              <a:rPr lang="ar-LB" sz="3600" dirty="0" smtClean="0">
                <a:solidFill>
                  <a:srgbClr val="F3F3F3"/>
                </a:solidFill>
              </a:rPr>
              <a:t>[اسم التقييم] وإطار الكفاءة العالمي</a:t>
            </a:r>
            <a:endParaRPr sz="3600" dirty="0">
              <a:solidFill>
                <a:srgbClr val="F3F3F3"/>
              </a:solidFill>
            </a:endParaRPr>
          </a:p>
        </p:txBody>
      </p:sp>
      <p:sp>
        <p:nvSpPr>
          <p:cNvPr id="3" name="Google Shape;975;p29">
            <a:extLst>
              <a:ext uri="{FF2B5EF4-FFF2-40B4-BE49-F238E27FC236}">
                <a16:creationId xmlns:a16="http://schemas.microsoft.com/office/drawing/2014/main" xmlns="" id="{4602C4E0-59F6-449B-8E81-CEE208F4A5E8}"/>
              </a:ext>
            </a:extLst>
          </p:cNvPr>
          <p:cNvSpPr/>
          <p:nvPr/>
        </p:nvSpPr>
        <p:spPr>
          <a:xfrm>
            <a:off x="10968325" y="474889"/>
            <a:ext cx="670200" cy="692400"/>
          </a:xfrm>
          <a:prstGeom prst="plus">
            <a:avLst>
              <a:gd name="adj" fmla="val 25000"/>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 name="Picture 1" descr="A black and white logo&#10;&#10;Description automatically generated with low confidence">
            <a:extLst>
              <a:ext uri="{FF2B5EF4-FFF2-40B4-BE49-F238E27FC236}">
                <a16:creationId xmlns:a16="http://schemas.microsoft.com/office/drawing/2014/main" xmlns="" id="{D4F59BA0-F4C0-84EF-1B57-F42F0FFBB71A}"/>
              </a:ext>
            </a:extLst>
          </p:cNvPr>
          <p:cNvPicPr>
            <a:picLocks noChangeAspect="1"/>
          </p:cNvPicPr>
          <p:nvPr/>
        </p:nvPicPr>
        <p:blipFill rotWithShape="1">
          <a:blip r:embed="rId3"/>
          <a:srcRect l="56736" t="15091" r="16052" b="56378"/>
          <a:stretch/>
        </p:blipFill>
        <p:spPr>
          <a:xfrm>
            <a:off x="426867" y="370654"/>
            <a:ext cx="789975" cy="640080"/>
          </a:xfrm>
          <a:prstGeom prst="rect">
            <a:avLst/>
          </a:prstGeom>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994"/>
        <p:cNvGrpSpPr/>
        <p:nvPr/>
      </p:nvGrpSpPr>
      <p:grpSpPr>
        <a:xfrm>
          <a:off x="0" y="0"/>
          <a:ext cx="0" cy="0"/>
          <a:chOff x="0" y="0"/>
          <a:chExt cx="0" cy="0"/>
        </a:xfrm>
      </p:grpSpPr>
      <p:sp>
        <p:nvSpPr>
          <p:cNvPr id="3" name="Title 2"/>
          <p:cNvSpPr>
            <a:spLocks noGrp="1"/>
          </p:cNvSpPr>
          <p:nvPr>
            <p:ph type="title"/>
          </p:nvPr>
        </p:nvSpPr>
        <p:spPr>
          <a:xfrm>
            <a:off x="609600" y="836878"/>
            <a:ext cx="10814613" cy="580760"/>
          </a:xfrm>
        </p:spPr>
        <p:txBody>
          <a:bodyPr/>
          <a:lstStyle/>
          <a:p>
            <a:pPr algn="r" rtl="1"/>
            <a:r>
              <a:rPr lang="ar-LB" dirty="0" smtClean="0"/>
              <a:t>التوافق بين </a:t>
            </a:r>
            <a:r>
              <a:rPr lang="ar-LB" dirty="0" smtClean="0"/>
              <a:t>[اسم التقييم] وإطار الكفاءة العالمي</a:t>
            </a:r>
            <a:endParaRPr lang="en-US" dirty="0"/>
          </a:p>
        </p:txBody>
      </p:sp>
      <p:sp>
        <p:nvSpPr>
          <p:cNvPr id="996" name="Google Shape;996;p146"/>
          <p:cNvSpPr txBox="1">
            <a:spLocks noGrp="1"/>
          </p:cNvSpPr>
          <p:nvPr>
            <p:ph type="body" idx="1"/>
          </p:nvPr>
        </p:nvSpPr>
        <p:spPr>
          <a:xfrm>
            <a:off x="609600" y="1600201"/>
            <a:ext cx="10871200" cy="3505199"/>
          </a:xfrm>
        </p:spPr>
        <p:txBody>
          <a:bodyPr>
            <a:normAutofit/>
          </a:bodyPr>
          <a:lstStyle/>
          <a:p>
            <a:pPr marL="94234" lvl="0" indent="0" algn="r" rtl="1">
              <a:buNone/>
            </a:pPr>
            <a:r>
              <a:rPr lang="ar-LB" b="1" dirty="0" smtClean="0"/>
              <a:t>الخطوة 1 (ينفّذها أعضاء الهيئة)</a:t>
            </a:r>
            <a:endParaRPr lang="en-US" b="1" dirty="0"/>
          </a:p>
          <a:p>
            <a:pPr lvl="0" algn="r" rtl="1"/>
            <a:r>
              <a:rPr lang="ar-LB" b="1" dirty="0" smtClean="0"/>
              <a:t>طبّق تمرين  </a:t>
            </a:r>
            <a:r>
              <a:rPr lang="ar-LB" dirty="0" smtClean="0"/>
              <a:t>خوض تصنيفات التوافق مع بنود عيّنة</a:t>
            </a:r>
          </a:p>
          <a:p>
            <a:pPr lvl="0" algn="r" rtl="1"/>
            <a:r>
              <a:rPr lang="ar-LB" dirty="0" smtClean="0"/>
              <a:t>العمل بشكل مستقلّ لـ </a:t>
            </a:r>
            <a:r>
              <a:rPr lang="ar-LB" b="1" dirty="0" smtClean="0"/>
              <a:t>تصنيف التوافق </a:t>
            </a:r>
            <a:r>
              <a:rPr lang="ar-LB" dirty="0" smtClean="0"/>
              <a:t>بين كلّ بند </a:t>
            </a:r>
            <a:r>
              <a:rPr lang="en-US" dirty="0"/>
              <a:t>UA</a:t>
            </a:r>
            <a:r>
              <a:rPr lang="ar-LB" dirty="0" smtClean="0"/>
              <a:t> وبيانات المعارف و/أو المهارات في إطار الكفاءة العالمي </a:t>
            </a:r>
          </a:p>
          <a:p>
            <a:pPr lvl="0" algn="r" rtl="1"/>
            <a:r>
              <a:rPr lang="ar-LB" dirty="0" smtClean="0"/>
              <a:t>إبدأ بالبند الأول و</a:t>
            </a:r>
            <a:r>
              <a:rPr lang="ar-LB" b="1" dirty="0" smtClean="0"/>
              <a:t>انتقل للعمل بندًا تلو الآخر؛ </a:t>
            </a:r>
            <a:r>
              <a:rPr lang="ar-LB" dirty="0" smtClean="0"/>
              <a:t>جد بيانات المعارف و/أو المهارات من إطار الكفاءة العالمي التي تتوافق (إن وجدت) مع </a:t>
            </a:r>
            <a:r>
              <a:rPr lang="ar-LB" dirty="0" smtClean="0"/>
              <a:t>المعرفة </a:t>
            </a:r>
            <a:r>
              <a:rPr lang="ar-LB" dirty="0" smtClean="0"/>
              <a:t>أو المهارة المطلوبة للإجابة عن البند بشكل صحيح. </a:t>
            </a:r>
          </a:p>
          <a:p>
            <a:pPr lvl="0" algn="r" rtl="1"/>
            <a:r>
              <a:rPr lang="ar-LB" b="1" dirty="0" smtClean="0"/>
              <a:t>سجّل التصنيفات </a:t>
            </a:r>
            <a:r>
              <a:rPr lang="ar-LB" dirty="0" smtClean="0"/>
              <a:t> على استمارة تصنيف التوافق باستخدام سلّم التصنيف:</a:t>
            </a:r>
            <a:endParaRPr lang="en-US" dirty="0"/>
          </a:p>
        </p:txBody>
      </p:sp>
      <p:sp>
        <p:nvSpPr>
          <p:cNvPr id="2" name="TextBox 1">
            <a:extLst>
              <a:ext uri="{FF2B5EF4-FFF2-40B4-BE49-F238E27FC236}">
                <a16:creationId xmlns:a16="http://schemas.microsoft.com/office/drawing/2014/main" xmlns="" id="{062156AB-A23B-4B5B-9205-D7AC71E2A5D3}"/>
              </a:ext>
            </a:extLst>
          </p:cNvPr>
          <p:cNvSpPr txBox="1"/>
          <p:nvPr/>
        </p:nvSpPr>
        <p:spPr>
          <a:xfrm>
            <a:off x="1175656" y="5323115"/>
            <a:ext cx="10305143" cy="417935"/>
          </a:xfrm>
          <a:prstGeom prst="rect">
            <a:avLst/>
          </a:prstGeom>
          <a:noFill/>
        </p:spPr>
        <p:txBody>
          <a:bodyPr wrap="square" numCol="3" rtlCol="0">
            <a:spAutoFit/>
          </a:bodyPr>
          <a:lstStyle/>
          <a:p>
            <a:pPr marL="457200" indent="-362966" algn="r" rtl="1">
              <a:spcBef>
                <a:spcPts val="1200"/>
              </a:spcBef>
              <a:buSzPts val="2116"/>
              <a:buFont typeface="Arial"/>
              <a:buChar char="•"/>
            </a:pPr>
            <a:r>
              <a:rPr lang="ar-LB" sz="2116" dirty="0" smtClean="0">
                <a:latin typeface="Gill Sans MT" panose="020B0502020104020203" pitchFamily="34" charset="0"/>
                <a:sym typeface="Gill Sans"/>
              </a:rPr>
              <a:t>مناسب كلّيًّا</a:t>
            </a:r>
            <a:endParaRPr lang="en-GB" sz="2116" dirty="0" smtClean="0">
              <a:latin typeface="Gill Sans MT" panose="020B0502020104020203" pitchFamily="34" charset="0"/>
              <a:sym typeface="Gill Sans"/>
            </a:endParaRPr>
          </a:p>
          <a:p>
            <a:pPr marL="457200" indent="-362966" algn="r" rtl="1">
              <a:spcBef>
                <a:spcPts val="1200"/>
              </a:spcBef>
              <a:buSzPts val="2116"/>
              <a:buFont typeface="Arial"/>
              <a:buChar char="•"/>
            </a:pPr>
            <a:r>
              <a:rPr lang="ar-LB" sz="2116" dirty="0" smtClean="0">
                <a:latin typeface="Gill Sans MT" panose="020B0502020104020203" pitchFamily="34" charset="0"/>
                <a:sym typeface="Gill Sans"/>
              </a:rPr>
              <a:t>مناسب جزئيًّا</a:t>
            </a:r>
            <a:endParaRPr lang="en-GB" sz="2116" dirty="0" smtClean="0">
              <a:latin typeface="Gill Sans MT" panose="020B0502020104020203" pitchFamily="34" charset="0"/>
              <a:sym typeface="Gill Sans"/>
            </a:endParaRPr>
          </a:p>
          <a:p>
            <a:pPr marL="457200" indent="-362966" algn="r" rtl="1">
              <a:spcBef>
                <a:spcPts val="1200"/>
              </a:spcBef>
              <a:buSzPts val="2116"/>
              <a:buFont typeface="Arial"/>
              <a:buChar char="•"/>
            </a:pPr>
            <a:r>
              <a:rPr lang="ar-LB" sz="2116" dirty="0" smtClean="0">
                <a:latin typeface="Gill Sans MT" panose="020B0502020104020203" pitchFamily="34" charset="0"/>
                <a:sym typeface="Gill Sans"/>
              </a:rPr>
              <a:t>غير مناسب </a:t>
            </a:r>
            <a:endParaRPr lang="en-GB" sz="2116" dirty="0">
              <a:latin typeface="Gill Sans MT" panose="020B0502020104020203" pitchFamily="34" charset="0"/>
              <a:sym typeface="Gill Sans"/>
            </a:endParaRPr>
          </a:p>
        </p:txBody>
      </p:sp>
      <p:sp>
        <p:nvSpPr>
          <p:cNvPr id="6" name="Google Shape;975;p29">
            <a:extLst>
              <a:ext uri="{FF2B5EF4-FFF2-40B4-BE49-F238E27FC236}">
                <a16:creationId xmlns:a16="http://schemas.microsoft.com/office/drawing/2014/main" xmlns="" id="{75894A6A-47CC-474F-BB26-C2615F1240AC}"/>
              </a:ext>
            </a:extLst>
          </p:cNvPr>
          <p:cNvSpPr/>
          <p:nvPr/>
        </p:nvSpPr>
        <p:spPr>
          <a:xfrm>
            <a:off x="759454" y="581366"/>
            <a:ext cx="670200" cy="692400"/>
          </a:xfrm>
          <a:prstGeom prst="plus">
            <a:avLst>
              <a:gd name="adj" fmla="val 25000"/>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 name="Picture 3" descr="A black and white logo&#10;&#10;Description automatically generated with low confidence">
            <a:extLst>
              <a:ext uri="{FF2B5EF4-FFF2-40B4-BE49-F238E27FC236}">
                <a16:creationId xmlns:a16="http://schemas.microsoft.com/office/drawing/2014/main" xmlns="" id="{78ACC1A1-E2F9-8449-BA61-C5FC5348478F}"/>
              </a:ext>
            </a:extLst>
          </p:cNvPr>
          <p:cNvPicPr>
            <a:picLocks noChangeAspect="1"/>
          </p:cNvPicPr>
          <p:nvPr/>
        </p:nvPicPr>
        <p:blipFill rotWithShape="1">
          <a:blip r:embed="rId3"/>
          <a:srcRect l="56736" t="15091" r="16052" b="56378"/>
          <a:stretch/>
        </p:blipFill>
        <p:spPr>
          <a:xfrm>
            <a:off x="11085812" y="5960933"/>
            <a:ext cx="789975" cy="640080"/>
          </a:xfrm>
          <a:prstGeom prst="rect">
            <a:avLst/>
          </a:prstGeom>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6991A4-9D34-4F22-BD88-5411F7942DD5}"/>
              </a:ext>
            </a:extLst>
          </p:cNvPr>
          <p:cNvSpPr>
            <a:spLocks noGrp="1"/>
          </p:cNvSpPr>
          <p:nvPr>
            <p:ph type="title"/>
          </p:nvPr>
        </p:nvSpPr>
        <p:spPr>
          <a:xfrm>
            <a:off x="838200" y="365125"/>
            <a:ext cx="10515600" cy="5472967"/>
          </a:xfrm>
        </p:spPr>
        <p:txBody>
          <a:bodyPr>
            <a:normAutofit/>
          </a:bodyPr>
          <a:lstStyle/>
          <a:p>
            <a:pPr algn="ctr" rtl="1"/>
            <a:r>
              <a:rPr lang="ar-LB" dirty="0" smtClean="0"/>
              <a:t>المحاضرة 7</a:t>
            </a:r>
            <a:br>
              <a:rPr lang="ar-LB" dirty="0" smtClean="0"/>
            </a:br>
            <a:r>
              <a:rPr lang="ar-LB" dirty="0"/>
              <a:t/>
            </a:r>
            <a:br>
              <a:rPr lang="ar-LB" dirty="0"/>
            </a:br>
            <a:r>
              <a:rPr lang="ar-LB" dirty="0" smtClean="0"/>
              <a:t>عرض ومناقشة نتائج مهمّة التوافق</a:t>
            </a:r>
            <a:endParaRPr lang="en-US" dirty="0"/>
          </a:p>
        </p:txBody>
      </p:sp>
    </p:spTree>
    <p:extLst>
      <p:ext uri="{BB962C8B-B14F-4D97-AF65-F5344CB8AC3E}">
        <p14:creationId xmlns:p14="http://schemas.microsoft.com/office/powerpoint/2010/main" val="115366885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1067"/>
        <p:cNvGrpSpPr/>
        <p:nvPr/>
      </p:nvGrpSpPr>
      <p:grpSpPr>
        <a:xfrm>
          <a:off x="0" y="0"/>
          <a:ext cx="0" cy="0"/>
          <a:chOff x="0" y="0"/>
          <a:chExt cx="0" cy="0"/>
        </a:xfrm>
      </p:grpSpPr>
      <p:sp>
        <p:nvSpPr>
          <p:cNvPr id="1068" name="Google Shape;1068;p34"/>
          <p:cNvSpPr txBox="1">
            <a:spLocks noGrp="1"/>
          </p:cNvSpPr>
          <p:nvPr>
            <p:ph type="ctrTitle"/>
          </p:nvPr>
        </p:nvSpPr>
        <p:spPr>
          <a:xfrm>
            <a:off x="659892" y="1755677"/>
            <a:ext cx="10872216" cy="1754286"/>
          </a:xfrm>
          <a:prstGeom prst="rect">
            <a:avLst/>
          </a:prstGeom>
          <a:noFill/>
          <a:ln>
            <a:noFill/>
          </a:ln>
        </p:spPr>
        <p:txBody>
          <a:bodyPr spcFirstLastPara="1" wrap="square" lIns="91425" tIns="45700" rIns="91425" bIns="45700" anchor="b" anchorCtr="0">
            <a:spAutoFit/>
          </a:bodyPr>
          <a:lstStyle/>
          <a:p>
            <a:pPr marL="0" lvl="0" indent="0" algn="ctr" rtl="1">
              <a:lnSpc>
                <a:spcPct val="100000"/>
              </a:lnSpc>
              <a:spcBef>
                <a:spcPts val="0"/>
              </a:spcBef>
              <a:spcAft>
                <a:spcPts val="0"/>
              </a:spcAft>
              <a:buClr>
                <a:schemeClr val="lt2"/>
              </a:buClr>
              <a:buSzPts val="2800"/>
              <a:buFont typeface="Gill Sans"/>
              <a:buNone/>
            </a:pPr>
            <a:r>
              <a:rPr lang="ar-LB" sz="3600" b="1" dirty="0" smtClean="0">
                <a:solidFill>
                  <a:srgbClr val="F3F3F3"/>
                </a:solidFill>
                <a:latin typeface="Simplified Arabic" panose="02020603050405020304" pitchFamily="18" charset="-78"/>
                <a:cs typeface="Simplified Arabic" panose="02020603050405020304" pitchFamily="18" charset="-78"/>
              </a:rPr>
              <a:t>محاضرة</a:t>
            </a:r>
            <a:endParaRPr sz="3600" b="1" dirty="0">
              <a:solidFill>
                <a:srgbClr val="F3F3F3"/>
              </a:solidFill>
              <a:latin typeface="Simplified Arabic" panose="02020603050405020304" pitchFamily="18" charset="-78"/>
              <a:cs typeface="Simplified Arabic" panose="02020603050405020304" pitchFamily="18" charset="-78"/>
            </a:endParaRPr>
          </a:p>
          <a:p>
            <a:pPr marL="0" lvl="0" indent="0" algn="ctr" rtl="1">
              <a:lnSpc>
                <a:spcPct val="100000"/>
              </a:lnSpc>
              <a:spcBef>
                <a:spcPts val="0"/>
              </a:spcBef>
              <a:spcAft>
                <a:spcPts val="0"/>
              </a:spcAft>
              <a:buClr>
                <a:schemeClr val="lt2"/>
              </a:buClr>
              <a:buSzPts val="2800"/>
              <a:buFont typeface="Gill Sans"/>
              <a:buNone/>
            </a:pPr>
            <a:endParaRPr sz="3600" b="1" dirty="0">
              <a:solidFill>
                <a:srgbClr val="F3F3F3"/>
              </a:solidFill>
              <a:latin typeface="Simplified Arabic" panose="02020603050405020304" pitchFamily="18" charset="-78"/>
              <a:cs typeface="Simplified Arabic" panose="02020603050405020304" pitchFamily="18" charset="-78"/>
            </a:endParaRPr>
          </a:p>
          <a:p>
            <a:pPr marL="0" lvl="0" indent="0" algn="ctr" rtl="1">
              <a:lnSpc>
                <a:spcPct val="100000"/>
              </a:lnSpc>
              <a:spcBef>
                <a:spcPts val="0"/>
              </a:spcBef>
              <a:spcAft>
                <a:spcPts val="0"/>
              </a:spcAft>
              <a:buClr>
                <a:schemeClr val="lt2"/>
              </a:buClr>
              <a:buSzPts val="2800"/>
              <a:buFont typeface="Gill Sans"/>
              <a:buNone/>
            </a:pPr>
            <a:r>
              <a:rPr lang="ar-LB" sz="3600" dirty="0" smtClean="0">
                <a:solidFill>
                  <a:srgbClr val="F3F3F3"/>
                </a:solidFill>
                <a:latin typeface="Simplified Arabic" panose="02020603050405020304" pitchFamily="18" charset="-78"/>
                <a:cs typeface="Simplified Arabic" panose="02020603050405020304" pitchFamily="18" charset="-78"/>
              </a:rPr>
              <a:t>استعراض نتائج التوافق التي قام بها أعضاء الهيئة </a:t>
            </a:r>
            <a:r>
              <a:rPr lang="ar-LB" sz="3600" dirty="0" smtClean="0">
                <a:solidFill>
                  <a:srgbClr val="F3F3F3"/>
                </a:solidFill>
                <a:latin typeface="Simplified Arabic" panose="02020603050405020304" pitchFamily="18" charset="-78"/>
                <a:cs typeface="Simplified Arabic" panose="02020603050405020304" pitchFamily="18" charset="-78"/>
              </a:rPr>
              <a:t>في </a:t>
            </a:r>
            <a:r>
              <a:rPr lang="ar-LB" sz="3600" dirty="0" smtClean="0">
                <a:solidFill>
                  <a:srgbClr val="F3F3F3"/>
                </a:solidFill>
                <a:latin typeface="Simplified Arabic" panose="02020603050405020304" pitchFamily="18" charset="-78"/>
                <a:cs typeface="Simplified Arabic" panose="02020603050405020304" pitchFamily="18" charset="-78"/>
              </a:rPr>
              <a:t>المهمّة 1</a:t>
            </a:r>
            <a:endParaRPr sz="3600" dirty="0">
              <a:solidFill>
                <a:srgbClr val="F3F3F3"/>
              </a:solidFill>
              <a:latin typeface="Simplified Arabic" panose="02020603050405020304" pitchFamily="18" charset="-78"/>
              <a:cs typeface="Simplified Arabic" panose="02020603050405020304" pitchFamily="18" charset="-78"/>
            </a:endParaRPr>
          </a:p>
        </p:txBody>
      </p:sp>
      <p:pic>
        <p:nvPicPr>
          <p:cNvPr id="2" name="Picture 1" descr="A black and white logo&#10;&#10;Description automatically generated with low confidence">
            <a:extLst>
              <a:ext uri="{FF2B5EF4-FFF2-40B4-BE49-F238E27FC236}">
                <a16:creationId xmlns:a16="http://schemas.microsoft.com/office/drawing/2014/main" xmlns="" id="{20503316-EE9E-B2FC-88CF-30F11A16A8E2}"/>
              </a:ext>
            </a:extLst>
          </p:cNvPr>
          <p:cNvPicPr>
            <a:picLocks noChangeAspect="1"/>
          </p:cNvPicPr>
          <p:nvPr/>
        </p:nvPicPr>
        <p:blipFill rotWithShape="1">
          <a:blip r:embed="rId3"/>
          <a:srcRect l="56736" t="15091" r="16052" b="56378"/>
          <a:stretch/>
        </p:blipFill>
        <p:spPr>
          <a:xfrm>
            <a:off x="426867" y="370654"/>
            <a:ext cx="789975" cy="640080"/>
          </a:xfrm>
          <a:prstGeom prst="rect">
            <a:avLst/>
          </a:prstGeom>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1074"/>
        <p:cNvGrpSpPr/>
        <p:nvPr/>
      </p:nvGrpSpPr>
      <p:grpSpPr>
        <a:xfrm>
          <a:off x="0" y="0"/>
          <a:ext cx="0" cy="0"/>
          <a:chOff x="0" y="0"/>
          <a:chExt cx="0" cy="0"/>
        </a:xfrm>
      </p:grpSpPr>
      <p:sp>
        <p:nvSpPr>
          <p:cNvPr id="1075" name="Google Shape;1075;p35"/>
          <p:cNvSpPr txBox="1">
            <a:spLocks noGrp="1"/>
          </p:cNvSpPr>
          <p:nvPr>
            <p:ph type="title"/>
          </p:nvPr>
        </p:nvSpPr>
        <p:spPr/>
        <p:txBody>
          <a:bodyPr/>
          <a:lstStyle/>
          <a:p>
            <a:pPr lvl="0" algn="r" rtl="1"/>
            <a:r>
              <a:rPr lang="ar-LB" dirty="0" smtClean="0"/>
              <a:t>تصنيفات التوافق</a:t>
            </a:r>
            <a:endParaRPr lang="en-US" dirty="0"/>
          </a:p>
        </p:txBody>
      </p:sp>
      <p:sp>
        <p:nvSpPr>
          <p:cNvPr id="1077" name="Google Shape;1077;p35"/>
          <p:cNvSpPr/>
          <p:nvPr/>
        </p:nvSpPr>
        <p:spPr>
          <a:xfrm>
            <a:off x="609600" y="590636"/>
            <a:ext cx="670200" cy="692400"/>
          </a:xfrm>
          <a:prstGeom prst="plus">
            <a:avLst>
              <a:gd name="adj" fmla="val 25000"/>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aphicFrame>
        <p:nvGraphicFramePr>
          <p:cNvPr id="5" name="Table 4"/>
          <p:cNvGraphicFramePr>
            <a:graphicFrameLocks noGrp="1"/>
          </p:cNvGraphicFramePr>
          <p:nvPr>
            <p:extLst>
              <p:ext uri="{D42A27DB-BD31-4B8C-83A1-F6EECF244321}">
                <p14:modId xmlns:p14="http://schemas.microsoft.com/office/powerpoint/2010/main" val="3547059328"/>
              </p:ext>
            </p:extLst>
          </p:nvPr>
        </p:nvGraphicFramePr>
        <p:xfrm>
          <a:off x="659892" y="1487767"/>
          <a:ext cx="10872216" cy="4632960"/>
        </p:xfrm>
        <a:graphic>
          <a:graphicData uri="http://schemas.openxmlformats.org/drawingml/2006/table">
            <a:tbl>
              <a:tblPr rtl="1" firstRow="1" firstCol="1" bandRow="1"/>
              <a:tblGrid>
                <a:gridCol w="827414">
                  <a:extLst>
                    <a:ext uri="{9D8B030D-6E8A-4147-A177-3AD203B41FA5}">
                      <a16:colId xmlns:a16="http://schemas.microsoft.com/office/drawing/2014/main" xmlns="" val="2257970000"/>
                    </a:ext>
                  </a:extLst>
                </a:gridCol>
                <a:gridCol w="9312541">
                  <a:extLst>
                    <a:ext uri="{9D8B030D-6E8A-4147-A177-3AD203B41FA5}">
                      <a16:colId xmlns:a16="http://schemas.microsoft.com/office/drawing/2014/main" xmlns="" val="642429370"/>
                    </a:ext>
                  </a:extLst>
                </a:gridCol>
                <a:gridCol w="732261">
                  <a:extLst>
                    <a:ext uri="{9D8B030D-6E8A-4147-A177-3AD203B41FA5}">
                      <a16:colId xmlns:a16="http://schemas.microsoft.com/office/drawing/2014/main" xmlns="" val="125492167"/>
                    </a:ext>
                  </a:extLst>
                </a:gridCol>
              </a:tblGrid>
              <a:tr h="223840">
                <a:tc gridSpan="2">
                  <a:txBody>
                    <a:bodyPr/>
                    <a:lstStyle/>
                    <a:p>
                      <a:pPr marL="0" marR="0" algn="r" rtl="1">
                        <a:spcBef>
                          <a:spcPts val="200"/>
                        </a:spcBef>
                        <a:spcAft>
                          <a:spcPts val="200"/>
                        </a:spcAft>
                      </a:pPr>
                      <a:r>
                        <a:rPr lang="ar-LB" sz="1600" b="1" dirty="0" smtClean="0">
                          <a:solidFill>
                            <a:srgbClr val="FFFFFF"/>
                          </a:solidFill>
                          <a:effectLst/>
                          <a:latin typeface="Arial" panose="020B0604020202020204" pitchFamily="34" charset="0"/>
                          <a:ea typeface="Gill Sans" panose="020B0604020202020204" charset="0"/>
                        </a:rPr>
                        <a:t>المجال</a:t>
                      </a:r>
                      <a:endParaRPr lang="en-US" sz="1600" b="1" dirty="0">
                        <a:solidFill>
                          <a:srgbClr val="000000"/>
                        </a:solidFill>
                        <a:effectLst/>
                        <a:latin typeface="Arial" panose="020B0604020202020204" pitchFamily="34" charset="0"/>
                        <a:ea typeface="Gill Sans" panose="020B0604020202020204" charset="0"/>
                      </a:endParaRPr>
                    </a:p>
                  </a:txBody>
                  <a:tcPr marL="29979" marR="29979" marT="0" marB="0" anchor="b">
                    <a:lnL>
                      <a:noFill/>
                    </a:lnL>
                    <a:lnR w="12700" cap="flat" cmpd="sng" algn="ctr">
                      <a:solidFill>
                        <a:schemeClr val="accent3"/>
                      </a:solidFill>
                      <a:prstDash val="solid"/>
                      <a:round/>
                      <a:headEnd type="none" w="med" len="med"/>
                      <a:tailEnd type="none" w="med" len="med"/>
                    </a:lnR>
                    <a:lnT>
                      <a:noFill/>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651D32"/>
                    </a:solidFill>
                  </a:tcPr>
                </a:tc>
                <a:tc hMerge="1">
                  <a:txBody>
                    <a:bodyPr/>
                    <a:lstStyle/>
                    <a:p>
                      <a:endParaRPr lang="en-US"/>
                    </a:p>
                  </a:txBody>
                  <a:tcPr/>
                </a:tc>
                <a:tc>
                  <a:txBody>
                    <a:bodyPr/>
                    <a:lstStyle/>
                    <a:p>
                      <a:pPr marL="0" marR="0" algn="r" rtl="1">
                        <a:spcBef>
                          <a:spcPts val="200"/>
                        </a:spcBef>
                        <a:spcAft>
                          <a:spcPts val="200"/>
                        </a:spcAft>
                      </a:pPr>
                      <a:r>
                        <a:rPr lang="ar-LB" sz="1600" b="1" dirty="0" smtClean="0">
                          <a:solidFill>
                            <a:srgbClr val="FFFFFF"/>
                          </a:solidFill>
                          <a:effectLst/>
                          <a:latin typeface="Arial" panose="020B0604020202020204" pitchFamily="34" charset="0"/>
                          <a:ea typeface="Gill Sans" panose="020B0604020202020204" charset="0"/>
                        </a:rPr>
                        <a:t>البنود</a:t>
                      </a:r>
                      <a:endParaRPr lang="en-US" sz="1600" b="1" dirty="0">
                        <a:solidFill>
                          <a:srgbClr val="000000"/>
                        </a:solidFill>
                        <a:effectLst/>
                        <a:latin typeface="Arial" panose="020B0604020202020204" pitchFamily="34" charset="0"/>
                        <a:ea typeface="Gill Sans" panose="020B0604020202020204" charset="0"/>
                      </a:endParaRPr>
                    </a:p>
                  </a:txBody>
                  <a:tcPr marL="29979" marR="29979" marT="0" marB="0" anchor="b">
                    <a:lnL w="12700" cap="flat" cmpd="sng" algn="ctr">
                      <a:solidFill>
                        <a:schemeClr val="accent3"/>
                      </a:solidFill>
                      <a:prstDash val="solid"/>
                      <a:round/>
                      <a:headEnd type="none" w="med" len="med"/>
                      <a:tailEnd type="none" w="med" len="med"/>
                    </a:lnL>
                    <a:lnR>
                      <a:noFill/>
                    </a:lnR>
                    <a:lnT>
                      <a:noFill/>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651D32"/>
                    </a:solidFill>
                  </a:tcPr>
                </a:tc>
                <a:extLst>
                  <a:ext uri="{0D108BD9-81ED-4DB2-BD59-A6C34878D82A}">
                    <a16:rowId xmlns:a16="http://schemas.microsoft.com/office/drawing/2014/main" xmlns="" val="2802145073"/>
                  </a:ext>
                </a:extLst>
              </a:tr>
              <a:tr h="223840">
                <a:tc>
                  <a:txBody>
                    <a:bodyPr/>
                    <a:lstStyle/>
                    <a:p>
                      <a:pPr marL="0" marR="0" algn="r" rtl="1">
                        <a:spcBef>
                          <a:spcPts val="100"/>
                        </a:spcBef>
                        <a:spcAft>
                          <a:spcPts val="100"/>
                        </a:spcAft>
                      </a:pPr>
                      <a:r>
                        <a:rPr lang="en-US" sz="1600" dirty="0">
                          <a:solidFill>
                            <a:srgbClr val="000000"/>
                          </a:solidFill>
                          <a:effectLst/>
                          <a:latin typeface="Arial" panose="020B0604020202020204" pitchFamily="34" charset="0"/>
                          <a:ea typeface="Gill Sans" panose="020B0604020202020204" charset="0"/>
                        </a:rPr>
                        <a:t>N</a:t>
                      </a:r>
                    </a:p>
                  </a:txBody>
                  <a:tcPr marL="29979" marR="29979" marT="0" marB="0" anchor="b">
                    <a:lnL>
                      <a:noFill/>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r" rtl="1">
                        <a:spcBef>
                          <a:spcPts val="100"/>
                        </a:spcBef>
                        <a:spcAft>
                          <a:spcPts val="100"/>
                        </a:spcAft>
                      </a:pPr>
                      <a:r>
                        <a:rPr lang="ar-LB" sz="1600" dirty="0" smtClean="0">
                          <a:solidFill>
                            <a:srgbClr val="000000"/>
                          </a:solidFill>
                          <a:effectLst/>
                          <a:latin typeface="Arial" panose="020B0604020202020204" pitchFamily="34" charset="0"/>
                          <a:ea typeface="Gill Sans" panose="020B0604020202020204" charset="0"/>
                        </a:rPr>
                        <a:t>العدد والعمليات</a:t>
                      </a:r>
                      <a:endParaRPr lang="en-US" sz="1600" dirty="0">
                        <a:solidFill>
                          <a:srgbClr val="000000"/>
                        </a:solidFill>
                        <a:effectLst/>
                        <a:latin typeface="Arial" panose="020B0604020202020204" pitchFamily="34" charset="0"/>
                        <a:ea typeface="Gill Sans" panose="020B0604020202020204" charset="0"/>
                      </a:endParaRPr>
                    </a:p>
                  </a:txBody>
                  <a:tcPr marL="29979" marR="29979"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r" rtl="1">
                        <a:spcBef>
                          <a:spcPts val="100"/>
                        </a:spcBef>
                        <a:spcAft>
                          <a:spcPts val="100"/>
                        </a:spcAft>
                      </a:pPr>
                      <a:r>
                        <a:rPr lang="en-US" sz="1600" dirty="0">
                          <a:solidFill>
                            <a:srgbClr val="000000"/>
                          </a:solidFill>
                          <a:effectLst/>
                          <a:latin typeface="Arial" panose="020B0604020202020204" pitchFamily="34" charset="0"/>
                          <a:ea typeface="Gill Sans" panose="020B0604020202020204" charset="0"/>
                        </a:rPr>
                        <a:t>14</a:t>
                      </a:r>
                    </a:p>
                  </a:txBody>
                  <a:tcPr marL="29979" marR="29979" marT="0" marB="0" anchor="b">
                    <a:lnL w="12700" cap="flat" cmpd="sng" algn="ctr">
                      <a:solidFill>
                        <a:schemeClr val="accent3"/>
                      </a:solidFill>
                      <a:prstDash val="solid"/>
                      <a:round/>
                      <a:headEnd type="none" w="med" len="med"/>
                      <a:tailEnd type="none" w="med" len="med"/>
                    </a:lnL>
                    <a:lnR>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270052251"/>
                  </a:ext>
                </a:extLst>
              </a:tr>
              <a:tr h="223840">
                <a:tc>
                  <a:txBody>
                    <a:bodyPr/>
                    <a:lstStyle/>
                    <a:p>
                      <a:pPr marL="0" marR="0" algn="r" rtl="1">
                        <a:spcBef>
                          <a:spcPts val="100"/>
                        </a:spcBef>
                        <a:spcAft>
                          <a:spcPts val="100"/>
                        </a:spcAft>
                      </a:pPr>
                      <a:r>
                        <a:rPr lang="en-US" sz="1600" dirty="0">
                          <a:solidFill>
                            <a:srgbClr val="000000"/>
                          </a:solidFill>
                          <a:effectLst/>
                          <a:latin typeface="Arial" panose="020B0604020202020204" pitchFamily="34" charset="0"/>
                          <a:ea typeface="Gill Sans" panose="020B0604020202020204" charset="0"/>
                        </a:rPr>
                        <a:t>M</a:t>
                      </a:r>
                    </a:p>
                  </a:txBody>
                  <a:tcPr marL="29979" marR="29979" marT="0" marB="0" anchor="b">
                    <a:lnL>
                      <a:noFill/>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r" rtl="1">
                        <a:spcBef>
                          <a:spcPts val="100"/>
                        </a:spcBef>
                        <a:spcAft>
                          <a:spcPts val="100"/>
                        </a:spcAft>
                      </a:pPr>
                      <a:r>
                        <a:rPr lang="ar-LB" sz="1600" dirty="0" smtClean="0">
                          <a:solidFill>
                            <a:srgbClr val="000000"/>
                          </a:solidFill>
                          <a:effectLst/>
                          <a:latin typeface="Arial" panose="020B0604020202020204" pitchFamily="34" charset="0"/>
                          <a:ea typeface="Gill Sans" panose="020B0604020202020204" charset="0"/>
                        </a:rPr>
                        <a:t>القياس</a:t>
                      </a:r>
                      <a:endParaRPr lang="en-US" sz="1600" dirty="0">
                        <a:solidFill>
                          <a:srgbClr val="000000"/>
                        </a:solidFill>
                        <a:effectLst/>
                        <a:latin typeface="Arial" panose="020B0604020202020204" pitchFamily="34" charset="0"/>
                        <a:ea typeface="Gill Sans" panose="020B0604020202020204" charset="0"/>
                      </a:endParaRPr>
                    </a:p>
                  </a:txBody>
                  <a:tcPr marL="29979" marR="29979"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r" rtl="1">
                        <a:spcBef>
                          <a:spcPts val="100"/>
                        </a:spcBef>
                        <a:spcAft>
                          <a:spcPts val="100"/>
                        </a:spcAft>
                      </a:pPr>
                      <a:r>
                        <a:rPr lang="en-US" sz="1600" dirty="0">
                          <a:solidFill>
                            <a:srgbClr val="000000"/>
                          </a:solidFill>
                          <a:effectLst/>
                          <a:latin typeface="Arial" panose="020B0604020202020204" pitchFamily="34" charset="0"/>
                          <a:ea typeface="Gill Sans" panose="020B0604020202020204" charset="0"/>
                        </a:rPr>
                        <a:t>7</a:t>
                      </a:r>
                    </a:p>
                  </a:txBody>
                  <a:tcPr marL="29979" marR="29979" marT="0" marB="0" anchor="b">
                    <a:lnL w="12700" cap="flat" cmpd="sng" algn="ctr">
                      <a:solidFill>
                        <a:schemeClr val="accent3"/>
                      </a:solidFill>
                      <a:prstDash val="solid"/>
                      <a:round/>
                      <a:headEnd type="none" w="med" len="med"/>
                      <a:tailEnd type="none" w="med" len="med"/>
                    </a:lnL>
                    <a:lnR>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2785498603"/>
                  </a:ext>
                </a:extLst>
              </a:tr>
              <a:tr h="223840">
                <a:tc>
                  <a:txBody>
                    <a:bodyPr/>
                    <a:lstStyle/>
                    <a:p>
                      <a:pPr marL="0" marR="0" algn="r" rtl="1">
                        <a:spcBef>
                          <a:spcPts val="100"/>
                        </a:spcBef>
                        <a:spcAft>
                          <a:spcPts val="100"/>
                        </a:spcAft>
                      </a:pPr>
                      <a:r>
                        <a:rPr lang="en-US" sz="1600" dirty="0">
                          <a:solidFill>
                            <a:srgbClr val="000000"/>
                          </a:solidFill>
                          <a:effectLst/>
                          <a:latin typeface="Arial" panose="020B0604020202020204" pitchFamily="34" charset="0"/>
                          <a:ea typeface="Gill Sans" panose="020B0604020202020204" charset="0"/>
                        </a:rPr>
                        <a:t>G</a:t>
                      </a:r>
                    </a:p>
                  </a:txBody>
                  <a:tcPr marL="29979" marR="29979" marT="0" marB="0" anchor="b">
                    <a:lnL>
                      <a:noFill/>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r" rtl="1">
                        <a:spcBef>
                          <a:spcPts val="100"/>
                        </a:spcBef>
                        <a:spcAft>
                          <a:spcPts val="100"/>
                        </a:spcAft>
                      </a:pPr>
                      <a:r>
                        <a:rPr lang="ar-LB" sz="1600" dirty="0" smtClean="0">
                          <a:solidFill>
                            <a:srgbClr val="000000"/>
                          </a:solidFill>
                          <a:effectLst/>
                          <a:latin typeface="Arial" panose="020B0604020202020204" pitchFamily="34" charset="0"/>
                          <a:ea typeface="Gill Sans" panose="020B0604020202020204" charset="0"/>
                        </a:rPr>
                        <a:t>الهندسة</a:t>
                      </a:r>
                      <a:endParaRPr lang="en-US" sz="1600" dirty="0">
                        <a:solidFill>
                          <a:srgbClr val="000000"/>
                        </a:solidFill>
                        <a:effectLst/>
                        <a:latin typeface="Arial" panose="020B0604020202020204" pitchFamily="34" charset="0"/>
                        <a:ea typeface="Gill Sans" panose="020B0604020202020204" charset="0"/>
                      </a:endParaRPr>
                    </a:p>
                  </a:txBody>
                  <a:tcPr marL="29979" marR="29979"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r" rtl="1">
                        <a:spcBef>
                          <a:spcPts val="100"/>
                        </a:spcBef>
                        <a:spcAft>
                          <a:spcPts val="100"/>
                        </a:spcAft>
                      </a:pPr>
                      <a:r>
                        <a:rPr lang="en-US" sz="1600" dirty="0">
                          <a:solidFill>
                            <a:srgbClr val="000000"/>
                          </a:solidFill>
                          <a:effectLst/>
                          <a:latin typeface="Arial" panose="020B0604020202020204" pitchFamily="34" charset="0"/>
                          <a:ea typeface="Gill Sans" panose="020B0604020202020204" charset="0"/>
                        </a:rPr>
                        <a:t>3</a:t>
                      </a:r>
                    </a:p>
                  </a:txBody>
                  <a:tcPr marL="29979" marR="29979" marT="0" marB="0" anchor="b">
                    <a:lnL w="12700" cap="flat" cmpd="sng" algn="ctr">
                      <a:solidFill>
                        <a:schemeClr val="accent3"/>
                      </a:solidFill>
                      <a:prstDash val="solid"/>
                      <a:round/>
                      <a:headEnd type="none" w="med" len="med"/>
                      <a:tailEnd type="none" w="med" len="med"/>
                    </a:lnL>
                    <a:lnR>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666445832"/>
                  </a:ext>
                </a:extLst>
              </a:tr>
              <a:tr h="223840">
                <a:tc>
                  <a:txBody>
                    <a:bodyPr/>
                    <a:lstStyle/>
                    <a:p>
                      <a:pPr marL="0" marR="0" algn="r" rtl="1">
                        <a:spcBef>
                          <a:spcPts val="100"/>
                        </a:spcBef>
                        <a:spcAft>
                          <a:spcPts val="100"/>
                        </a:spcAft>
                      </a:pPr>
                      <a:r>
                        <a:rPr lang="en-US" sz="1600" dirty="0">
                          <a:solidFill>
                            <a:srgbClr val="000000"/>
                          </a:solidFill>
                          <a:effectLst/>
                          <a:latin typeface="Arial" panose="020B0604020202020204" pitchFamily="34" charset="0"/>
                          <a:ea typeface="Gill Sans" panose="020B0604020202020204" charset="0"/>
                        </a:rPr>
                        <a:t>S</a:t>
                      </a:r>
                    </a:p>
                  </a:txBody>
                  <a:tcPr marL="29979" marR="29979" marT="0" marB="0" anchor="b">
                    <a:lnL>
                      <a:noFill/>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r" rtl="1">
                        <a:spcBef>
                          <a:spcPts val="100"/>
                        </a:spcBef>
                        <a:spcAft>
                          <a:spcPts val="100"/>
                        </a:spcAft>
                      </a:pPr>
                      <a:r>
                        <a:rPr lang="ar-LB" sz="1600" dirty="0" smtClean="0">
                          <a:solidFill>
                            <a:srgbClr val="000000"/>
                          </a:solidFill>
                          <a:effectLst/>
                          <a:latin typeface="Arial" panose="020B0604020202020204" pitchFamily="34" charset="0"/>
                          <a:ea typeface="Gill Sans" panose="020B0604020202020204" charset="0"/>
                        </a:rPr>
                        <a:t>الإحصاء والاحتمال</a:t>
                      </a:r>
                      <a:endParaRPr lang="en-US" sz="1600" dirty="0">
                        <a:solidFill>
                          <a:srgbClr val="000000"/>
                        </a:solidFill>
                        <a:effectLst/>
                        <a:latin typeface="Arial" panose="020B0604020202020204" pitchFamily="34" charset="0"/>
                        <a:ea typeface="Gill Sans" panose="020B0604020202020204" charset="0"/>
                      </a:endParaRPr>
                    </a:p>
                  </a:txBody>
                  <a:tcPr marL="29979" marR="29979"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r" rtl="1">
                        <a:spcBef>
                          <a:spcPts val="100"/>
                        </a:spcBef>
                        <a:spcAft>
                          <a:spcPts val="100"/>
                        </a:spcAft>
                      </a:pPr>
                      <a:r>
                        <a:rPr lang="en-US" sz="1600" dirty="0">
                          <a:solidFill>
                            <a:srgbClr val="000000"/>
                          </a:solidFill>
                          <a:effectLst/>
                          <a:latin typeface="Arial" panose="020B0604020202020204" pitchFamily="34" charset="0"/>
                          <a:ea typeface="Gill Sans" panose="020B0604020202020204" charset="0"/>
                        </a:rPr>
                        <a:t>2</a:t>
                      </a:r>
                    </a:p>
                  </a:txBody>
                  <a:tcPr marL="29979" marR="29979" marT="0" marB="0" anchor="b">
                    <a:lnL w="12700" cap="flat" cmpd="sng" algn="ctr">
                      <a:solidFill>
                        <a:schemeClr val="accent3"/>
                      </a:solidFill>
                      <a:prstDash val="solid"/>
                      <a:round/>
                      <a:headEnd type="none" w="med" len="med"/>
                      <a:tailEnd type="none" w="med" len="med"/>
                    </a:lnL>
                    <a:lnR>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2396732385"/>
                  </a:ext>
                </a:extLst>
              </a:tr>
              <a:tr h="223840">
                <a:tc>
                  <a:txBody>
                    <a:bodyPr/>
                    <a:lstStyle/>
                    <a:p>
                      <a:pPr marL="0" marR="0" algn="r" rtl="1">
                        <a:spcBef>
                          <a:spcPts val="100"/>
                        </a:spcBef>
                        <a:spcAft>
                          <a:spcPts val="100"/>
                        </a:spcAft>
                      </a:pPr>
                      <a:r>
                        <a:rPr lang="en-US" sz="1600" dirty="0">
                          <a:solidFill>
                            <a:srgbClr val="000000"/>
                          </a:solidFill>
                          <a:effectLst/>
                          <a:latin typeface="Arial" panose="020B0604020202020204" pitchFamily="34" charset="0"/>
                          <a:ea typeface="Gill Sans" panose="020B0604020202020204" charset="0"/>
                        </a:rPr>
                        <a:t>A</a:t>
                      </a:r>
                    </a:p>
                  </a:txBody>
                  <a:tcPr marL="29979" marR="29979" marT="0" marB="0" anchor="b">
                    <a:lnL>
                      <a:noFill/>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r" rtl="1">
                        <a:spcBef>
                          <a:spcPts val="100"/>
                        </a:spcBef>
                        <a:spcAft>
                          <a:spcPts val="100"/>
                        </a:spcAft>
                      </a:pPr>
                      <a:r>
                        <a:rPr lang="ar-LB" sz="1600" dirty="0" smtClean="0">
                          <a:solidFill>
                            <a:srgbClr val="000000"/>
                          </a:solidFill>
                          <a:effectLst/>
                          <a:latin typeface="Arial" panose="020B0604020202020204" pitchFamily="34" charset="0"/>
                          <a:ea typeface="Gill Sans" panose="020B0604020202020204" charset="0"/>
                        </a:rPr>
                        <a:t>الجبر</a:t>
                      </a:r>
                      <a:endParaRPr lang="en-US" sz="1600" dirty="0">
                        <a:solidFill>
                          <a:srgbClr val="000000"/>
                        </a:solidFill>
                        <a:effectLst/>
                        <a:latin typeface="Arial" panose="020B0604020202020204" pitchFamily="34" charset="0"/>
                        <a:ea typeface="Gill Sans" panose="020B0604020202020204" charset="0"/>
                      </a:endParaRPr>
                    </a:p>
                  </a:txBody>
                  <a:tcPr marL="29979" marR="29979"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r" rtl="1">
                        <a:spcBef>
                          <a:spcPts val="100"/>
                        </a:spcBef>
                        <a:spcAft>
                          <a:spcPts val="100"/>
                        </a:spcAft>
                      </a:pPr>
                      <a:r>
                        <a:rPr lang="en-US" sz="1600" dirty="0">
                          <a:solidFill>
                            <a:srgbClr val="000000"/>
                          </a:solidFill>
                          <a:effectLst/>
                          <a:latin typeface="Arial" panose="020B0604020202020204" pitchFamily="34" charset="0"/>
                          <a:ea typeface="Gill Sans" panose="020B0604020202020204" charset="0"/>
                        </a:rPr>
                        <a:t>0</a:t>
                      </a:r>
                    </a:p>
                  </a:txBody>
                  <a:tcPr marL="29979" marR="29979" marT="0" marB="0" anchor="b">
                    <a:lnL w="12700" cap="flat" cmpd="sng" algn="ctr">
                      <a:solidFill>
                        <a:schemeClr val="accent3"/>
                      </a:solidFill>
                      <a:prstDash val="solid"/>
                      <a:round/>
                      <a:headEnd type="none" w="med" len="med"/>
                      <a:tailEnd type="none" w="med" len="med"/>
                    </a:lnL>
                    <a:lnR>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123904319"/>
                  </a:ext>
                </a:extLst>
              </a:tr>
              <a:tr h="223840">
                <a:tc gridSpan="2">
                  <a:txBody>
                    <a:bodyPr/>
                    <a:lstStyle/>
                    <a:p>
                      <a:pPr marL="0" marR="0" algn="r" rtl="1">
                        <a:spcBef>
                          <a:spcPts val="100"/>
                        </a:spcBef>
                        <a:spcAft>
                          <a:spcPts val="600"/>
                        </a:spcAft>
                      </a:pPr>
                      <a:r>
                        <a:rPr lang="ar-LB" sz="1600" b="1" dirty="0" smtClean="0">
                          <a:solidFill>
                            <a:srgbClr val="000000"/>
                          </a:solidFill>
                          <a:effectLst/>
                          <a:latin typeface="Arial" panose="020B0604020202020204" pitchFamily="34" charset="0"/>
                          <a:ea typeface="Gill Sans" panose="020B0604020202020204" charset="0"/>
                        </a:rPr>
                        <a:t>المجموع</a:t>
                      </a:r>
                      <a:endParaRPr lang="en-US" sz="1600" dirty="0">
                        <a:solidFill>
                          <a:srgbClr val="000000"/>
                        </a:solidFill>
                        <a:effectLst/>
                        <a:latin typeface="Arial" panose="020B0604020202020204" pitchFamily="34" charset="0"/>
                        <a:ea typeface="Gill Sans" panose="020B0604020202020204" charset="0"/>
                      </a:endParaRPr>
                    </a:p>
                  </a:txBody>
                  <a:tcPr marL="29979" marR="29979" marT="0" marB="0" anchor="b">
                    <a:lnL>
                      <a:noFill/>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a:txBody>
                    <a:bodyPr/>
                    <a:lstStyle/>
                    <a:p>
                      <a:pPr marL="0" marR="0" algn="r" rtl="1">
                        <a:spcBef>
                          <a:spcPts val="100"/>
                        </a:spcBef>
                        <a:spcAft>
                          <a:spcPts val="600"/>
                        </a:spcAft>
                      </a:pPr>
                      <a:r>
                        <a:rPr lang="en-US" sz="1600" b="1" dirty="0">
                          <a:solidFill>
                            <a:srgbClr val="000000"/>
                          </a:solidFill>
                          <a:effectLst/>
                          <a:latin typeface="Arial" panose="020B0604020202020204" pitchFamily="34" charset="0"/>
                          <a:ea typeface="Gill Sans" panose="020B0604020202020204" charset="0"/>
                        </a:rPr>
                        <a:t>26</a:t>
                      </a:r>
                      <a:endParaRPr lang="en-US" sz="1600" dirty="0">
                        <a:solidFill>
                          <a:srgbClr val="000000"/>
                        </a:solidFill>
                        <a:effectLst/>
                        <a:latin typeface="Arial" panose="020B0604020202020204" pitchFamily="34" charset="0"/>
                        <a:ea typeface="Gill Sans" panose="020B0604020202020204" charset="0"/>
                      </a:endParaRPr>
                    </a:p>
                  </a:txBody>
                  <a:tcPr marL="29979" marR="29979" marT="0" marB="0" anchor="b">
                    <a:lnL w="12700" cap="flat" cmpd="sng" algn="ctr">
                      <a:solidFill>
                        <a:schemeClr val="accent3"/>
                      </a:solidFill>
                      <a:prstDash val="solid"/>
                      <a:round/>
                      <a:headEnd type="none" w="med" len="med"/>
                      <a:tailEnd type="none" w="med" len="med"/>
                    </a:lnL>
                    <a:lnR>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341511801"/>
                  </a:ext>
                </a:extLst>
              </a:tr>
              <a:tr h="223840">
                <a:tc gridSpan="2">
                  <a:txBody>
                    <a:bodyPr/>
                    <a:lstStyle/>
                    <a:p>
                      <a:pPr marL="0" marR="0" algn="r" rtl="1">
                        <a:spcBef>
                          <a:spcPts val="200"/>
                        </a:spcBef>
                        <a:spcAft>
                          <a:spcPts val="200"/>
                        </a:spcAft>
                      </a:pPr>
                      <a:r>
                        <a:rPr lang="ar-LB" sz="1600" b="1" dirty="0" smtClean="0">
                          <a:solidFill>
                            <a:srgbClr val="FFFFFF"/>
                          </a:solidFill>
                          <a:effectLst/>
                          <a:latin typeface="Arial" panose="020B0604020202020204" pitchFamily="34" charset="0"/>
                          <a:ea typeface="Gill Sans" panose="020B0604020202020204" charset="0"/>
                        </a:rPr>
                        <a:t>الناتج</a:t>
                      </a:r>
                      <a:endParaRPr lang="en-US" sz="1600" b="1" dirty="0">
                        <a:solidFill>
                          <a:srgbClr val="000000"/>
                        </a:solidFill>
                        <a:effectLst/>
                        <a:latin typeface="Arial" panose="020B0604020202020204" pitchFamily="34" charset="0"/>
                        <a:ea typeface="Gill Sans" panose="020B0604020202020204" charset="0"/>
                      </a:endParaRPr>
                    </a:p>
                  </a:txBody>
                  <a:tcPr marL="29979" marR="29979" marT="0" marB="0" anchor="b">
                    <a:lnL>
                      <a:noFill/>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651D32"/>
                    </a:solidFill>
                  </a:tcPr>
                </a:tc>
                <a:tc hMerge="1">
                  <a:txBody>
                    <a:bodyPr/>
                    <a:lstStyle/>
                    <a:p>
                      <a:endParaRPr lang="en-US"/>
                    </a:p>
                  </a:txBody>
                  <a:tcPr/>
                </a:tc>
                <a:tc>
                  <a:txBody>
                    <a:bodyPr/>
                    <a:lstStyle/>
                    <a:p>
                      <a:pPr marL="0" marR="0" algn="r" rtl="1">
                        <a:spcBef>
                          <a:spcPts val="200"/>
                        </a:spcBef>
                        <a:spcAft>
                          <a:spcPts val="200"/>
                        </a:spcAft>
                      </a:pPr>
                      <a:r>
                        <a:rPr lang="ar-LB" sz="1600" b="1" dirty="0" smtClean="0">
                          <a:solidFill>
                            <a:srgbClr val="FFFFFF"/>
                          </a:solidFill>
                          <a:effectLst/>
                          <a:latin typeface="Arial" panose="020B0604020202020204" pitchFamily="34" charset="0"/>
                          <a:ea typeface="Gill Sans" panose="020B0604020202020204" charset="0"/>
                        </a:rPr>
                        <a:t>البنود</a:t>
                      </a:r>
                      <a:endParaRPr lang="en-US" sz="1600" b="1" dirty="0">
                        <a:solidFill>
                          <a:srgbClr val="000000"/>
                        </a:solidFill>
                        <a:effectLst/>
                        <a:latin typeface="Arial" panose="020B0604020202020204" pitchFamily="34" charset="0"/>
                        <a:ea typeface="Gill Sans" panose="020B0604020202020204" charset="0"/>
                      </a:endParaRPr>
                    </a:p>
                  </a:txBody>
                  <a:tcPr marL="29979" marR="29979" marT="0" marB="0" anchor="b">
                    <a:lnL w="12700" cap="flat" cmpd="sng" algn="ctr">
                      <a:solidFill>
                        <a:schemeClr val="accent3"/>
                      </a:solidFill>
                      <a:prstDash val="solid"/>
                      <a:round/>
                      <a:headEnd type="none" w="med" len="med"/>
                      <a:tailEnd type="none" w="med" len="med"/>
                    </a:lnL>
                    <a:lnR>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651D32"/>
                    </a:solidFill>
                  </a:tcPr>
                </a:tc>
                <a:extLst>
                  <a:ext uri="{0D108BD9-81ED-4DB2-BD59-A6C34878D82A}">
                    <a16:rowId xmlns:a16="http://schemas.microsoft.com/office/drawing/2014/main" xmlns="" val="3531002961"/>
                  </a:ext>
                </a:extLst>
              </a:tr>
              <a:tr h="223840">
                <a:tc>
                  <a:txBody>
                    <a:bodyPr/>
                    <a:lstStyle/>
                    <a:p>
                      <a:pPr marL="0" marR="0" algn="r" rtl="1">
                        <a:spcBef>
                          <a:spcPts val="100"/>
                        </a:spcBef>
                        <a:spcAft>
                          <a:spcPts val="100"/>
                        </a:spcAft>
                      </a:pPr>
                      <a:r>
                        <a:rPr lang="en-US" sz="1600" dirty="0">
                          <a:solidFill>
                            <a:srgbClr val="000000"/>
                          </a:solidFill>
                          <a:effectLst/>
                          <a:latin typeface="Arial" panose="020B0604020202020204" pitchFamily="34" charset="0"/>
                          <a:ea typeface="Gill Sans" panose="020B0604020202020204" charset="0"/>
                        </a:rPr>
                        <a:t>N1</a:t>
                      </a:r>
                    </a:p>
                  </a:txBody>
                  <a:tcPr marL="29979" marR="29979" marT="0" marB="0" anchor="b">
                    <a:lnL>
                      <a:noFill/>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r" rtl="1">
                        <a:spcBef>
                          <a:spcPts val="100"/>
                        </a:spcBef>
                        <a:spcAft>
                          <a:spcPts val="100"/>
                        </a:spcAft>
                      </a:pPr>
                      <a:r>
                        <a:rPr lang="ar-LB" sz="1600" u="none" dirty="0" smtClean="0">
                          <a:solidFill>
                            <a:srgbClr val="000000"/>
                          </a:solidFill>
                          <a:effectLst/>
                          <a:latin typeface="Arial" panose="020B0604020202020204" pitchFamily="34" charset="0"/>
                          <a:ea typeface="Gill Sans" panose="020B0604020202020204" charset="0"/>
                        </a:rPr>
                        <a:t>الأعداد الصحيحة</a:t>
                      </a:r>
                      <a:endParaRPr lang="en-US" sz="1600" u="none" dirty="0">
                        <a:solidFill>
                          <a:srgbClr val="000000"/>
                        </a:solidFill>
                        <a:effectLst/>
                        <a:latin typeface="Arial" panose="020B0604020202020204" pitchFamily="34" charset="0"/>
                        <a:ea typeface="Gill Sans" panose="020B0604020202020204" charset="0"/>
                      </a:endParaRPr>
                    </a:p>
                  </a:txBody>
                  <a:tcPr marL="29979" marR="29979"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r" rtl="1">
                        <a:spcBef>
                          <a:spcPts val="100"/>
                        </a:spcBef>
                        <a:spcAft>
                          <a:spcPts val="100"/>
                        </a:spcAft>
                      </a:pPr>
                      <a:r>
                        <a:rPr lang="en-US" sz="1600" dirty="0">
                          <a:solidFill>
                            <a:srgbClr val="000000"/>
                          </a:solidFill>
                          <a:effectLst/>
                          <a:latin typeface="Arial" panose="020B0604020202020204" pitchFamily="34" charset="0"/>
                          <a:ea typeface="Gill Sans" panose="020B0604020202020204" charset="0"/>
                        </a:rPr>
                        <a:t>14</a:t>
                      </a:r>
                    </a:p>
                  </a:txBody>
                  <a:tcPr marL="29979" marR="29979" marT="0" marB="0" anchor="b">
                    <a:lnL w="12700" cap="flat" cmpd="sng" algn="ctr">
                      <a:solidFill>
                        <a:schemeClr val="accent3"/>
                      </a:solidFill>
                      <a:prstDash val="solid"/>
                      <a:round/>
                      <a:headEnd type="none" w="med" len="med"/>
                      <a:tailEnd type="none" w="med" len="med"/>
                    </a:lnL>
                    <a:lnR>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2531259477"/>
                  </a:ext>
                </a:extLst>
              </a:tr>
              <a:tr h="223840">
                <a:tc>
                  <a:txBody>
                    <a:bodyPr/>
                    <a:lstStyle/>
                    <a:p>
                      <a:pPr marL="0" marR="0" algn="r" rtl="1">
                        <a:spcBef>
                          <a:spcPts val="100"/>
                        </a:spcBef>
                        <a:spcAft>
                          <a:spcPts val="100"/>
                        </a:spcAft>
                      </a:pPr>
                      <a:r>
                        <a:rPr lang="en-US" sz="1600" dirty="0">
                          <a:solidFill>
                            <a:srgbClr val="000000"/>
                          </a:solidFill>
                          <a:effectLst/>
                          <a:latin typeface="Arial" panose="020B0604020202020204" pitchFamily="34" charset="0"/>
                          <a:ea typeface="Gill Sans" panose="020B0604020202020204" charset="0"/>
                        </a:rPr>
                        <a:t>M1</a:t>
                      </a:r>
                    </a:p>
                  </a:txBody>
                  <a:tcPr marL="29979" marR="29979" marT="0" marB="0" anchor="b">
                    <a:lnL>
                      <a:noFill/>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r" rtl="1">
                        <a:spcBef>
                          <a:spcPts val="100"/>
                        </a:spcBef>
                        <a:spcAft>
                          <a:spcPts val="100"/>
                        </a:spcAft>
                      </a:pPr>
                      <a:r>
                        <a:rPr lang="ar-SA" sz="1400" b="0" i="0" u="none" strike="noStrike" cap="none" dirty="0" smtClean="0">
                          <a:solidFill>
                            <a:schemeClr val="tx1"/>
                          </a:solidFill>
                          <a:effectLst/>
                          <a:latin typeface="+mn-lt"/>
                          <a:ea typeface="+mn-ea"/>
                          <a:cs typeface="+mn-cs"/>
                          <a:sym typeface="Arial"/>
                        </a:rPr>
                        <a:t>الطول، والوزن، والسعة، والحجم، والمساحة، والمحيط</a:t>
                      </a:r>
                      <a:endParaRPr lang="en-US" sz="1600" u="none" dirty="0">
                        <a:solidFill>
                          <a:srgbClr val="000000"/>
                        </a:solidFill>
                        <a:effectLst/>
                        <a:latin typeface="Arial" panose="020B0604020202020204" pitchFamily="34" charset="0"/>
                        <a:ea typeface="Gill Sans" panose="020B0604020202020204" charset="0"/>
                      </a:endParaRPr>
                    </a:p>
                  </a:txBody>
                  <a:tcPr marL="29979" marR="29979"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r" rtl="1">
                        <a:spcBef>
                          <a:spcPts val="100"/>
                        </a:spcBef>
                        <a:spcAft>
                          <a:spcPts val="100"/>
                        </a:spcAft>
                      </a:pPr>
                      <a:r>
                        <a:rPr lang="en-US" sz="1600" dirty="0">
                          <a:solidFill>
                            <a:srgbClr val="000000"/>
                          </a:solidFill>
                          <a:effectLst/>
                          <a:latin typeface="Arial" panose="020B0604020202020204" pitchFamily="34" charset="0"/>
                          <a:ea typeface="Gill Sans" panose="020B0604020202020204" charset="0"/>
                        </a:rPr>
                        <a:t>3</a:t>
                      </a:r>
                    </a:p>
                  </a:txBody>
                  <a:tcPr marL="29979" marR="29979" marT="0" marB="0" anchor="b">
                    <a:lnL w="12700" cap="flat" cmpd="sng" algn="ctr">
                      <a:solidFill>
                        <a:schemeClr val="accent3"/>
                      </a:solidFill>
                      <a:prstDash val="solid"/>
                      <a:round/>
                      <a:headEnd type="none" w="med" len="med"/>
                      <a:tailEnd type="none" w="med" len="med"/>
                    </a:lnL>
                    <a:lnR>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685763915"/>
                  </a:ext>
                </a:extLst>
              </a:tr>
              <a:tr h="223840">
                <a:tc>
                  <a:txBody>
                    <a:bodyPr/>
                    <a:lstStyle/>
                    <a:p>
                      <a:pPr marL="0" marR="0" algn="r" rtl="1">
                        <a:spcBef>
                          <a:spcPts val="100"/>
                        </a:spcBef>
                        <a:spcAft>
                          <a:spcPts val="100"/>
                        </a:spcAft>
                      </a:pPr>
                      <a:r>
                        <a:rPr lang="en-US" sz="1600" dirty="0">
                          <a:solidFill>
                            <a:srgbClr val="000000"/>
                          </a:solidFill>
                          <a:effectLst/>
                          <a:latin typeface="Arial" panose="020B0604020202020204" pitchFamily="34" charset="0"/>
                          <a:ea typeface="Gill Sans" panose="020B0604020202020204" charset="0"/>
                        </a:rPr>
                        <a:t>M2</a:t>
                      </a:r>
                    </a:p>
                  </a:txBody>
                  <a:tcPr marL="29979" marR="29979" marT="0" marB="0" anchor="b">
                    <a:lnL>
                      <a:noFill/>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r" rtl="1">
                        <a:spcBef>
                          <a:spcPts val="100"/>
                        </a:spcBef>
                        <a:spcAft>
                          <a:spcPts val="100"/>
                        </a:spcAft>
                      </a:pPr>
                      <a:r>
                        <a:rPr lang="ar-LB" sz="1600" dirty="0" smtClean="0">
                          <a:solidFill>
                            <a:srgbClr val="000000"/>
                          </a:solidFill>
                          <a:effectLst/>
                          <a:latin typeface="Arial" panose="020B0604020202020204" pitchFamily="34" charset="0"/>
                          <a:ea typeface="Gill Sans" panose="020B0604020202020204" charset="0"/>
                        </a:rPr>
                        <a:t>الوقت</a:t>
                      </a:r>
                      <a:endParaRPr lang="en-US" sz="1600" dirty="0">
                        <a:solidFill>
                          <a:srgbClr val="000000"/>
                        </a:solidFill>
                        <a:effectLst/>
                        <a:latin typeface="Arial" panose="020B0604020202020204" pitchFamily="34" charset="0"/>
                        <a:ea typeface="Gill Sans" panose="020B0604020202020204" charset="0"/>
                      </a:endParaRPr>
                    </a:p>
                  </a:txBody>
                  <a:tcPr marL="29979" marR="29979"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r" rtl="1">
                        <a:spcBef>
                          <a:spcPts val="100"/>
                        </a:spcBef>
                        <a:spcAft>
                          <a:spcPts val="100"/>
                        </a:spcAft>
                      </a:pPr>
                      <a:r>
                        <a:rPr lang="en-US" sz="1600" dirty="0">
                          <a:solidFill>
                            <a:srgbClr val="000000"/>
                          </a:solidFill>
                          <a:effectLst/>
                          <a:latin typeface="Arial" panose="020B0604020202020204" pitchFamily="34" charset="0"/>
                          <a:ea typeface="Gill Sans" panose="020B0604020202020204" charset="0"/>
                        </a:rPr>
                        <a:t>4</a:t>
                      </a:r>
                    </a:p>
                  </a:txBody>
                  <a:tcPr marL="29979" marR="29979" marT="0" marB="0" anchor="b">
                    <a:lnL w="12700" cap="flat" cmpd="sng" algn="ctr">
                      <a:solidFill>
                        <a:schemeClr val="accent3"/>
                      </a:solidFill>
                      <a:prstDash val="solid"/>
                      <a:round/>
                      <a:headEnd type="none" w="med" len="med"/>
                      <a:tailEnd type="none" w="med" len="med"/>
                    </a:lnL>
                    <a:lnR>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592848517"/>
                  </a:ext>
                </a:extLst>
              </a:tr>
              <a:tr h="223840">
                <a:tc>
                  <a:txBody>
                    <a:bodyPr/>
                    <a:lstStyle/>
                    <a:p>
                      <a:pPr marL="0" marR="0" algn="r" rtl="1">
                        <a:spcBef>
                          <a:spcPts val="100"/>
                        </a:spcBef>
                        <a:spcAft>
                          <a:spcPts val="100"/>
                        </a:spcAft>
                      </a:pPr>
                      <a:r>
                        <a:rPr lang="en-US" sz="1600" dirty="0">
                          <a:solidFill>
                            <a:srgbClr val="000000"/>
                          </a:solidFill>
                          <a:effectLst/>
                          <a:latin typeface="Arial" panose="020B0604020202020204" pitchFamily="34" charset="0"/>
                          <a:ea typeface="Gill Sans" panose="020B0604020202020204" charset="0"/>
                        </a:rPr>
                        <a:t>M3</a:t>
                      </a:r>
                    </a:p>
                  </a:txBody>
                  <a:tcPr marL="29979" marR="29979" marT="0" marB="0" anchor="b">
                    <a:lnL>
                      <a:noFill/>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r" rtl="1">
                        <a:spcBef>
                          <a:spcPts val="100"/>
                        </a:spcBef>
                        <a:spcAft>
                          <a:spcPts val="100"/>
                        </a:spcAft>
                      </a:pPr>
                      <a:r>
                        <a:rPr lang="ar-LB" sz="1600" dirty="0" smtClean="0">
                          <a:solidFill>
                            <a:srgbClr val="000000"/>
                          </a:solidFill>
                          <a:effectLst/>
                          <a:latin typeface="Arial" panose="020B0604020202020204" pitchFamily="34" charset="0"/>
                          <a:ea typeface="Gill Sans" panose="020B0604020202020204" charset="0"/>
                        </a:rPr>
                        <a:t>العملة</a:t>
                      </a:r>
                      <a:endParaRPr lang="en-US" sz="1600" dirty="0">
                        <a:solidFill>
                          <a:srgbClr val="000000"/>
                        </a:solidFill>
                        <a:effectLst/>
                        <a:latin typeface="Arial" panose="020B0604020202020204" pitchFamily="34" charset="0"/>
                        <a:ea typeface="Gill Sans" panose="020B0604020202020204" charset="0"/>
                      </a:endParaRPr>
                    </a:p>
                  </a:txBody>
                  <a:tcPr marL="29979" marR="29979"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r" rtl="1">
                        <a:spcBef>
                          <a:spcPts val="100"/>
                        </a:spcBef>
                        <a:spcAft>
                          <a:spcPts val="100"/>
                        </a:spcAft>
                      </a:pPr>
                      <a:r>
                        <a:rPr lang="en-US" sz="1600" dirty="0">
                          <a:solidFill>
                            <a:srgbClr val="000000"/>
                          </a:solidFill>
                          <a:effectLst/>
                          <a:latin typeface="Arial" panose="020B0604020202020204" pitchFamily="34" charset="0"/>
                          <a:ea typeface="Gill Sans" panose="020B0604020202020204" charset="0"/>
                        </a:rPr>
                        <a:t>0</a:t>
                      </a:r>
                    </a:p>
                  </a:txBody>
                  <a:tcPr marL="29979" marR="29979" marT="0" marB="0" anchor="b">
                    <a:lnL w="12700" cap="flat" cmpd="sng" algn="ctr">
                      <a:solidFill>
                        <a:schemeClr val="accent3"/>
                      </a:solidFill>
                      <a:prstDash val="solid"/>
                      <a:round/>
                      <a:headEnd type="none" w="med" len="med"/>
                      <a:tailEnd type="none" w="med" len="med"/>
                    </a:lnL>
                    <a:lnR>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994809654"/>
                  </a:ext>
                </a:extLst>
              </a:tr>
              <a:tr h="223840">
                <a:tc>
                  <a:txBody>
                    <a:bodyPr/>
                    <a:lstStyle/>
                    <a:p>
                      <a:pPr marL="0" marR="0" algn="r" rtl="1">
                        <a:spcBef>
                          <a:spcPts val="100"/>
                        </a:spcBef>
                        <a:spcAft>
                          <a:spcPts val="100"/>
                        </a:spcAft>
                      </a:pPr>
                      <a:r>
                        <a:rPr lang="en-US" sz="1600" dirty="0">
                          <a:solidFill>
                            <a:srgbClr val="000000"/>
                          </a:solidFill>
                          <a:effectLst/>
                          <a:latin typeface="Arial" panose="020B0604020202020204" pitchFamily="34" charset="0"/>
                          <a:ea typeface="Gill Sans" panose="020B0604020202020204" charset="0"/>
                        </a:rPr>
                        <a:t>G1</a:t>
                      </a:r>
                    </a:p>
                  </a:txBody>
                  <a:tcPr marL="29979" marR="29979" marT="0" marB="0" anchor="b">
                    <a:lnL>
                      <a:noFill/>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r" rtl="1">
                        <a:spcBef>
                          <a:spcPts val="100"/>
                        </a:spcBef>
                        <a:spcAft>
                          <a:spcPts val="100"/>
                        </a:spcAft>
                      </a:pPr>
                      <a:r>
                        <a:rPr lang="ar-LB" sz="1600" dirty="0" smtClean="0">
                          <a:solidFill>
                            <a:srgbClr val="000000"/>
                          </a:solidFill>
                          <a:effectLst/>
                          <a:latin typeface="Arial" panose="020B0604020202020204" pitchFamily="34" charset="0"/>
                          <a:ea typeface="Gill Sans" panose="020B0604020202020204" charset="0"/>
                        </a:rPr>
                        <a:t>خصائص</a:t>
                      </a:r>
                      <a:r>
                        <a:rPr lang="ar-LB" sz="1600" baseline="0" dirty="0" smtClean="0">
                          <a:solidFill>
                            <a:srgbClr val="000000"/>
                          </a:solidFill>
                          <a:effectLst/>
                          <a:latin typeface="Arial" panose="020B0604020202020204" pitchFamily="34" charset="0"/>
                          <a:ea typeface="Gill Sans" panose="020B0604020202020204" charset="0"/>
                        </a:rPr>
                        <a:t> الأشكال والرسوم</a:t>
                      </a:r>
                      <a:endParaRPr lang="en-US" sz="1600" dirty="0">
                        <a:solidFill>
                          <a:srgbClr val="000000"/>
                        </a:solidFill>
                        <a:effectLst/>
                        <a:latin typeface="Arial" panose="020B0604020202020204" pitchFamily="34" charset="0"/>
                        <a:ea typeface="Gill Sans" panose="020B0604020202020204" charset="0"/>
                      </a:endParaRPr>
                    </a:p>
                  </a:txBody>
                  <a:tcPr marL="29979" marR="29979"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r" rtl="1">
                        <a:spcBef>
                          <a:spcPts val="100"/>
                        </a:spcBef>
                        <a:spcAft>
                          <a:spcPts val="100"/>
                        </a:spcAft>
                      </a:pPr>
                      <a:r>
                        <a:rPr lang="en-US" sz="1600" dirty="0">
                          <a:solidFill>
                            <a:srgbClr val="000000"/>
                          </a:solidFill>
                          <a:effectLst/>
                          <a:latin typeface="Arial" panose="020B0604020202020204" pitchFamily="34" charset="0"/>
                          <a:ea typeface="Gill Sans" panose="020B0604020202020204" charset="0"/>
                        </a:rPr>
                        <a:t>2</a:t>
                      </a:r>
                    </a:p>
                  </a:txBody>
                  <a:tcPr marL="29979" marR="29979" marT="0" marB="0" anchor="b">
                    <a:lnL w="12700" cap="flat" cmpd="sng" algn="ctr">
                      <a:solidFill>
                        <a:schemeClr val="accent3"/>
                      </a:solidFill>
                      <a:prstDash val="solid"/>
                      <a:round/>
                      <a:headEnd type="none" w="med" len="med"/>
                      <a:tailEnd type="none" w="med" len="med"/>
                    </a:lnL>
                    <a:lnR>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2241883525"/>
                  </a:ext>
                </a:extLst>
              </a:tr>
              <a:tr h="223840">
                <a:tc>
                  <a:txBody>
                    <a:bodyPr/>
                    <a:lstStyle/>
                    <a:p>
                      <a:pPr marL="0" marR="0" algn="r" rtl="1">
                        <a:spcBef>
                          <a:spcPts val="100"/>
                        </a:spcBef>
                        <a:spcAft>
                          <a:spcPts val="100"/>
                        </a:spcAft>
                      </a:pPr>
                      <a:r>
                        <a:rPr lang="en-US" sz="1600" dirty="0">
                          <a:solidFill>
                            <a:srgbClr val="000000"/>
                          </a:solidFill>
                          <a:effectLst/>
                          <a:latin typeface="Arial" panose="020B0604020202020204" pitchFamily="34" charset="0"/>
                          <a:ea typeface="Gill Sans" panose="020B0604020202020204" charset="0"/>
                        </a:rPr>
                        <a:t>G2</a:t>
                      </a:r>
                    </a:p>
                  </a:txBody>
                  <a:tcPr marL="29979" marR="29979" marT="0" marB="0" anchor="b">
                    <a:lnL>
                      <a:noFill/>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r" rtl="1">
                        <a:spcBef>
                          <a:spcPts val="100"/>
                        </a:spcBef>
                        <a:spcAft>
                          <a:spcPts val="100"/>
                        </a:spcAft>
                      </a:pPr>
                      <a:r>
                        <a:rPr lang="ar-LB" sz="1600" dirty="0" smtClean="0">
                          <a:solidFill>
                            <a:srgbClr val="000000"/>
                          </a:solidFill>
                          <a:effectLst/>
                          <a:latin typeface="Arial" panose="020B0604020202020204" pitchFamily="34" charset="0"/>
                          <a:ea typeface="Gill Sans" panose="020B0604020202020204" charset="0"/>
                        </a:rPr>
                        <a:t>تصوّرات مكانية</a:t>
                      </a:r>
                      <a:endParaRPr lang="en-US" sz="1600" dirty="0">
                        <a:solidFill>
                          <a:srgbClr val="000000"/>
                        </a:solidFill>
                        <a:effectLst/>
                        <a:latin typeface="Arial" panose="020B0604020202020204" pitchFamily="34" charset="0"/>
                        <a:ea typeface="Gill Sans" panose="020B0604020202020204" charset="0"/>
                      </a:endParaRPr>
                    </a:p>
                  </a:txBody>
                  <a:tcPr marL="29979" marR="29979"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r" rtl="1">
                        <a:spcBef>
                          <a:spcPts val="100"/>
                        </a:spcBef>
                        <a:spcAft>
                          <a:spcPts val="100"/>
                        </a:spcAft>
                      </a:pPr>
                      <a:r>
                        <a:rPr lang="en-US" sz="1600" dirty="0">
                          <a:solidFill>
                            <a:srgbClr val="000000"/>
                          </a:solidFill>
                          <a:effectLst/>
                          <a:latin typeface="Arial" panose="020B0604020202020204" pitchFamily="34" charset="0"/>
                          <a:ea typeface="Gill Sans" panose="020B0604020202020204" charset="0"/>
                        </a:rPr>
                        <a:t>0</a:t>
                      </a:r>
                    </a:p>
                  </a:txBody>
                  <a:tcPr marL="29979" marR="29979" marT="0" marB="0" anchor="b">
                    <a:lnL w="12700" cap="flat" cmpd="sng" algn="ctr">
                      <a:solidFill>
                        <a:schemeClr val="accent3"/>
                      </a:solidFill>
                      <a:prstDash val="solid"/>
                      <a:round/>
                      <a:headEnd type="none" w="med" len="med"/>
                      <a:tailEnd type="none" w="med" len="med"/>
                    </a:lnL>
                    <a:lnR>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755234203"/>
                  </a:ext>
                </a:extLst>
              </a:tr>
              <a:tr h="223840">
                <a:tc>
                  <a:txBody>
                    <a:bodyPr/>
                    <a:lstStyle/>
                    <a:p>
                      <a:pPr marL="0" marR="0" algn="r" rtl="1">
                        <a:spcBef>
                          <a:spcPts val="100"/>
                        </a:spcBef>
                        <a:spcAft>
                          <a:spcPts val="100"/>
                        </a:spcAft>
                      </a:pPr>
                      <a:r>
                        <a:rPr lang="en-US" sz="1600" dirty="0">
                          <a:solidFill>
                            <a:srgbClr val="000000"/>
                          </a:solidFill>
                          <a:effectLst/>
                          <a:latin typeface="Arial" panose="020B0604020202020204" pitchFamily="34" charset="0"/>
                          <a:ea typeface="Gill Sans" panose="020B0604020202020204" charset="0"/>
                        </a:rPr>
                        <a:t>G3</a:t>
                      </a:r>
                    </a:p>
                  </a:txBody>
                  <a:tcPr marL="29979" marR="29979" marT="0" marB="0" anchor="b">
                    <a:lnL>
                      <a:noFill/>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r" rtl="1">
                        <a:spcBef>
                          <a:spcPts val="100"/>
                        </a:spcBef>
                        <a:spcAft>
                          <a:spcPts val="100"/>
                        </a:spcAft>
                      </a:pPr>
                      <a:r>
                        <a:rPr lang="ar-LB" sz="1600" dirty="0" smtClean="0">
                          <a:solidFill>
                            <a:srgbClr val="000000"/>
                          </a:solidFill>
                          <a:effectLst/>
                          <a:latin typeface="Arial" panose="020B0604020202020204" pitchFamily="34" charset="0"/>
                          <a:ea typeface="Gill Sans" panose="020B0604020202020204" charset="0"/>
                        </a:rPr>
                        <a:t>الموقع والاتجاه</a:t>
                      </a:r>
                      <a:endParaRPr lang="en-US" sz="1600" dirty="0">
                        <a:solidFill>
                          <a:srgbClr val="000000"/>
                        </a:solidFill>
                        <a:effectLst/>
                        <a:latin typeface="Arial" panose="020B0604020202020204" pitchFamily="34" charset="0"/>
                        <a:ea typeface="Gill Sans" panose="020B0604020202020204" charset="0"/>
                      </a:endParaRPr>
                    </a:p>
                  </a:txBody>
                  <a:tcPr marL="29979" marR="29979"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r" rtl="1">
                        <a:spcBef>
                          <a:spcPts val="100"/>
                        </a:spcBef>
                        <a:spcAft>
                          <a:spcPts val="100"/>
                        </a:spcAft>
                      </a:pPr>
                      <a:r>
                        <a:rPr lang="en-US" sz="1600" dirty="0">
                          <a:solidFill>
                            <a:srgbClr val="000000"/>
                          </a:solidFill>
                          <a:effectLst/>
                          <a:latin typeface="Arial" panose="020B0604020202020204" pitchFamily="34" charset="0"/>
                          <a:ea typeface="Gill Sans" panose="020B0604020202020204" charset="0"/>
                        </a:rPr>
                        <a:t>1</a:t>
                      </a:r>
                    </a:p>
                  </a:txBody>
                  <a:tcPr marL="29979" marR="29979" marT="0" marB="0" anchor="b">
                    <a:lnL w="12700" cap="flat" cmpd="sng" algn="ctr">
                      <a:solidFill>
                        <a:schemeClr val="accent3"/>
                      </a:solidFill>
                      <a:prstDash val="solid"/>
                      <a:round/>
                      <a:headEnd type="none" w="med" len="med"/>
                      <a:tailEnd type="none" w="med" len="med"/>
                    </a:lnL>
                    <a:lnR>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564172670"/>
                  </a:ext>
                </a:extLst>
              </a:tr>
              <a:tr h="223840">
                <a:tc>
                  <a:txBody>
                    <a:bodyPr/>
                    <a:lstStyle/>
                    <a:p>
                      <a:pPr marL="0" marR="0" algn="r" rtl="1">
                        <a:spcBef>
                          <a:spcPts val="100"/>
                        </a:spcBef>
                        <a:spcAft>
                          <a:spcPts val="100"/>
                        </a:spcAft>
                      </a:pPr>
                      <a:r>
                        <a:rPr lang="en-US" sz="1600" dirty="0">
                          <a:solidFill>
                            <a:srgbClr val="000000"/>
                          </a:solidFill>
                          <a:effectLst/>
                          <a:latin typeface="Arial" panose="020B0604020202020204" pitchFamily="34" charset="0"/>
                          <a:ea typeface="Gill Sans" panose="020B0604020202020204" charset="0"/>
                        </a:rPr>
                        <a:t>S1</a:t>
                      </a:r>
                    </a:p>
                  </a:txBody>
                  <a:tcPr marL="29979" marR="29979" marT="0" marB="0" anchor="b">
                    <a:lnL>
                      <a:noFill/>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r" rtl="1">
                        <a:spcBef>
                          <a:spcPts val="100"/>
                        </a:spcBef>
                        <a:spcAft>
                          <a:spcPts val="100"/>
                        </a:spcAft>
                      </a:pPr>
                      <a:r>
                        <a:rPr lang="ar-LB" sz="1600" dirty="0" smtClean="0">
                          <a:solidFill>
                            <a:srgbClr val="000000"/>
                          </a:solidFill>
                          <a:effectLst/>
                          <a:latin typeface="Arial" panose="020B0604020202020204" pitchFamily="34" charset="0"/>
                          <a:ea typeface="Gill Sans" panose="020B0604020202020204" charset="0"/>
                        </a:rPr>
                        <a:t>إدارة البيانات</a:t>
                      </a:r>
                      <a:endParaRPr lang="en-US" sz="1600" dirty="0">
                        <a:solidFill>
                          <a:srgbClr val="000000"/>
                        </a:solidFill>
                        <a:effectLst/>
                        <a:latin typeface="Arial" panose="020B0604020202020204" pitchFamily="34" charset="0"/>
                        <a:ea typeface="Gill Sans" panose="020B0604020202020204" charset="0"/>
                      </a:endParaRPr>
                    </a:p>
                  </a:txBody>
                  <a:tcPr marL="29979" marR="29979"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r" rtl="1">
                        <a:spcBef>
                          <a:spcPts val="100"/>
                        </a:spcBef>
                        <a:spcAft>
                          <a:spcPts val="100"/>
                        </a:spcAft>
                      </a:pPr>
                      <a:r>
                        <a:rPr lang="en-US" sz="1600" dirty="0">
                          <a:solidFill>
                            <a:srgbClr val="000000"/>
                          </a:solidFill>
                          <a:effectLst/>
                          <a:latin typeface="Arial" panose="020B0604020202020204" pitchFamily="34" charset="0"/>
                          <a:ea typeface="Gill Sans" panose="020B0604020202020204" charset="0"/>
                        </a:rPr>
                        <a:t>2</a:t>
                      </a:r>
                    </a:p>
                  </a:txBody>
                  <a:tcPr marL="29979" marR="29979" marT="0" marB="0" anchor="b">
                    <a:lnL w="12700" cap="flat" cmpd="sng" algn="ctr">
                      <a:solidFill>
                        <a:schemeClr val="accent3"/>
                      </a:solidFill>
                      <a:prstDash val="solid"/>
                      <a:round/>
                      <a:headEnd type="none" w="med" len="med"/>
                      <a:tailEnd type="none" w="med" len="med"/>
                    </a:lnL>
                    <a:lnR>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68767374"/>
                  </a:ext>
                </a:extLst>
              </a:tr>
              <a:tr h="223840">
                <a:tc>
                  <a:txBody>
                    <a:bodyPr/>
                    <a:lstStyle/>
                    <a:p>
                      <a:pPr marL="0" marR="0" algn="r" rtl="1">
                        <a:spcBef>
                          <a:spcPts val="100"/>
                        </a:spcBef>
                        <a:spcAft>
                          <a:spcPts val="100"/>
                        </a:spcAft>
                      </a:pPr>
                      <a:r>
                        <a:rPr lang="en-US" sz="1600" dirty="0">
                          <a:solidFill>
                            <a:srgbClr val="000000"/>
                          </a:solidFill>
                          <a:effectLst/>
                          <a:latin typeface="Arial" panose="020B0604020202020204" pitchFamily="34" charset="0"/>
                          <a:ea typeface="Gill Sans" panose="020B0604020202020204" charset="0"/>
                        </a:rPr>
                        <a:t>A1</a:t>
                      </a:r>
                    </a:p>
                  </a:txBody>
                  <a:tcPr marL="29979" marR="29979" marT="0" marB="0" anchor="b">
                    <a:lnL>
                      <a:noFill/>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r" rtl="1">
                        <a:spcBef>
                          <a:spcPts val="100"/>
                        </a:spcBef>
                        <a:spcAft>
                          <a:spcPts val="100"/>
                        </a:spcAft>
                      </a:pPr>
                      <a:r>
                        <a:rPr lang="ar-LB" sz="1600" dirty="0" smtClean="0">
                          <a:solidFill>
                            <a:srgbClr val="000000"/>
                          </a:solidFill>
                          <a:effectLst/>
                          <a:latin typeface="Arial" panose="020B0604020202020204" pitchFamily="34" charset="0"/>
                          <a:ea typeface="Gill Sans" panose="020B0604020202020204" charset="0"/>
                        </a:rPr>
                        <a:t>الأنماط</a:t>
                      </a:r>
                      <a:endParaRPr lang="en-US" sz="1600" dirty="0">
                        <a:solidFill>
                          <a:srgbClr val="000000"/>
                        </a:solidFill>
                        <a:effectLst/>
                        <a:latin typeface="Arial" panose="020B0604020202020204" pitchFamily="34" charset="0"/>
                        <a:ea typeface="Gill Sans" panose="020B0604020202020204" charset="0"/>
                      </a:endParaRPr>
                    </a:p>
                  </a:txBody>
                  <a:tcPr marL="29979" marR="29979"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r" rtl="1">
                        <a:spcBef>
                          <a:spcPts val="100"/>
                        </a:spcBef>
                        <a:spcAft>
                          <a:spcPts val="100"/>
                        </a:spcAft>
                      </a:pPr>
                      <a:r>
                        <a:rPr lang="en-US" sz="1600" dirty="0">
                          <a:solidFill>
                            <a:srgbClr val="000000"/>
                          </a:solidFill>
                          <a:effectLst/>
                          <a:latin typeface="Arial" panose="020B0604020202020204" pitchFamily="34" charset="0"/>
                          <a:ea typeface="Gill Sans" panose="020B0604020202020204" charset="0"/>
                        </a:rPr>
                        <a:t>0</a:t>
                      </a:r>
                    </a:p>
                  </a:txBody>
                  <a:tcPr marL="29979" marR="29979" marT="0" marB="0" anchor="b">
                    <a:lnL w="12700" cap="flat" cmpd="sng" algn="ctr">
                      <a:solidFill>
                        <a:schemeClr val="accent3"/>
                      </a:solidFill>
                      <a:prstDash val="solid"/>
                      <a:round/>
                      <a:headEnd type="none" w="med" len="med"/>
                      <a:tailEnd type="none" w="med" len="med"/>
                    </a:lnL>
                    <a:lnR>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370509178"/>
                  </a:ext>
                </a:extLst>
              </a:tr>
              <a:tr h="223840">
                <a:tc>
                  <a:txBody>
                    <a:bodyPr/>
                    <a:lstStyle/>
                    <a:p>
                      <a:pPr marL="0" marR="0" algn="r" rtl="1">
                        <a:spcBef>
                          <a:spcPts val="100"/>
                        </a:spcBef>
                        <a:spcAft>
                          <a:spcPts val="100"/>
                        </a:spcAft>
                      </a:pPr>
                      <a:r>
                        <a:rPr lang="en-US" sz="1600" dirty="0">
                          <a:solidFill>
                            <a:srgbClr val="000000"/>
                          </a:solidFill>
                          <a:effectLst/>
                          <a:latin typeface="Arial" panose="020B0604020202020204" pitchFamily="34" charset="0"/>
                          <a:ea typeface="Gill Sans" panose="020B0604020202020204" charset="0"/>
                        </a:rPr>
                        <a:t>A3</a:t>
                      </a:r>
                    </a:p>
                  </a:txBody>
                  <a:tcPr marL="29979" marR="29979" marT="0" marB="0" anchor="b">
                    <a:lnL>
                      <a:noFill/>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r" rtl="1">
                        <a:spcBef>
                          <a:spcPts val="100"/>
                        </a:spcBef>
                        <a:spcAft>
                          <a:spcPts val="100"/>
                        </a:spcAft>
                      </a:pPr>
                      <a:r>
                        <a:rPr lang="ar-LB" sz="1600" dirty="0" smtClean="0">
                          <a:solidFill>
                            <a:srgbClr val="000000"/>
                          </a:solidFill>
                          <a:effectLst/>
                          <a:latin typeface="Arial" panose="020B0604020202020204" pitchFamily="34" charset="0"/>
                          <a:ea typeface="Gill Sans" panose="020B0604020202020204" charset="0"/>
                        </a:rPr>
                        <a:t>العلاقات والدوالّ</a:t>
                      </a:r>
                      <a:endParaRPr lang="en-US" sz="1600" dirty="0">
                        <a:solidFill>
                          <a:srgbClr val="000000"/>
                        </a:solidFill>
                        <a:effectLst/>
                        <a:latin typeface="Arial" panose="020B0604020202020204" pitchFamily="34" charset="0"/>
                        <a:ea typeface="Gill Sans" panose="020B0604020202020204" charset="0"/>
                      </a:endParaRPr>
                    </a:p>
                  </a:txBody>
                  <a:tcPr marL="29979" marR="29979"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r" rtl="1">
                        <a:spcBef>
                          <a:spcPts val="100"/>
                        </a:spcBef>
                        <a:spcAft>
                          <a:spcPts val="100"/>
                        </a:spcAft>
                      </a:pPr>
                      <a:r>
                        <a:rPr lang="en-US" sz="1600" dirty="0">
                          <a:solidFill>
                            <a:srgbClr val="000000"/>
                          </a:solidFill>
                          <a:effectLst/>
                          <a:latin typeface="Arial" panose="020B0604020202020204" pitchFamily="34" charset="0"/>
                          <a:ea typeface="Gill Sans" panose="020B0604020202020204" charset="0"/>
                        </a:rPr>
                        <a:t>0</a:t>
                      </a:r>
                    </a:p>
                  </a:txBody>
                  <a:tcPr marL="29979" marR="29979" marT="0" marB="0" anchor="b">
                    <a:lnL w="12700" cap="flat" cmpd="sng" algn="ctr">
                      <a:solidFill>
                        <a:schemeClr val="accent3"/>
                      </a:solidFill>
                      <a:prstDash val="solid"/>
                      <a:round/>
                      <a:headEnd type="none" w="med" len="med"/>
                      <a:tailEnd type="none" w="med" len="med"/>
                    </a:lnL>
                    <a:lnR>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885253806"/>
                  </a:ext>
                </a:extLst>
              </a:tr>
              <a:tr h="223840">
                <a:tc gridSpan="2">
                  <a:txBody>
                    <a:bodyPr/>
                    <a:lstStyle/>
                    <a:p>
                      <a:pPr marL="0" marR="0" algn="r" rtl="1">
                        <a:spcBef>
                          <a:spcPts val="100"/>
                        </a:spcBef>
                        <a:spcAft>
                          <a:spcPts val="600"/>
                        </a:spcAft>
                      </a:pPr>
                      <a:r>
                        <a:rPr lang="ar-LB" sz="1600" b="1" dirty="0" smtClean="0">
                          <a:solidFill>
                            <a:srgbClr val="000000"/>
                          </a:solidFill>
                          <a:effectLst/>
                          <a:latin typeface="Arial" panose="020B0604020202020204" pitchFamily="34" charset="0"/>
                          <a:ea typeface="Gill Sans" panose="020B0604020202020204" charset="0"/>
                        </a:rPr>
                        <a:t>المجموع</a:t>
                      </a:r>
                      <a:endParaRPr lang="en-US" sz="1600" dirty="0">
                        <a:solidFill>
                          <a:srgbClr val="000000"/>
                        </a:solidFill>
                        <a:effectLst/>
                        <a:latin typeface="Arial" panose="020B0604020202020204" pitchFamily="34" charset="0"/>
                        <a:ea typeface="Gill Sans" panose="020B0604020202020204" charset="0"/>
                      </a:endParaRPr>
                    </a:p>
                  </a:txBody>
                  <a:tcPr marL="29979" marR="29979" marT="0" marB="0" anchor="b">
                    <a:lnL>
                      <a:noFill/>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a:txBody>
                    <a:bodyPr/>
                    <a:lstStyle/>
                    <a:p>
                      <a:pPr marL="0" marR="0" algn="r" rtl="1">
                        <a:spcBef>
                          <a:spcPts val="100"/>
                        </a:spcBef>
                        <a:spcAft>
                          <a:spcPts val="600"/>
                        </a:spcAft>
                      </a:pPr>
                      <a:r>
                        <a:rPr lang="en-US" sz="1600" b="1" dirty="0">
                          <a:solidFill>
                            <a:srgbClr val="000000"/>
                          </a:solidFill>
                          <a:effectLst/>
                          <a:latin typeface="Arial" panose="020B0604020202020204" pitchFamily="34" charset="0"/>
                          <a:ea typeface="Gill Sans" panose="020B0604020202020204" charset="0"/>
                        </a:rPr>
                        <a:t>26</a:t>
                      </a:r>
                      <a:endParaRPr lang="en-US" sz="1600" dirty="0">
                        <a:solidFill>
                          <a:srgbClr val="000000"/>
                        </a:solidFill>
                        <a:effectLst/>
                        <a:latin typeface="Arial" panose="020B0604020202020204" pitchFamily="34" charset="0"/>
                        <a:ea typeface="Gill Sans" panose="020B0604020202020204" charset="0"/>
                      </a:endParaRPr>
                    </a:p>
                  </a:txBody>
                  <a:tcPr marL="29979" marR="29979" marT="0" marB="0" anchor="b">
                    <a:lnL w="12700" cap="flat" cmpd="sng" algn="ctr">
                      <a:solidFill>
                        <a:schemeClr val="accent3"/>
                      </a:solidFill>
                      <a:prstDash val="solid"/>
                      <a:round/>
                      <a:headEnd type="none" w="med" len="med"/>
                      <a:tailEnd type="none" w="med" len="med"/>
                    </a:lnL>
                    <a:lnR>
                      <a:noFill/>
                    </a:lnR>
                    <a:lnT w="12700" cap="flat" cmpd="sng" algn="ctr">
                      <a:solidFill>
                        <a:schemeClr val="accent3"/>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477531438"/>
                  </a:ext>
                </a:extLst>
              </a:tr>
            </a:tbl>
          </a:graphicData>
        </a:graphic>
      </p:graphicFrame>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1083"/>
        <p:cNvGrpSpPr/>
        <p:nvPr/>
      </p:nvGrpSpPr>
      <p:grpSpPr>
        <a:xfrm>
          <a:off x="0" y="0"/>
          <a:ext cx="0" cy="0"/>
          <a:chOff x="0" y="0"/>
          <a:chExt cx="0" cy="0"/>
        </a:xfrm>
      </p:grpSpPr>
      <p:sp>
        <p:nvSpPr>
          <p:cNvPr id="1084" name="Google Shape;1084;g54128571ae_2_63"/>
          <p:cNvSpPr txBox="1">
            <a:spLocks noGrp="1"/>
          </p:cNvSpPr>
          <p:nvPr>
            <p:ph type="title"/>
          </p:nvPr>
        </p:nvSpPr>
        <p:spPr/>
        <p:txBody>
          <a:bodyPr/>
          <a:lstStyle/>
          <a:p>
            <a:pPr lvl="0" algn="r" rtl="1"/>
            <a:r>
              <a:rPr lang="ar-LB" dirty="0" smtClean="0"/>
              <a:t>تصنيفات التوافق</a:t>
            </a:r>
            <a:endParaRPr lang="en-US" dirty="0"/>
          </a:p>
        </p:txBody>
      </p:sp>
      <p:sp>
        <p:nvSpPr>
          <p:cNvPr id="1086" name="Google Shape;1086;g54128571ae_2_63"/>
          <p:cNvSpPr/>
          <p:nvPr/>
        </p:nvSpPr>
        <p:spPr>
          <a:xfrm>
            <a:off x="609600" y="625360"/>
            <a:ext cx="670200" cy="692400"/>
          </a:xfrm>
          <a:prstGeom prst="plus">
            <a:avLst>
              <a:gd name="adj" fmla="val 25000"/>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aphicFrame>
        <p:nvGraphicFramePr>
          <p:cNvPr id="5" name="Table 4"/>
          <p:cNvGraphicFramePr>
            <a:graphicFrameLocks noGrp="1"/>
          </p:cNvGraphicFramePr>
          <p:nvPr>
            <p:extLst>
              <p:ext uri="{D42A27DB-BD31-4B8C-83A1-F6EECF244321}">
                <p14:modId xmlns:p14="http://schemas.microsoft.com/office/powerpoint/2010/main" val="138013650"/>
              </p:ext>
            </p:extLst>
          </p:nvPr>
        </p:nvGraphicFramePr>
        <p:xfrm>
          <a:off x="659892" y="1604642"/>
          <a:ext cx="10872216" cy="4145280"/>
        </p:xfrm>
        <a:graphic>
          <a:graphicData uri="http://schemas.openxmlformats.org/drawingml/2006/table">
            <a:tbl>
              <a:tblPr rtl="1" firstRow="1" firstCol="1" bandRow="1"/>
              <a:tblGrid>
                <a:gridCol w="827414">
                  <a:extLst>
                    <a:ext uri="{9D8B030D-6E8A-4147-A177-3AD203B41FA5}">
                      <a16:colId xmlns:a16="http://schemas.microsoft.com/office/drawing/2014/main" xmlns="" val="2281735216"/>
                    </a:ext>
                  </a:extLst>
                </a:gridCol>
                <a:gridCol w="9312541">
                  <a:extLst>
                    <a:ext uri="{9D8B030D-6E8A-4147-A177-3AD203B41FA5}">
                      <a16:colId xmlns:a16="http://schemas.microsoft.com/office/drawing/2014/main" xmlns="" val="1710224397"/>
                    </a:ext>
                  </a:extLst>
                </a:gridCol>
                <a:gridCol w="732261">
                  <a:extLst>
                    <a:ext uri="{9D8B030D-6E8A-4147-A177-3AD203B41FA5}">
                      <a16:colId xmlns:a16="http://schemas.microsoft.com/office/drawing/2014/main" xmlns="" val="1225281769"/>
                    </a:ext>
                  </a:extLst>
                </a:gridCol>
              </a:tblGrid>
              <a:tr h="255817">
                <a:tc gridSpan="2">
                  <a:txBody>
                    <a:bodyPr/>
                    <a:lstStyle/>
                    <a:p>
                      <a:pPr marL="0" marR="0" algn="r" rtl="1">
                        <a:spcBef>
                          <a:spcPts val="200"/>
                        </a:spcBef>
                        <a:spcAft>
                          <a:spcPts val="200"/>
                        </a:spcAft>
                      </a:pPr>
                      <a:r>
                        <a:rPr lang="en-US" sz="1700" b="1" dirty="0">
                          <a:solidFill>
                            <a:srgbClr val="FFFFFF"/>
                          </a:solidFill>
                          <a:effectLst/>
                          <a:latin typeface="Arial" panose="020B0604020202020204" pitchFamily="34" charset="0"/>
                          <a:ea typeface="Gill Sans" panose="020B0604020202020204" charset="0"/>
                        </a:rPr>
                        <a:t> </a:t>
                      </a:r>
                      <a:r>
                        <a:rPr lang="ar-LB" sz="1700" b="1" dirty="0" smtClean="0">
                          <a:solidFill>
                            <a:srgbClr val="FFFFFF"/>
                          </a:solidFill>
                          <a:effectLst/>
                          <a:latin typeface="Arial" panose="020B0604020202020204" pitchFamily="34" charset="0"/>
                          <a:ea typeface="Gill Sans" panose="020B0604020202020204" charset="0"/>
                        </a:rPr>
                        <a:t>الناتج الفرعي</a:t>
                      </a:r>
                      <a:endParaRPr lang="en-US" sz="1700" b="1" dirty="0">
                        <a:solidFill>
                          <a:srgbClr val="000000"/>
                        </a:solidFill>
                        <a:effectLst/>
                        <a:latin typeface="Arial" panose="020B0604020202020204" pitchFamily="34" charset="0"/>
                        <a:ea typeface="Gill Sans" panose="020B0604020202020204" charset="0"/>
                      </a:endParaRPr>
                    </a:p>
                  </a:txBody>
                  <a:tcPr marL="0" marR="0" marT="0" marB="0" anchor="b">
                    <a:lnL>
                      <a:noFill/>
                    </a:lnL>
                    <a:lnR w="12700" cap="flat" cmpd="sng" algn="ctr">
                      <a:solidFill>
                        <a:schemeClr val="accent3"/>
                      </a:solidFill>
                      <a:prstDash val="solid"/>
                      <a:round/>
                      <a:headEnd type="none" w="med" len="med"/>
                      <a:tailEnd type="none" w="med" len="med"/>
                    </a:lnR>
                    <a:lnT>
                      <a:noFill/>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651D32"/>
                    </a:solidFill>
                  </a:tcPr>
                </a:tc>
                <a:tc hMerge="1">
                  <a:txBody>
                    <a:bodyPr/>
                    <a:lstStyle/>
                    <a:p>
                      <a:endParaRPr lang="en-US"/>
                    </a:p>
                  </a:txBody>
                  <a:tcPr/>
                </a:tc>
                <a:tc>
                  <a:txBody>
                    <a:bodyPr/>
                    <a:lstStyle/>
                    <a:p>
                      <a:pPr marL="0" marR="0" algn="r" rtl="1">
                        <a:spcBef>
                          <a:spcPts val="200"/>
                        </a:spcBef>
                        <a:spcAft>
                          <a:spcPts val="200"/>
                        </a:spcAft>
                      </a:pPr>
                      <a:r>
                        <a:rPr lang="ar-LB" sz="1700" b="1" dirty="0" smtClean="0">
                          <a:solidFill>
                            <a:srgbClr val="FFFFFF"/>
                          </a:solidFill>
                          <a:effectLst/>
                          <a:latin typeface="Arial" panose="020B0604020202020204" pitchFamily="34" charset="0"/>
                          <a:ea typeface="Gill Sans" panose="020B0604020202020204" charset="0"/>
                        </a:rPr>
                        <a:t>البنود</a:t>
                      </a:r>
                      <a:endParaRPr lang="en-US" sz="1700" b="1" dirty="0">
                        <a:solidFill>
                          <a:srgbClr val="000000"/>
                        </a:solidFill>
                        <a:effectLst/>
                        <a:latin typeface="Arial" panose="020B0604020202020204" pitchFamily="34" charset="0"/>
                        <a:ea typeface="Gill Sans" panose="020B0604020202020204" charset="0"/>
                      </a:endParaRPr>
                    </a:p>
                  </a:txBody>
                  <a:tcPr marL="29979" marR="29979" marT="0" marB="0" anchor="b">
                    <a:lnL w="12700" cap="flat" cmpd="sng" algn="ctr">
                      <a:solidFill>
                        <a:schemeClr val="accent3"/>
                      </a:solidFill>
                      <a:prstDash val="solid"/>
                      <a:round/>
                      <a:headEnd type="none" w="med" len="med"/>
                      <a:tailEnd type="none" w="med" len="med"/>
                    </a:lnL>
                    <a:lnR>
                      <a:noFill/>
                    </a:lnR>
                    <a:lnT>
                      <a:noFill/>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651D32"/>
                    </a:solidFill>
                  </a:tcPr>
                </a:tc>
                <a:extLst>
                  <a:ext uri="{0D108BD9-81ED-4DB2-BD59-A6C34878D82A}">
                    <a16:rowId xmlns:a16="http://schemas.microsoft.com/office/drawing/2014/main" xmlns="" val="4031731018"/>
                  </a:ext>
                </a:extLst>
              </a:tr>
              <a:tr h="255817">
                <a:tc>
                  <a:txBody>
                    <a:bodyPr/>
                    <a:lstStyle/>
                    <a:p>
                      <a:pPr marL="0" marR="0" algn="r" rtl="1">
                        <a:spcBef>
                          <a:spcPts val="100"/>
                        </a:spcBef>
                        <a:spcAft>
                          <a:spcPts val="100"/>
                        </a:spcAft>
                      </a:pPr>
                      <a:r>
                        <a:rPr lang="en-US" sz="1700" dirty="0">
                          <a:solidFill>
                            <a:srgbClr val="000000"/>
                          </a:solidFill>
                          <a:effectLst/>
                          <a:latin typeface="Arial" panose="020B0604020202020204" pitchFamily="34" charset="0"/>
                          <a:ea typeface="Gill Sans" panose="020B0604020202020204" charset="0"/>
                        </a:rPr>
                        <a:t>N1.1</a:t>
                      </a:r>
                    </a:p>
                  </a:txBody>
                  <a:tcPr marL="29979" marR="29979" marT="0" marB="0" anchor="b">
                    <a:lnL>
                      <a:noFill/>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r" rtl="1">
                        <a:spcBef>
                          <a:spcPts val="100"/>
                        </a:spcBef>
                        <a:spcAft>
                          <a:spcPts val="100"/>
                        </a:spcAft>
                      </a:pPr>
                      <a:r>
                        <a:rPr lang="ar-SA" sz="1400" b="0" i="0" u="none" strike="noStrike" cap="none" dirty="0" smtClean="0">
                          <a:solidFill>
                            <a:schemeClr val="tx1"/>
                          </a:solidFill>
                          <a:effectLst/>
                          <a:latin typeface="+mn-lt"/>
                          <a:ea typeface="+mn-ea"/>
                          <a:cs typeface="+mn-cs"/>
                          <a:sym typeface="Arial"/>
                        </a:rPr>
                        <a:t>تحديد الأعداد الصحيحة والعدّ بالأعداد الصحيحة وتحديد حجمها النسبي</a:t>
                      </a:r>
                      <a:endParaRPr lang="en-US" sz="1700" dirty="0">
                        <a:solidFill>
                          <a:srgbClr val="000000"/>
                        </a:solidFill>
                        <a:effectLst/>
                        <a:latin typeface="Arial" panose="020B0604020202020204" pitchFamily="34" charset="0"/>
                        <a:ea typeface="Gill Sans" panose="020B0604020202020204" charset="0"/>
                      </a:endParaRPr>
                    </a:p>
                  </a:txBody>
                  <a:tcPr marL="29979" marR="29979"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r" rtl="1">
                        <a:spcBef>
                          <a:spcPts val="100"/>
                        </a:spcBef>
                        <a:spcAft>
                          <a:spcPts val="100"/>
                        </a:spcAft>
                      </a:pPr>
                      <a:r>
                        <a:rPr lang="en-US" sz="1700" dirty="0">
                          <a:solidFill>
                            <a:srgbClr val="000000"/>
                          </a:solidFill>
                          <a:effectLst/>
                          <a:latin typeface="Arial" panose="020B0604020202020204" pitchFamily="34" charset="0"/>
                          <a:ea typeface="Gill Sans" panose="020B0604020202020204" charset="0"/>
                        </a:rPr>
                        <a:t>4</a:t>
                      </a:r>
                    </a:p>
                  </a:txBody>
                  <a:tcPr marL="29979" marR="29979" marT="0" marB="0" anchor="b">
                    <a:lnL w="12700" cap="flat" cmpd="sng" algn="ctr">
                      <a:solidFill>
                        <a:schemeClr val="accent3"/>
                      </a:solidFill>
                      <a:prstDash val="solid"/>
                      <a:round/>
                      <a:headEnd type="none" w="med" len="med"/>
                      <a:tailEnd type="none" w="med" len="med"/>
                    </a:lnL>
                    <a:lnR>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4053038255"/>
                  </a:ext>
                </a:extLst>
              </a:tr>
              <a:tr h="255817">
                <a:tc>
                  <a:txBody>
                    <a:bodyPr/>
                    <a:lstStyle/>
                    <a:p>
                      <a:pPr marL="0" marR="0" algn="r" rtl="1">
                        <a:spcBef>
                          <a:spcPts val="100"/>
                        </a:spcBef>
                        <a:spcAft>
                          <a:spcPts val="100"/>
                        </a:spcAft>
                      </a:pPr>
                      <a:r>
                        <a:rPr lang="en-US" sz="1700" dirty="0">
                          <a:solidFill>
                            <a:srgbClr val="000000"/>
                          </a:solidFill>
                          <a:effectLst/>
                          <a:latin typeface="Arial" panose="020B0604020202020204" pitchFamily="34" charset="0"/>
                          <a:ea typeface="Gill Sans" panose="020B0604020202020204" charset="0"/>
                        </a:rPr>
                        <a:t>N1.2</a:t>
                      </a:r>
                    </a:p>
                  </a:txBody>
                  <a:tcPr marL="29979" marR="29979" marT="0" marB="0" anchor="b">
                    <a:lnL>
                      <a:noFill/>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r" rtl="1">
                        <a:spcBef>
                          <a:spcPts val="100"/>
                        </a:spcBef>
                        <a:spcAft>
                          <a:spcPts val="100"/>
                        </a:spcAft>
                      </a:pPr>
                      <a:r>
                        <a:rPr lang="ar-SA" sz="1400" b="0" i="0" u="none" strike="noStrike" cap="none" dirty="0" smtClean="0">
                          <a:solidFill>
                            <a:schemeClr val="tx1"/>
                          </a:solidFill>
                          <a:effectLst/>
                          <a:latin typeface="+mn-lt"/>
                          <a:ea typeface="+mn-ea"/>
                          <a:cs typeface="+mn-cs"/>
                          <a:sym typeface="Arial"/>
                        </a:rPr>
                        <a:t>تمثيل الأعداد الصحيحة بطرق متكافئة</a:t>
                      </a:r>
                      <a:endParaRPr lang="en-US" sz="1700" dirty="0">
                        <a:solidFill>
                          <a:srgbClr val="000000"/>
                        </a:solidFill>
                        <a:effectLst/>
                        <a:latin typeface="Arial" panose="020B0604020202020204" pitchFamily="34" charset="0"/>
                        <a:ea typeface="Gill Sans" panose="020B0604020202020204" charset="0"/>
                      </a:endParaRPr>
                    </a:p>
                  </a:txBody>
                  <a:tcPr marL="29979" marR="29979"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r" rtl="1">
                        <a:spcBef>
                          <a:spcPts val="100"/>
                        </a:spcBef>
                        <a:spcAft>
                          <a:spcPts val="100"/>
                        </a:spcAft>
                      </a:pPr>
                      <a:r>
                        <a:rPr lang="en-US" sz="1700" dirty="0">
                          <a:solidFill>
                            <a:srgbClr val="000000"/>
                          </a:solidFill>
                          <a:effectLst/>
                          <a:latin typeface="Arial" panose="020B0604020202020204" pitchFamily="34" charset="0"/>
                          <a:ea typeface="Gill Sans" panose="020B0604020202020204" charset="0"/>
                        </a:rPr>
                        <a:t>0</a:t>
                      </a:r>
                    </a:p>
                  </a:txBody>
                  <a:tcPr marL="29979" marR="29979" marT="0" marB="0" anchor="b">
                    <a:lnL w="12700" cap="flat" cmpd="sng" algn="ctr">
                      <a:solidFill>
                        <a:schemeClr val="accent3"/>
                      </a:solidFill>
                      <a:prstDash val="solid"/>
                      <a:round/>
                      <a:headEnd type="none" w="med" len="med"/>
                      <a:tailEnd type="none" w="med" len="med"/>
                    </a:lnL>
                    <a:lnR>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56513558"/>
                  </a:ext>
                </a:extLst>
              </a:tr>
              <a:tr h="255817">
                <a:tc>
                  <a:txBody>
                    <a:bodyPr/>
                    <a:lstStyle/>
                    <a:p>
                      <a:pPr marL="0" marR="0" algn="r" rtl="1">
                        <a:spcBef>
                          <a:spcPts val="100"/>
                        </a:spcBef>
                        <a:spcAft>
                          <a:spcPts val="100"/>
                        </a:spcAft>
                      </a:pPr>
                      <a:r>
                        <a:rPr lang="en-US" sz="1700" dirty="0">
                          <a:solidFill>
                            <a:srgbClr val="000000"/>
                          </a:solidFill>
                          <a:effectLst/>
                          <a:latin typeface="Arial" panose="020B0604020202020204" pitchFamily="34" charset="0"/>
                          <a:ea typeface="Gill Sans" panose="020B0604020202020204" charset="0"/>
                        </a:rPr>
                        <a:t>N1.3</a:t>
                      </a:r>
                    </a:p>
                  </a:txBody>
                  <a:tcPr marL="29979" marR="29979" marT="0" marB="0" anchor="b">
                    <a:lnL>
                      <a:noFill/>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r" rtl="1">
                        <a:spcBef>
                          <a:spcPts val="100"/>
                        </a:spcBef>
                        <a:spcAft>
                          <a:spcPts val="100"/>
                        </a:spcAft>
                      </a:pPr>
                      <a:r>
                        <a:rPr lang="ar-SA" sz="1400" b="0" i="0" u="none" strike="noStrike" cap="none" dirty="0" smtClean="0">
                          <a:solidFill>
                            <a:schemeClr val="tx1"/>
                          </a:solidFill>
                          <a:effectLst/>
                          <a:latin typeface="+mn-lt"/>
                          <a:ea typeface="+mn-ea"/>
                          <a:cs typeface="+mn-cs"/>
                          <a:sym typeface="Arial"/>
                        </a:rPr>
                        <a:t>حلّ العمليات باستخدام الأعداد الصحيحة</a:t>
                      </a:r>
                      <a:endParaRPr lang="en-US" sz="1700" dirty="0">
                        <a:solidFill>
                          <a:srgbClr val="000000"/>
                        </a:solidFill>
                        <a:effectLst/>
                        <a:latin typeface="Arial" panose="020B0604020202020204" pitchFamily="34" charset="0"/>
                        <a:ea typeface="Gill Sans" panose="020B0604020202020204" charset="0"/>
                      </a:endParaRPr>
                    </a:p>
                  </a:txBody>
                  <a:tcPr marL="29979" marR="29979"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r" rtl="1">
                        <a:spcBef>
                          <a:spcPts val="100"/>
                        </a:spcBef>
                        <a:spcAft>
                          <a:spcPts val="100"/>
                        </a:spcAft>
                      </a:pPr>
                      <a:r>
                        <a:rPr lang="en-US" sz="1700" dirty="0">
                          <a:solidFill>
                            <a:srgbClr val="000000"/>
                          </a:solidFill>
                          <a:effectLst/>
                          <a:latin typeface="Arial" panose="020B0604020202020204" pitchFamily="34" charset="0"/>
                          <a:ea typeface="Gill Sans" panose="020B0604020202020204" charset="0"/>
                        </a:rPr>
                        <a:t>8</a:t>
                      </a:r>
                    </a:p>
                  </a:txBody>
                  <a:tcPr marL="29979" marR="29979" marT="0" marB="0" anchor="b">
                    <a:lnL w="12700" cap="flat" cmpd="sng" algn="ctr">
                      <a:solidFill>
                        <a:schemeClr val="accent3"/>
                      </a:solidFill>
                      <a:prstDash val="solid"/>
                      <a:round/>
                      <a:headEnd type="none" w="med" len="med"/>
                      <a:tailEnd type="none" w="med" len="med"/>
                    </a:lnL>
                    <a:lnR>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550015498"/>
                  </a:ext>
                </a:extLst>
              </a:tr>
              <a:tr h="255817">
                <a:tc>
                  <a:txBody>
                    <a:bodyPr/>
                    <a:lstStyle/>
                    <a:p>
                      <a:pPr marL="0" marR="0" algn="r" rtl="1">
                        <a:spcBef>
                          <a:spcPts val="100"/>
                        </a:spcBef>
                        <a:spcAft>
                          <a:spcPts val="100"/>
                        </a:spcAft>
                      </a:pPr>
                      <a:r>
                        <a:rPr lang="en-US" sz="1700" dirty="0">
                          <a:solidFill>
                            <a:srgbClr val="000000"/>
                          </a:solidFill>
                          <a:effectLst/>
                          <a:latin typeface="Arial" panose="020B0604020202020204" pitchFamily="34" charset="0"/>
                          <a:ea typeface="Gill Sans" panose="020B0604020202020204" charset="0"/>
                        </a:rPr>
                        <a:t>N1.4</a:t>
                      </a:r>
                    </a:p>
                  </a:txBody>
                  <a:tcPr marL="29979" marR="29979" marT="0" marB="0" anchor="b">
                    <a:lnL>
                      <a:noFill/>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r" rtl="1">
                        <a:spcBef>
                          <a:spcPts val="100"/>
                        </a:spcBef>
                        <a:spcAft>
                          <a:spcPts val="100"/>
                        </a:spcAft>
                      </a:pPr>
                      <a:r>
                        <a:rPr lang="ar-SA" sz="1400" b="0" i="0" u="none" strike="noStrike" cap="none" dirty="0" smtClean="0">
                          <a:solidFill>
                            <a:schemeClr val="tx1"/>
                          </a:solidFill>
                          <a:effectLst/>
                          <a:latin typeface="+mn-lt"/>
                          <a:ea typeface="+mn-ea"/>
                          <a:cs typeface="+mn-cs"/>
                          <a:sym typeface="Arial"/>
                        </a:rPr>
                        <a:t>حلّ مسائل من العالم الحقيقي فيها أعداد صحيحة</a:t>
                      </a:r>
                      <a:endParaRPr lang="en-US" sz="1700" dirty="0">
                        <a:solidFill>
                          <a:srgbClr val="000000"/>
                        </a:solidFill>
                        <a:effectLst/>
                        <a:latin typeface="Arial" panose="020B0604020202020204" pitchFamily="34" charset="0"/>
                        <a:ea typeface="Gill Sans" panose="020B0604020202020204" charset="0"/>
                      </a:endParaRPr>
                    </a:p>
                  </a:txBody>
                  <a:tcPr marL="29979" marR="29979"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r" rtl="1">
                        <a:spcBef>
                          <a:spcPts val="100"/>
                        </a:spcBef>
                        <a:spcAft>
                          <a:spcPts val="100"/>
                        </a:spcAft>
                      </a:pPr>
                      <a:r>
                        <a:rPr lang="en-US" sz="1700" dirty="0">
                          <a:solidFill>
                            <a:srgbClr val="000000"/>
                          </a:solidFill>
                          <a:effectLst/>
                          <a:latin typeface="Arial" panose="020B0604020202020204" pitchFamily="34" charset="0"/>
                          <a:ea typeface="Gill Sans" panose="020B0604020202020204" charset="0"/>
                        </a:rPr>
                        <a:t>2</a:t>
                      </a:r>
                    </a:p>
                  </a:txBody>
                  <a:tcPr marL="29979" marR="29979" marT="0" marB="0" anchor="b">
                    <a:lnL w="12700" cap="flat" cmpd="sng" algn="ctr">
                      <a:solidFill>
                        <a:schemeClr val="accent3"/>
                      </a:solidFill>
                      <a:prstDash val="solid"/>
                      <a:round/>
                      <a:headEnd type="none" w="med" len="med"/>
                      <a:tailEnd type="none" w="med" len="med"/>
                    </a:lnL>
                    <a:lnR>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896081967"/>
                  </a:ext>
                </a:extLst>
              </a:tr>
              <a:tr h="255817">
                <a:tc>
                  <a:txBody>
                    <a:bodyPr/>
                    <a:lstStyle/>
                    <a:p>
                      <a:pPr marL="0" marR="0" algn="r" rtl="1">
                        <a:spcBef>
                          <a:spcPts val="100"/>
                        </a:spcBef>
                        <a:spcAft>
                          <a:spcPts val="100"/>
                        </a:spcAft>
                      </a:pPr>
                      <a:r>
                        <a:rPr lang="en-US" sz="1700" dirty="0">
                          <a:solidFill>
                            <a:srgbClr val="000000"/>
                          </a:solidFill>
                          <a:effectLst/>
                          <a:latin typeface="Arial" panose="020B0604020202020204" pitchFamily="34" charset="0"/>
                          <a:ea typeface="Gill Sans" panose="020B0604020202020204" charset="0"/>
                        </a:rPr>
                        <a:t>M1.1</a:t>
                      </a:r>
                    </a:p>
                  </a:txBody>
                  <a:tcPr marL="29979" marR="29979" marT="0" marB="0" anchor="b">
                    <a:lnL>
                      <a:noFill/>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r" rtl="1">
                        <a:spcBef>
                          <a:spcPts val="100"/>
                        </a:spcBef>
                        <a:spcAft>
                          <a:spcPts val="100"/>
                        </a:spcAft>
                      </a:pPr>
                      <a:r>
                        <a:rPr lang="ar-SA" sz="1400" b="0" i="0" u="none" strike="noStrike" cap="none" dirty="0" smtClean="0">
                          <a:solidFill>
                            <a:schemeClr val="tx1"/>
                          </a:solidFill>
                          <a:effectLst/>
                          <a:latin typeface="+mn-lt"/>
                          <a:ea typeface="+mn-ea"/>
                          <a:cs typeface="+mn-cs"/>
                          <a:sym typeface="Arial"/>
                        </a:rPr>
                        <a:t>ستخدام وحدات معيارية وغير معيارية للقياس والمقارنة والترتيب</a:t>
                      </a:r>
                      <a:endParaRPr lang="en-US" sz="1700" dirty="0">
                        <a:solidFill>
                          <a:srgbClr val="000000"/>
                        </a:solidFill>
                        <a:effectLst/>
                        <a:latin typeface="Arial" panose="020B0604020202020204" pitchFamily="34" charset="0"/>
                        <a:ea typeface="Gill Sans" panose="020B0604020202020204" charset="0"/>
                      </a:endParaRPr>
                    </a:p>
                  </a:txBody>
                  <a:tcPr marL="29979" marR="29979"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r" rtl="1">
                        <a:spcBef>
                          <a:spcPts val="100"/>
                        </a:spcBef>
                        <a:spcAft>
                          <a:spcPts val="100"/>
                        </a:spcAft>
                      </a:pPr>
                      <a:r>
                        <a:rPr lang="en-US" sz="1700" dirty="0">
                          <a:solidFill>
                            <a:srgbClr val="000000"/>
                          </a:solidFill>
                          <a:effectLst/>
                          <a:latin typeface="Arial" panose="020B0604020202020204" pitchFamily="34" charset="0"/>
                          <a:ea typeface="Gill Sans" panose="020B0604020202020204" charset="0"/>
                        </a:rPr>
                        <a:t>3</a:t>
                      </a:r>
                    </a:p>
                  </a:txBody>
                  <a:tcPr marL="29979" marR="29979" marT="0" marB="0" anchor="b">
                    <a:lnL w="12700" cap="flat" cmpd="sng" algn="ctr">
                      <a:solidFill>
                        <a:schemeClr val="accent3"/>
                      </a:solidFill>
                      <a:prstDash val="solid"/>
                      <a:round/>
                      <a:headEnd type="none" w="med" len="med"/>
                      <a:tailEnd type="none" w="med" len="med"/>
                    </a:lnL>
                    <a:lnR>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073203250"/>
                  </a:ext>
                </a:extLst>
              </a:tr>
              <a:tr h="255817">
                <a:tc>
                  <a:txBody>
                    <a:bodyPr/>
                    <a:lstStyle/>
                    <a:p>
                      <a:pPr marL="0" marR="0" algn="r" rtl="1">
                        <a:spcBef>
                          <a:spcPts val="100"/>
                        </a:spcBef>
                        <a:spcAft>
                          <a:spcPts val="100"/>
                        </a:spcAft>
                      </a:pPr>
                      <a:r>
                        <a:rPr lang="en-US" sz="1700" dirty="0">
                          <a:solidFill>
                            <a:srgbClr val="000000"/>
                          </a:solidFill>
                          <a:effectLst/>
                          <a:latin typeface="Arial" panose="020B0604020202020204" pitchFamily="34" charset="0"/>
                          <a:ea typeface="Gill Sans" panose="020B0604020202020204" charset="0"/>
                        </a:rPr>
                        <a:t>M2.1</a:t>
                      </a:r>
                    </a:p>
                  </a:txBody>
                  <a:tcPr marL="29979" marR="29979" marT="0" marB="0" anchor="b">
                    <a:lnL>
                      <a:noFill/>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r" rtl="1">
                        <a:spcBef>
                          <a:spcPts val="100"/>
                        </a:spcBef>
                        <a:spcAft>
                          <a:spcPts val="100"/>
                        </a:spcAft>
                      </a:pPr>
                      <a:r>
                        <a:rPr lang="ar-SA" sz="1400" b="0" i="0" u="none" strike="noStrike" cap="none" dirty="0" smtClean="0">
                          <a:solidFill>
                            <a:schemeClr val="tx1"/>
                          </a:solidFill>
                          <a:effectLst/>
                          <a:latin typeface="+mn-lt"/>
                          <a:ea typeface="+mn-ea"/>
                          <a:cs typeface="+mn-cs"/>
                          <a:sym typeface="Arial"/>
                        </a:rPr>
                        <a:t>معرفة الوقت</a:t>
                      </a:r>
                      <a:endParaRPr lang="en-US" sz="1700" dirty="0">
                        <a:solidFill>
                          <a:srgbClr val="000000"/>
                        </a:solidFill>
                        <a:effectLst/>
                        <a:latin typeface="Arial" panose="020B0604020202020204" pitchFamily="34" charset="0"/>
                        <a:ea typeface="Gill Sans" panose="020B0604020202020204" charset="0"/>
                      </a:endParaRPr>
                    </a:p>
                  </a:txBody>
                  <a:tcPr marL="29979" marR="29979"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r" rtl="1">
                        <a:spcBef>
                          <a:spcPts val="100"/>
                        </a:spcBef>
                        <a:spcAft>
                          <a:spcPts val="100"/>
                        </a:spcAft>
                      </a:pPr>
                      <a:r>
                        <a:rPr lang="en-US" sz="1700" dirty="0">
                          <a:solidFill>
                            <a:srgbClr val="000000"/>
                          </a:solidFill>
                          <a:effectLst/>
                          <a:latin typeface="Arial" panose="020B0604020202020204" pitchFamily="34" charset="0"/>
                          <a:ea typeface="Gill Sans" panose="020B0604020202020204" charset="0"/>
                        </a:rPr>
                        <a:t>2</a:t>
                      </a:r>
                    </a:p>
                  </a:txBody>
                  <a:tcPr marL="29979" marR="29979" marT="0" marB="0" anchor="b">
                    <a:lnL w="12700" cap="flat" cmpd="sng" algn="ctr">
                      <a:solidFill>
                        <a:schemeClr val="accent3"/>
                      </a:solidFill>
                      <a:prstDash val="solid"/>
                      <a:round/>
                      <a:headEnd type="none" w="med" len="med"/>
                      <a:tailEnd type="none" w="med" len="med"/>
                    </a:lnL>
                    <a:lnR>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4150881936"/>
                  </a:ext>
                </a:extLst>
              </a:tr>
              <a:tr h="255817">
                <a:tc>
                  <a:txBody>
                    <a:bodyPr/>
                    <a:lstStyle/>
                    <a:p>
                      <a:pPr marL="0" marR="0" algn="r" rtl="1">
                        <a:spcBef>
                          <a:spcPts val="100"/>
                        </a:spcBef>
                        <a:spcAft>
                          <a:spcPts val="100"/>
                        </a:spcAft>
                      </a:pPr>
                      <a:r>
                        <a:rPr lang="en-US" sz="1700" dirty="0">
                          <a:solidFill>
                            <a:srgbClr val="000000"/>
                          </a:solidFill>
                          <a:effectLst/>
                          <a:latin typeface="Arial" panose="020B0604020202020204" pitchFamily="34" charset="0"/>
                          <a:ea typeface="Gill Sans" panose="020B0604020202020204" charset="0"/>
                        </a:rPr>
                        <a:t>M2.2</a:t>
                      </a:r>
                    </a:p>
                  </a:txBody>
                  <a:tcPr marL="29979" marR="29979" marT="0" marB="0" anchor="b">
                    <a:lnL>
                      <a:noFill/>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r" rtl="1">
                        <a:spcBef>
                          <a:spcPts val="100"/>
                        </a:spcBef>
                        <a:spcAft>
                          <a:spcPts val="100"/>
                        </a:spcAft>
                      </a:pPr>
                      <a:r>
                        <a:rPr lang="ar-SA" sz="1400" b="0" i="0" u="none" strike="noStrike" cap="none" dirty="0" smtClean="0">
                          <a:solidFill>
                            <a:schemeClr val="tx1"/>
                          </a:solidFill>
                          <a:effectLst/>
                          <a:latin typeface="+mn-lt"/>
                          <a:ea typeface="+mn-ea"/>
                          <a:cs typeface="+mn-cs"/>
                          <a:sym typeface="Arial"/>
                        </a:rPr>
                        <a:t>حلّ مسائل فيها وقت</a:t>
                      </a:r>
                      <a:endParaRPr lang="en-US" sz="1700" dirty="0">
                        <a:solidFill>
                          <a:srgbClr val="000000"/>
                        </a:solidFill>
                        <a:effectLst/>
                        <a:latin typeface="Arial" panose="020B0604020202020204" pitchFamily="34" charset="0"/>
                        <a:ea typeface="Gill Sans" panose="020B0604020202020204" charset="0"/>
                      </a:endParaRPr>
                    </a:p>
                  </a:txBody>
                  <a:tcPr marL="29979" marR="29979"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r" rtl="1">
                        <a:spcBef>
                          <a:spcPts val="100"/>
                        </a:spcBef>
                        <a:spcAft>
                          <a:spcPts val="100"/>
                        </a:spcAft>
                      </a:pPr>
                      <a:r>
                        <a:rPr lang="en-US" sz="1700" dirty="0">
                          <a:solidFill>
                            <a:srgbClr val="000000"/>
                          </a:solidFill>
                          <a:effectLst/>
                          <a:latin typeface="Arial" panose="020B0604020202020204" pitchFamily="34" charset="0"/>
                          <a:ea typeface="Gill Sans" panose="020B0604020202020204" charset="0"/>
                        </a:rPr>
                        <a:t>2</a:t>
                      </a:r>
                    </a:p>
                  </a:txBody>
                  <a:tcPr marL="29979" marR="29979" marT="0" marB="0" anchor="b">
                    <a:lnL w="12700" cap="flat" cmpd="sng" algn="ctr">
                      <a:solidFill>
                        <a:schemeClr val="accent3"/>
                      </a:solidFill>
                      <a:prstDash val="solid"/>
                      <a:round/>
                      <a:headEnd type="none" w="med" len="med"/>
                      <a:tailEnd type="none" w="med" len="med"/>
                    </a:lnL>
                    <a:lnR>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439190076"/>
                  </a:ext>
                </a:extLst>
              </a:tr>
              <a:tr h="255817">
                <a:tc>
                  <a:txBody>
                    <a:bodyPr/>
                    <a:lstStyle/>
                    <a:p>
                      <a:pPr marL="0" marR="0" algn="r" rtl="1">
                        <a:spcBef>
                          <a:spcPts val="100"/>
                        </a:spcBef>
                        <a:spcAft>
                          <a:spcPts val="100"/>
                        </a:spcAft>
                      </a:pPr>
                      <a:r>
                        <a:rPr lang="en-US" sz="1700" dirty="0">
                          <a:solidFill>
                            <a:srgbClr val="000000"/>
                          </a:solidFill>
                          <a:effectLst/>
                          <a:latin typeface="Arial" panose="020B0604020202020204" pitchFamily="34" charset="0"/>
                          <a:ea typeface="Gill Sans" panose="020B0604020202020204" charset="0"/>
                        </a:rPr>
                        <a:t>M3.1</a:t>
                      </a:r>
                    </a:p>
                  </a:txBody>
                  <a:tcPr marL="29979" marR="29979" marT="0" marB="0" anchor="b">
                    <a:lnL>
                      <a:noFill/>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r" rtl="1">
                        <a:spcBef>
                          <a:spcPts val="100"/>
                        </a:spcBef>
                        <a:spcAft>
                          <a:spcPts val="100"/>
                        </a:spcAft>
                      </a:pPr>
                      <a:r>
                        <a:rPr lang="ar-SA" sz="1400" b="0" i="0" u="none" strike="noStrike" cap="none" dirty="0" smtClean="0">
                          <a:solidFill>
                            <a:schemeClr val="tx1"/>
                          </a:solidFill>
                          <a:effectLst/>
                          <a:latin typeface="+mn-lt"/>
                          <a:ea typeface="+mn-ea"/>
                          <a:cs typeface="+mn-cs"/>
                          <a:sym typeface="Arial"/>
                        </a:rPr>
                        <a:t>استخدام وحدات مختلفة من العملات لتشكيل مبالغ </a:t>
                      </a:r>
                      <a:endParaRPr lang="en-US" sz="1700" dirty="0">
                        <a:solidFill>
                          <a:srgbClr val="000000"/>
                        </a:solidFill>
                        <a:effectLst/>
                        <a:latin typeface="Arial" panose="020B0604020202020204" pitchFamily="34" charset="0"/>
                        <a:ea typeface="Gill Sans" panose="020B0604020202020204" charset="0"/>
                      </a:endParaRPr>
                    </a:p>
                  </a:txBody>
                  <a:tcPr marL="29979" marR="29979"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r" rtl="1">
                        <a:spcBef>
                          <a:spcPts val="100"/>
                        </a:spcBef>
                        <a:spcAft>
                          <a:spcPts val="100"/>
                        </a:spcAft>
                      </a:pPr>
                      <a:r>
                        <a:rPr lang="en-US" sz="1700" dirty="0">
                          <a:solidFill>
                            <a:srgbClr val="000000"/>
                          </a:solidFill>
                          <a:effectLst/>
                          <a:latin typeface="Arial" panose="020B0604020202020204" pitchFamily="34" charset="0"/>
                          <a:ea typeface="Gill Sans" panose="020B0604020202020204" charset="0"/>
                        </a:rPr>
                        <a:t>0</a:t>
                      </a:r>
                    </a:p>
                  </a:txBody>
                  <a:tcPr marL="29979" marR="29979" marT="0" marB="0" anchor="b">
                    <a:lnL w="12700" cap="flat" cmpd="sng" algn="ctr">
                      <a:solidFill>
                        <a:schemeClr val="accent3"/>
                      </a:solidFill>
                      <a:prstDash val="solid"/>
                      <a:round/>
                      <a:headEnd type="none" w="med" len="med"/>
                      <a:tailEnd type="none" w="med" len="med"/>
                    </a:lnL>
                    <a:lnR>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562009104"/>
                  </a:ext>
                </a:extLst>
              </a:tr>
              <a:tr h="255817">
                <a:tc>
                  <a:txBody>
                    <a:bodyPr/>
                    <a:lstStyle/>
                    <a:p>
                      <a:pPr marL="0" marR="0" algn="r" rtl="1">
                        <a:spcBef>
                          <a:spcPts val="100"/>
                        </a:spcBef>
                        <a:spcAft>
                          <a:spcPts val="100"/>
                        </a:spcAft>
                      </a:pPr>
                      <a:r>
                        <a:rPr lang="en-US" sz="1700" dirty="0">
                          <a:solidFill>
                            <a:srgbClr val="000000"/>
                          </a:solidFill>
                          <a:effectLst/>
                          <a:latin typeface="Arial" panose="020B0604020202020204" pitchFamily="34" charset="0"/>
                          <a:ea typeface="Gill Sans" panose="020B0604020202020204" charset="0"/>
                        </a:rPr>
                        <a:t>G1.1</a:t>
                      </a:r>
                    </a:p>
                  </a:txBody>
                  <a:tcPr marL="29979" marR="29979" marT="0" marB="0" anchor="b">
                    <a:lnL>
                      <a:noFill/>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r" rtl="1">
                        <a:spcBef>
                          <a:spcPts val="100"/>
                        </a:spcBef>
                        <a:spcAft>
                          <a:spcPts val="100"/>
                        </a:spcAft>
                      </a:pPr>
                      <a:r>
                        <a:rPr lang="ar-SA" sz="1400" b="0" i="0" u="none" strike="noStrike" cap="none" dirty="0" smtClean="0">
                          <a:solidFill>
                            <a:schemeClr val="tx1"/>
                          </a:solidFill>
                          <a:effectLst/>
                          <a:latin typeface="+mn-lt"/>
                          <a:ea typeface="+mn-ea"/>
                          <a:cs typeface="+mn-cs"/>
                          <a:sym typeface="Arial"/>
                        </a:rPr>
                        <a:t>التعرّف على الأشكال والرسوم ووصفها</a:t>
                      </a:r>
                      <a:endParaRPr lang="en-US" sz="1700" dirty="0">
                        <a:solidFill>
                          <a:srgbClr val="000000"/>
                        </a:solidFill>
                        <a:effectLst/>
                        <a:latin typeface="Arial" panose="020B0604020202020204" pitchFamily="34" charset="0"/>
                        <a:ea typeface="Gill Sans" panose="020B0604020202020204" charset="0"/>
                      </a:endParaRPr>
                    </a:p>
                  </a:txBody>
                  <a:tcPr marL="29979" marR="29979"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r" rtl="1">
                        <a:spcBef>
                          <a:spcPts val="100"/>
                        </a:spcBef>
                        <a:spcAft>
                          <a:spcPts val="100"/>
                        </a:spcAft>
                      </a:pPr>
                      <a:r>
                        <a:rPr lang="en-US" sz="1700" dirty="0">
                          <a:solidFill>
                            <a:srgbClr val="000000"/>
                          </a:solidFill>
                          <a:effectLst/>
                          <a:latin typeface="Arial" panose="020B0604020202020204" pitchFamily="34" charset="0"/>
                          <a:ea typeface="Gill Sans" panose="020B0604020202020204" charset="0"/>
                        </a:rPr>
                        <a:t>2</a:t>
                      </a:r>
                    </a:p>
                  </a:txBody>
                  <a:tcPr marL="29979" marR="29979" marT="0" marB="0" anchor="b">
                    <a:lnL w="12700" cap="flat" cmpd="sng" algn="ctr">
                      <a:solidFill>
                        <a:schemeClr val="accent3"/>
                      </a:solidFill>
                      <a:prstDash val="solid"/>
                      <a:round/>
                      <a:headEnd type="none" w="med" len="med"/>
                      <a:tailEnd type="none" w="med" len="med"/>
                    </a:lnL>
                    <a:lnR>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55445106"/>
                  </a:ext>
                </a:extLst>
              </a:tr>
              <a:tr h="255817">
                <a:tc>
                  <a:txBody>
                    <a:bodyPr/>
                    <a:lstStyle/>
                    <a:p>
                      <a:pPr marL="0" marR="0" algn="r" rtl="1">
                        <a:spcBef>
                          <a:spcPts val="100"/>
                        </a:spcBef>
                        <a:spcAft>
                          <a:spcPts val="100"/>
                        </a:spcAft>
                      </a:pPr>
                      <a:r>
                        <a:rPr lang="en-US" sz="1700" dirty="0">
                          <a:solidFill>
                            <a:srgbClr val="000000"/>
                          </a:solidFill>
                          <a:effectLst/>
                          <a:latin typeface="Arial" panose="020B0604020202020204" pitchFamily="34" charset="0"/>
                          <a:ea typeface="Gill Sans" panose="020B0604020202020204" charset="0"/>
                        </a:rPr>
                        <a:t>G2.1</a:t>
                      </a:r>
                    </a:p>
                  </a:txBody>
                  <a:tcPr marL="29979" marR="29979" marT="0" marB="0" anchor="b">
                    <a:lnL>
                      <a:noFill/>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r" rtl="1">
                        <a:spcBef>
                          <a:spcPts val="100"/>
                        </a:spcBef>
                        <a:spcAft>
                          <a:spcPts val="100"/>
                        </a:spcAft>
                      </a:pPr>
                      <a:r>
                        <a:rPr lang="ar-SA" sz="1400" b="0" i="0" u="none" strike="noStrike" cap="none" dirty="0" smtClean="0">
                          <a:solidFill>
                            <a:schemeClr val="tx1"/>
                          </a:solidFill>
                          <a:effectLst/>
                          <a:latin typeface="+mn-lt"/>
                          <a:ea typeface="+mn-ea"/>
                          <a:cs typeface="+mn-cs"/>
                          <a:sym typeface="Arial"/>
                        </a:rPr>
                        <a:t>تشكيل وتفكيك الأشكال والرسوم</a:t>
                      </a:r>
                      <a:endParaRPr lang="en-US" sz="1700" dirty="0">
                        <a:solidFill>
                          <a:srgbClr val="000000"/>
                        </a:solidFill>
                        <a:effectLst/>
                        <a:latin typeface="Arial" panose="020B0604020202020204" pitchFamily="34" charset="0"/>
                        <a:ea typeface="Gill Sans" panose="020B0604020202020204" charset="0"/>
                      </a:endParaRPr>
                    </a:p>
                  </a:txBody>
                  <a:tcPr marL="29979" marR="29979"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r" rtl="1">
                        <a:spcBef>
                          <a:spcPts val="100"/>
                        </a:spcBef>
                        <a:spcAft>
                          <a:spcPts val="100"/>
                        </a:spcAft>
                      </a:pPr>
                      <a:r>
                        <a:rPr lang="en-US" sz="1700" dirty="0">
                          <a:solidFill>
                            <a:srgbClr val="000000"/>
                          </a:solidFill>
                          <a:effectLst/>
                          <a:latin typeface="Arial" panose="020B0604020202020204" pitchFamily="34" charset="0"/>
                          <a:ea typeface="Gill Sans" panose="020B0604020202020204" charset="0"/>
                        </a:rPr>
                        <a:t>0</a:t>
                      </a:r>
                    </a:p>
                  </a:txBody>
                  <a:tcPr marL="29979" marR="29979" marT="0" marB="0" anchor="b">
                    <a:lnL w="12700" cap="flat" cmpd="sng" algn="ctr">
                      <a:solidFill>
                        <a:schemeClr val="accent3"/>
                      </a:solidFill>
                      <a:prstDash val="solid"/>
                      <a:round/>
                      <a:headEnd type="none" w="med" len="med"/>
                      <a:tailEnd type="none" w="med" len="med"/>
                    </a:lnL>
                    <a:lnR>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2012705284"/>
                  </a:ext>
                </a:extLst>
              </a:tr>
              <a:tr h="255817">
                <a:tc>
                  <a:txBody>
                    <a:bodyPr/>
                    <a:lstStyle/>
                    <a:p>
                      <a:pPr marL="0" marR="0" algn="r" rtl="1">
                        <a:spcBef>
                          <a:spcPts val="100"/>
                        </a:spcBef>
                        <a:spcAft>
                          <a:spcPts val="100"/>
                        </a:spcAft>
                      </a:pPr>
                      <a:r>
                        <a:rPr lang="en-US" sz="1700" dirty="0">
                          <a:solidFill>
                            <a:srgbClr val="000000"/>
                          </a:solidFill>
                          <a:effectLst/>
                          <a:latin typeface="Arial" panose="020B0604020202020204" pitchFamily="34" charset="0"/>
                          <a:ea typeface="Gill Sans" panose="020B0604020202020204" charset="0"/>
                        </a:rPr>
                        <a:t>G3.1</a:t>
                      </a:r>
                    </a:p>
                  </a:txBody>
                  <a:tcPr marL="29979" marR="29979" marT="0" marB="0" anchor="b">
                    <a:lnL>
                      <a:noFill/>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r" rtl="1">
                        <a:spcBef>
                          <a:spcPts val="100"/>
                        </a:spcBef>
                        <a:spcAft>
                          <a:spcPts val="100"/>
                        </a:spcAft>
                      </a:pPr>
                      <a:r>
                        <a:rPr lang="ar-SA" sz="1400" b="0" i="0" u="none" strike="noStrike" cap="none" dirty="0" smtClean="0">
                          <a:solidFill>
                            <a:schemeClr val="tx1"/>
                          </a:solidFill>
                          <a:effectLst/>
                          <a:latin typeface="+mn-lt"/>
                          <a:ea typeface="+mn-ea"/>
                          <a:cs typeface="+mn-cs"/>
                          <a:sym typeface="Arial"/>
                        </a:rPr>
                        <a:t>وصف موقع الأغراض في المكان واتجاهها </a:t>
                      </a:r>
                      <a:endParaRPr lang="en-US" sz="1700" dirty="0">
                        <a:solidFill>
                          <a:srgbClr val="000000"/>
                        </a:solidFill>
                        <a:effectLst/>
                        <a:latin typeface="Arial" panose="020B0604020202020204" pitchFamily="34" charset="0"/>
                        <a:ea typeface="Gill Sans" panose="020B0604020202020204" charset="0"/>
                      </a:endParaRPr>
                    </a:p>
                  </a:txBody>
                  <a:tcPr marL="29979" marR="29979"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r" rtl="1">
                        <a:spcBef>
                          <a:spcPts val="100"/>
                        </a:spcBef>
                        <a:spcAft>
                          <a:spcPts val="100"/>
                        </a:spcAft>
                      </a:pPr>
                      <a:r>
                        <a:rPr lang="en-US" sz="1700" dirty="0">
                          <a:solidFill>
                            <a:srgbClr val="000000"/>
                          </a:solidFill>
                          <a:effectLst/>
                          <a:latin typeface="Arial" panose="020B0604020202020204" pitchFamily="34" charset="0"/>
                          <a:ea typeface="Gill Sans" panose="020B0604020202020204" charset="0"/>
                        </a:rPr>
                        <a:t>1</a:t>
                      </a:r>
                    </a:p>
                  </a:txBody>
                  <a:tcPr marL="29979" marR="29979" marT="0" marB="0" anchor="b">
                    <a:lnL w="12700" cap="flat" cmpd="sng" algn="ctr">
                      <a:solidFill>
                        <a:schemeClr val="accent3"/>
                      </a:solidFill>
                      <a:prstDash val="solid"/>
                      <a:round/>
                      <a:headEnd type="none" w="med" len="med"/>
                      <a:tailEnd type="none" w="med" len="med"/>
                    </a:lnL>
                    <a:lnR>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688890685"/>
                  </a:ext>
                </a:extLst>
              </a:tr>
              <a:tr h="255817">
                <a:tc>
                  <a:txBody>
                    <a:bodyPr/>
                    <a:lstStyle/>
                    <a:p>
                      <a:pPr marL="0" marR="0" algn="r" rtl="1">
                        <a:spcBef>
                          <a:spcPts val="100"/>
                        </a:spcBef>
                        <a:spcAft>
                          <a:spcPts val="100"/>
                        </a:spcAft>
                      </a:pPr>
                      <a:r>
                        <a:rPr lang="en-US" sz="1700" dirty="0">
                          <a:solidFill>
                            <a:srgbClr val="000000"/>
                          </a:solidFill>
                          <a:effectLst/>
                          <a:latin typeface="Arial" panose="020B0604020202020204" pitchFamily="34" charset="0"/>
                          <a:ea typeface="Gill Sans" panose="020B0604020202020204" charset="0"/>
                        </a:rPr>
                        <a:t>S1.1</a:t>
                      </a:r>
                    </a:p>
                  </a:txBody>
                  <a:tcPr marL="29979" marR="29979" marT="0" marB="0" anchor="b">
                    <a:lnL>
                      <a:noFill/>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r" rtl="1">
                        <a:spcBef>
                          <a:spcPts val="100"/>
                        </a:spcBef>
                        <a:spcAft>
                          <a:spcPts val="100"/>
                        </a:spcAft>
                      </a:pPr>
                      <a:r>
                        <a:rPr lang="ar-SA" sz="1400" b="0" i="0" u="none" strike="noStrike" cap="none" dirty="0" smtClean="0">
                          <a:solidFill>
                            <a:schemeClr val="tx1"/>
                          </a:solidFill>
                          <a:effectLst/>
                          <a:latin typeface="+mn-lt"/>
                          <a:ea typeface="+mn-ea"/>
                          <a:cs typeface="+mn-cs"/>
                          <a:sym typeface="Arial"/>
                        </a:rPr>
                        <a:t>است</a:t>
                      </a:r>
                      <a:r>
                        <a:rPr lang="ar-LB" sz="1400" b="0" i="0" u="none" strike="noStrike" cap="none" dirty="0" smtClean="0">
                          <a:solidFill>
                            <a:schemeClr val="tx1"/>
                          </a:solidFill>
                          <a:effectLst/>
                          <a:latin typeface="+mn-lt"/>
                          <a:ea typeface="+mn-ea"/>
                          <a:cs typeface="+mn-cs"/>
                          <a:sym typeface="Arial"/>
                        </a:rPr>
                        <a:t>رجاع</a:t>
                      </a:r>
                      <a:r>
                        <a:rPr lang="ar-SA" sz="1400" b="0" i="0" u="none" strike="noStrike" cap="none" dirty="0" smtClean="0">
                          <a:solidFill>
                            <a:schemeClr val="tx1"/>
                          </a:solidFill>
                          <a:effectLst/>
                          <a:latin typeface="+mn-lt"/>
                          <a:ea typeface="+mn-ea"/>
                          <a:cs typeface="+mn-cs"/>
                          <a:sym typeface="Arial"/>
                        </a:rPr>
                        <a:t> البيانات الظاهرة في العروض وتفسيرها</a:t>
                      </a:r>
                      <a:endParaRPr lang="en-US" sz="1700" dirty="0">
                        <a:solidFill>
                          <a:srgbClr val="000000"/>
                        </a:solidFill>
                        <a:effectLst/>
                        <a:latin typeface="Arial" panose="020B0604020202020204" pitchFamily="34" charset="0"/>
                        <a:ea typeface="Gill Sans" panose="020B0604020202020204" charset="0"/>
                      </a:endParaRPr>
                    </a:p>
                  </a:txBody>
                  <a:tcPr marL="29979" marR="29979"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r" rtl="1">
                        <a:spcBef>
                          <a:spcPts val="100"/>
                        </a:spcBef>
                        <a:spcAft>
                          <a:spcPts val="100"/>
                        </a:spcAft>
                      </a:pPr>
                      <a:r>
                        <a:rPr lang="en-US" sz="1700" dirty="0">
                          <a:solidFill>
                            <a:srgbClr val="000000"/>
                          </a:solidFill>
                          <a:effectLst/>
                          <a:latin typeface="Arial" panose="020B0604020202020204" pitchFamily="34" charset="0"/>
                          <a:ea typeface="Gill Sans" panose="020B0604020202020204" charset="0"/>
                        </a:rPr>
                        <a:t>2</a:t>
                      </a:r>
                    </a:p>
                  </a:txBody>
                  <a:tcPr marL="29979" marR="29979" marT="0" marB="0" anchor="b">
                    <a:lnL w="12700" cap="flat" cmpd="sng" algn="ctr">
                      <a:solidFill>
                        <a:schemeClr val="accent3"/>
                      </a:solidFill>
                      <a:prstDash val="solid"/>
                      <a:round/>
                      <a:headEnd type="none" w="med" len="med"/>
                      <a:tailEnd type="none" w="med" len="med"/>
                    </a:lnL>
                    <a:lnR>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825153407"/>
                  </a:ext>
                </a:extLst>
              </a:tr>
              <a:tr h="255817">
                <a:tc>
                  <a:txBody>
                    <a:bodyPr/>
                    <a:lstStyle/>
                    <a:p>
                      <a:pPr marL="0" marR="0" algn="r" rtl="1">
                        <a:spcBef>
                          <a:spcPts val="100"/>
                        </a:spcBef>
                        <a:spcAft>
                          <a:spcPts val="100"/>
                        </a:spcAft>
                      </a:pPr>
                      <a:r>
                        <a:rPr lang="en-US" sz="1700" dirty="0">
                          <a:solidFill>
                            <a:srgbClr val="000000"/>
                          </a:solidFill>
                          <a:effectLst/>
                          <a:latin typeface="Arial" panose="020B0604020202020204" pitchFamily="34" charset="0"/>
                          <a:ea typeface="Gill Sans" panose="020B0604020202020204" charset="0"/>
                        </a:rPr>
                        <a:t>A1.1</a:t>
                      </a:r>
                    </a:p>
                  </a:txBody>
                  <a:tcPr marL="29979" marR="29979" marT="0" marB="0" anchor="b">
                    <a:lnL>
                      <a:noFill/>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r" rtl="1">
                        <a:spcBef>
                          <a:spcPts val="100"/>
                        </a:spcBef>
                        <a:spcAft>
                          <a:spcPts val="100"/>
                        </a:spcAft>
                      </a:pPr>
                      <a:r>
                        <a:rPr lang="ar-SA" sz="1400" b="0" i="0" u="none" strike="noStrike" cap="none" dirty="0" smtClean="0">
                          <a:solidFill>
                            <a:schemeClr val="tx1"/>
                          </a:solidFill>
                          <a:effectLst/>
                          <a:latin typeface="+mn-lt"/>
                          <a:ea typeface="+mn-ea"/>
                          <a:cs typeface="+mn-cs"/>
                          <a:sym typeface="Arial"/>
                        </a:rPr>
                        <a:t>التعرّف على الأنماط ووصفها وتمديدها وتوليدها </a:t>
                      </a:r>
                      <a:endParaRPr lang="en-US" sz="1700" dirty="0">
                        <a:solidFill>
                          <a:srgbClr val="000000"/>
                        </a:solidFill>
                        <a:effectLst/>
                        <a:latin typeface="Arial" panose="020B0604020202020204" pitchFamily="34" charset="0"/>
                        <a:ea typeface="Gill Sans" panose="020B0604020202020204" charset="0"/>
                      </a:endParaRPr>
                    </a:p>
                  </a:txBody>
                  <a:tcPr marL="29979" marR="29979"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r" rtl="1">
                        <a:spcBef>
                          <a:spcPts val="100"/>
                        </a:spcBef>
                        <a:spcAft>
                          <a:spcPts val="100"/>
                        </a:spcAft>
                      </a:pPr>
                      <a:r>
                        <a:rPr lang="en-US" sz="1700" dirty="0">
                          <a:solidFill>
                            <a:srgbClr val="000000"/>
                          </a:solidFill>
                          <a:effectLst/>
                          <a:latin typeface="Arial" panose="020B0604020202020204" pitchFamily="34" charset="0"/>
                          <a:ea typeface="Gill Sans" panose="020B0604020202020204" charset="0"/>
                        </a:rPr>
                        <a:t>0</a:t>
                      </a:r>
                    </a:p>
                  </a:txBody>
                  <a:tcPr marL="29979" marR="29979" marT="0" marB="0" anchor="b">
                    <a:lnL w="12700" cap="flat" cmpd="sng" algn="ctr">
                      <a:solidFill>
                        <a:schemeClr val="accent3"/>
                      </a:solidFill>
                      <a:prstDash val="solid"/>
                      <a:round/>
                      <a:headEnd type="none" w="med" len="med"/>
                      <a:tailEnd type="none" w="med" len="med"/>
                    </a:lnL>
                    <a:lnR>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468644841"/>
                  </a:ext>
                </a:extLst>
              </a:tr>
              <a:tr h="255817">
                <a:tc>
                  <a:txBody>
                    <a:bodyPr/>
                    <a:lstStyle/>
                    <a:p>
                      <a:pPr marL="0" marR="0" algn="r" rtl="1">
                        <a:spcBef>
                          <a:spcPts val="100"/>
                        </a:spcBef>
                        <a:spcAft>
                          <a:spcPts val="100"/>
                        </a:spcAft>
                      </a:pPr>
                      <a:r>
                        <a:rPr lang="en-US" sz="1700" dirty="0">
                          <a:solidFill>
                            <a:srgbClr val="000000"/>
                          </a:solidFill>
                          <a:effectLst/>
                          <a:latin typeface="Arial" panose="020B0604020202020204" pitchFamily="34" charset="0"/>
                          <a:ea typeface="Gill Sans" panose="020B0604020202020204" charset="0"/>
                        </a:rPr>
                        <a:t>A3.2</a:t>
                      </a:r>
                    </a:p>
                  </a:txBody>
                  <a:tcPr marL="29979" marR="29979" marT="0" marB="0" anchor="b">
                    <a:lnL>
                      <a:noFill/>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r" rtl="1">
                        <a:spcBef>
                          <a:spcPts val="100"/>
                        </a:spcBef>
                        <a:spcAft>
                          <a:spcPts val="100"/>
                        </a:spcAft>
                      </a:pPr>
                      <a:r>
                        <a:rPr lang="ar-SA" sz="1400" b="0" i="0" u="none" strike="noStrike" cap="none" dirty="0" smtClean="0">
                          <a:solidFill>
                            <a:schemeClr val="tx1"/>
                          </a:solidFill>
                          <a:effectLst/>
                          <a:latin typeface="+mn-lt"/>
                          <a:ea typeface="+mn-ea"/>
                          <a:cs typeface="+mn-cs"/>
                          <a:sym typeface="Arial"/>
                        </a:rPr>
                        <a:t>إثبات فهم للتكافؤ</a:t>
                      </a:r>
                      <a:endParaRPr lang="en-US" sz="1700" dirty="0">
                        <a:solidFill>
                          <a:srgbClr val="000000"/>
                        </a:solidFill>
                        <a:effectLst/>
                        <a:latin typeface="Arial" panose="020B0604020202020204" pitchFamily="34" charset="0"/>
                        <a:ea typeface="Gill Sans" panose="020B0604020202020204" charset="0"/>
                      </a:endParaRPr>
                    </a:p>
                  </a:txBody>
                  <a:tcPr marL="29979" marR="29979"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r" rtl="1">
                        <a:spcBef>
                          <a:spcPts val="100"/>
                        </a:spcBef>
                        <a:spcAft>
                          <a:spcPts val="100"/>
                        </a:spcAft>
                      </a:pPr>
                      <a:r>
                        <a:rPr lang="en-US" sz="1700" dirty="0">
                          <a:solidFill>
                            <a:srgbClr val="000000"/>
                          </a:solidFill>
                          <a:effectLst/>
                          <a:latin typeface="Arial" panose="020B0604020202020204" pitchFamily="34" charset="0"/>
                          <a:ea typeface="Gill Sans" panose="020B0604020202020204" charset="0"/>
                        </a:rPr>
                        <a:t>0</a:t>
                      </a:r>
                    </a:p>
                  </a:txBody>
                  <a:tcPr marL="29979" marR="29979" marT="0" marB="0" anchor="b">
                    <a:lnL w="12700" cap="flat" cmpd="sng" algn="ctr">
                      <a:solidFill>
                        <a:schemeClr val="accent3"/>
                      </a:solidFill>
                      <a:prstDash val="solid"/>
                      <a:round/>
                      <a:headEnd type="none" w="med" len="med"/>
                      <a:tailEnd type="none" w="med" len="med"/>
                    </a:lnL>
                    <a:lnR>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337785753"/>
                  </a:ext>
                </a:extLst>
              </a:tr>
              <a:tr h="255817">
                <a:tc gridSpan="2">
                  <a:txBody>
                    <a:bodyPr/>
                    <a:lstStyle/>
                    <a:p>
                      <a:pPr marL="0" marR="0" algn="r" rtl="1">
                        <a:spcBef>
                          <a:spcPts val="100"/>
                        </a:spcBef>
                        <a:spcAft>
                          <a:spcPts val="100"/>
                        </a:spcAft>
                      </a:pPr>
                      <a:r>
                        <a:rPr lang="ar-LB" sz="1700" b="1" dirty="0" smtClean="0">
                          <a:solidFill>
                            <a:srgbClr val="000000"/>
                          </a:solidFill>
                          <a:effectLst/>
                          <a:latin typeface="Arial" panose="020B0604020202020204" pitchFamily="34" charset="0"/>
                          <a:ea typeface="Gill Sans" panose="020B0604020202020204" charset="0"/>
                        </a:rPr>
                        <a:t>المجموع</a:t>
                      </a:r>
                      <a:endParaRPr lang="en-US" sz="1700" dirty="0">
                        <a:solidFill>
                          <a:srgbClr val="000000"/>
                        </a:solidFill>
                        <a:effectLst/>
                        <a:latin typeface="Arial" panose="020B0604020202020204" pitchFamily="34" charset="0"/>
                        <a:ea typeface="Gill Sans" panose="020B0604020202020204" charset="0"/>
                      </a:endParaRPr>
                    </a:p>
                  </a:txBody>
                  <a:tcPr marL="29979" marR="29979" marT="0" marB="0" anchor="b">
                    <a:lnL>
                      <a:noFill/>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a:txBody>
                    <a:bodyPr/>
                    <a:lstStyle/>
                    <a:p>
                      <a:pPr marL="0" marR="0" algn="r" rtl="1">
                        <a:spcBef>
                          <a:spcPts val="100"/>
                        </a:spcBef>
                        <a:spcAft>
                          <a:spcPts val="100"/>
                        </a:spcAft>
                      </a:pPr>
                      <a:r>
                        <a:rPr lang="en-US" sz="1700" b="1" dirty="0">
                          <a:solidFill>
                            <a:srgbClr val="000000"/>
                          </a:solidFill>
                          <a:effectLst/>
                          <a:latin typeface="Arial" panose="020B0604020202020204" pitchFamily="34" charset="0"/>
                          <a:ea typeface="Gill Sans" panose="020B0604020202020204" charset="0"/>
                        </a:rPr>
                        <a:t>26</a:t>
                      </a:r>
                      <a:endParaRPr lang="en-US" sz="1700" dirty="0">
                        <a:solidFill>
                          <a:srgbClr val="000000"/>
                        </a:solidFill>
                        <a:effectLst/>
                        <a:latin typeface="Arial" panose="020B0604020202020204" pitchFamily="34" charset="0"/>
                        <a:ea typeface="Gill Sans" panose="020B0604020202020204" charset="0"/>
                      </a:endParaRPr>
                    </a:p>
                  </a:txBody>
                  <a:tcPr marL="29979" marR="29979" marT="0" marB="0" anchor="b">
                    <a:lnL w="12700" cap="flat" cmpd="sng" algn="ctr">
                      <a:solidFill>
                        <a:schemeClr val="accent3"/>
                      </a:solidFill>
                      <a:prstDash val="solid"/>
                      <a:round/>
                      <a:headEnd type="none" w="med" len="med"/>
                      <a:tailEnd type="none" w="med" len="med"/>
                    </a:lnL>
                    <a:lnR>
                      <a:noFill/>
                    </a:lnR>
                    <a:lnT w="12700" cap="flat" cmpd="sng" algn="ctr">
                      <a:solidFill>
                        <a:schemeClr val="accent3"/>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2865563793"/>
                  </a:ext>
                </a:extLst>
              </a:tr>
            </a:tbl>
          </a:graphicData>
        </a:graphic>
      </p:graphicFrame>
      <p:pic>
        <p:nvPicPr>
          <p:cNvPr id="2" name="Picture 1" descr="A black and white logo&#10;&#10;Description automatically generated with low confidence">
            <a:extLst>
              <a:ext uri="{FF2B5EF4-FFF2-40B4-BE49-F238E27FC236}">
                <a16:creationId xmlns:a16="http://schemas.microsoft.com/office/drawing/2014/main" xmlns="" id="{ABADB47A-187E-9009-FB12-740085A60D83}"/>
              </a:ext>
            </a:extLst>
          </p:cNvPr>
          <p:cNvPicPr>
            <a:picLocks noChangeAspect="1"/>
          </p:cNvPicPr>
          <p:nvPr/>
        </p:nvPicPr>
        <p:blipFill rotWithShape="1">
          <a:blip r:embed="rId3"/>
          <a:srcRect l="56736" t="15091" r="16052" b="56378"/>
          <a:stretch/>
        </p:blipFill>
        <p:spPr>
          <a:xfrm>
            <a:off x="11085812" y="5960933"/>
            <a:ext cx="789975" cy="64008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g9c7fbe508c_0_1"/>
          <p:cNvSpPr txBox="1">
            <a:spLocks noGrp="1"/>
          </p:cNvSpPr>
          <p:nvPr>
            <p:ph type="title"/>
          </p:nvPr>
        </p:nvSpPr>
        <p:spPr>
          <a:xfrm>
            <a:off x="609600" y="740780"/>
            <a:ext cx="10907210" cy="676858"/>
          </a:xfrm>
        </p:spPr>
        <p:txBody>
          <a:bodyPr/>
          <a:lstStyle/>
          <a:p>
            <a:pPr lvl="0" algn="r" rtl="1"/>
            <a:r>
              <a:rPr lang="ar-LB" sz="3600" b="1" dirty="0">
                <a:latin typeface="Simplified Arabic" panose="02020603050405020304" pitchFamily="18" charset="-78"/>
                <a:cs typeface="Simplified Arabic" panose="02020603050405020304" pitchFamily="18" charset="-78"/>
              </a:rPr>
              <a:t>الترحيب والتعارف</a:t>
            </a:r>
            <a:endParaRPr lang="en-US" sz="3600" dirty="0"/>
          </a:p>
        </p:txBody>
      </p:sp>
      <p:sp>
        <p:nvSpPr>
          <p:cNvPr id="4" name="Text Placeholder 3"/>
          <p:cNvSpPr>
            <a:spLocks noGrp="1"/>
          </p:cNvSpPr>
          <p:nvPr>
            <p:ph type="body" idx="1"/>
          </p:nvPr>
        </p:nvSpPr>
        <p:spPr/>
        <p:txBody>
          <a:bodyPr>
            <a:normAutofit/>
          </a:bodyPr>
          <a:lstStyle/>
          <a:p>
            <a:pPr marL="94234" indent="0" algn="r" rtl="1">
              <a:buNone/>
            </a:pPr>
            <a:r>
              <a:rPr lang="ar-LB" sz="2400" b="1" dirty="0" smtClean="0">
                <a:latin typeface="Simplified Arabic" panose="02020603050405020304" pitchFamily="18" charset="-78"/>
                <a:cs typeface="Simplified Arabic" panose="02020603050405020304" pitchFamily="18" charset="-78"/>
              </a:rPr>
              <a:t>فريق المشروع</a:t>
            </a:r>
            <a:endParaRPr lang="en-US" sz="2400" b="1" dirty="0">
              <a:latin typeface="Simplified Arabic" panose="02020603050405020304" pitchFamily="18" charset="-78"/>
              <a:cs typeface="Simplified Arabic" panose="02020603050405020304" pitchFamily="18" charset="-78"/>
            </a:endParaRPr>
          </a:p>
          <a:p>
            <a:pPr algn="r" rtl="1"/>
            <a:r>
              <a:rPr lang="ar-LB" sz="2400" dirty="0" smtClean="0">
                <a:latin typeface="Simplified Arabic" panose="02020603050405020304" pitchFamily="18" charset="-78"/>
                <a:cs typeface="Simplified Arabic" panose="02020603050405020304" pitchFamily="18" charset="-78"/>
              </a:rPr>
              <a:t>مسؤولو التربية [لدى الجهة المانحة، إن كان ذلك قابلاً للتطبيق] [الاسم،المركز]</a:t>
            </a:r>
          </a:p>
          <a:p>
            <a:pPr algn="r" rtl="1"/>
            <a:r>
              <a:rPr lang="ar-LB" sz="2400" dirty="0" smtClean="0">
                <a:latin typeface="Simplified Arabic" panose="02020603050405020304" pitchFamily="18" charset="-78"/>
                <a:cs typeface="Simplified Arabic" panose="02020603050405020304" pitchFamily="18" charset="-78"/>
              </a:rPr>
              <a:t>ممثلون [عن الشريك المنفّذ، إن كان ذلك قابلاً للتطبيق] [الاسم، المركز]</a:t>
            </a:r>
          </a:p>
          <a:p>
            <a:pPr algn="r" rtl="1"/>
            <a:r>
              <a:rPr lang="ar-LB" sz="2400" dirty="0" smtClean="0">
                <a:latin typeface="Simplified Arabic" panose="02020603050405020304" pitchFamily="18" charset="-78"/>
                <a:cs typeface="Simplified Arabic" panose="02020603050405020304" pitchFamily="18" charset="-78"/>
              </a:rPr>
              <a:t>منسق(و) الورشة [الاسم، المركز]</a:t>
            </a:r>
          </a:p>
          <a:p>
            <a:pPr algn="r" rtl="1"/>
            <a:r>
              <a:rPr lang="ar-LB" sz="2400" dirty="0" smtClean="0">
                <a:latin typeface="Simplified Arabic" panose="02020603050405020304" pitchFamily="18" charset="-78"/>
                <a:cs typeface="Simplified Arabic" panose="02020603050405020304" pitchFamily="18" charset="-78"/>
              </a:rPr>
              <a:t>الميسّر(ون) الأساسي(ون) [الاسم، المركز]</a:t>
            </a:r>
          </a:p>
          <a:p>
            <a:pPr algn="r" rtl="1"/>
            <a:r>
              <a:rPr lang="ar-LB" sz="2400" dirty="0" smtClean="0">
                <a:latin typeface="Simplified Arabic" panose="02020603050405020304" pitchFamily="18" charset="-78"/>
                <a:cs typeface="Simplified Arabic" panose="02020603050405020304" pitchFamily="18" charset="-78"/>
              </a:rPr>
              <a:t>ميسّر(و) المحتوى (للمجموعات) [الاسم، المركز]</a:t>
            </a:r>
          </a:p>
          <a:p>
            <a:pPr algn="r" rtl="1"/>
            <a:r>
              <a:rPr lang="ar-LB" sz="2400" dirty="0" smtClean="0">
                <a:latin typeface="Simplified Arabic" panose="02020603050405020304" pitchFamily="18" charset="-78"/>
                <a:cs typeface="Simplified Arabic" panose="02020603050405020304" pitchFamily="18" charset="-78"/>
              </a:rPr>
              <a:t>موظّفون إداريون [الاسم، المركز]</a:t>
            </a:r>
            <a:endParaRPr lang="en-US" sz="2400" dirty="0">
              <a:latin typeface="Simplified Arabic" panose="02020603050405020304" pitchFamily="18" charset="-78"/>
              <a:cs typeface="Simplified Arabic" panose="02020603050405020304" pitchFamily="18" charset="-78"/>
            </a:endParaRPr>
          </a:p>
        </p:txBody>
      </p:sp>
      <p:sp>
        <p:nvSpPr>
          <p:cNvPr id="368" name="Google Shape;368;g9c7fbe508c_0_1"/>
          <p:cNvSpPr/>
          <p:nvPr/>
        </p:nvSpPr>
        <p:spPr>
          <a:xfrm>
            <a:off x="609600" y="630340"/>
            <a:ext cx="670200" cy="692400"/>
          </a:xfrm>
          <a:prstGeom prst="plus">
            <a:avLst>
              <a:gd name="adj" fmla="val 25000"/>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pic>
        <p:nvPicPr>
          <p:cNvPr id="2" name="Picture 1" descr="A black and white logo&#10;&#10;Description automatically generated with low confidence">
            <a:extLst>
              <a:ext uri="{FF2B5EF4-FFF2-40B4-BE49-F238E27FC236}">
                <a16:creationId xmlns:a16="http://schemas.microsoft.com/office/drawing/2014/main" xmlns="" id="{ADF4DCEE-167E-66C3-BF7E-3DE401D44F10}"/>
              </a:ext>
            </a:extLst>
          </p:cNvPr>
          <p:cNvPicPr>
            <a:picLocks noChangeAspect="1"/>
          </p:cNvPicPr>
          <p:nvPr/>
        </p:nvPicPr>
        <p:blipFill rotWithShape="1">
          <a:blip r:embed="rId3"/>
          <a:srcRect l="56736" t="15091" r="16052" b="56378"/>
          <a:stretch/>
        </p:blipFill>
        <p:spPr>
          <a:xfrm>
            <a:off x="11085812" y="5882323"/>
            <a:ext cx="789975" cy="640080"/>
          </a:xfrm>
          <a:prstGeom prst="rect">
            <a:avLst/>
          </a:prstGeom>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1459"/>
        <p:cNvGrpSpPr/>
        <p:nvPr/>
      </p:nvGrpSpPr>
      <p:grpSpPr>
        <a:xfrm>
          <a:off x="0" y="0"/>
          <a:ext cx="0" cy="0"/>
          <a:chOff x="0" y="0"/>
          <a:chExt cx="0" cy="0"/>
        </a:xfrm>
      </p:grpSpPr>
      <p:sp>
        <p:nvSpPr>
          <p:cNvPr id="1460" name="Google Shape;1460;gadaf0ff14e_0_863"/>
          <p:cNvSpPr txBox="1">
            <a:spLocks noGrp="1"/>
          </p:cNvSpPr>
          <p:nvPr>
            <p:ph type="title"/>
          </p:nvPr>
        </p:nvSpPr>
        <p:spPr>
          <a:xfrm>
            <a:off x="609600" y="836838"/>
            <a:ext cx="10871200" cy="580800"/>
          </a:xfrm>
          <a:prstGeom prst="rect">
            <a:avLst/>
          </a:prstGeom>
          <a:noFill/>
          <a:ln>
            <a:noFill/>
          </a:ln>
        </p:spPr>
        <p:txBody>
          <a:bodyPr spcFirstLastPara="1" wrap="square" lIns="91425" tIns="45700" rIns="91425" bIns="45700" anchor="b" anchorCtr="0">
            <a:spAutoFit/>
          </a:bodyPr>
          <a:lstStyle/>
          <a:p>
            <a:pPr marL="0" lvl="0" indent="0" algn="r" rtl="1">
              <a:lnSpc>
                <a:spcPct val="100000"/>
              </a:lnSpc>
              <a:spcBef>
                <a:spcPts val="0"/>
              </a:spcBef>
              <a:spcAft>
                <a:spcPts val="0"/>
              </a:spcAft>
              <a:buSzPts val="1800"/>
              <a:buNone/>
            </a:pPr>
            <a:r>
              <a:rPr lang="ar-LB" dirty="0" smtClean="0"/>
              <a:t>تصنيفات التوافق</a:t>
            </a:r>
            <a:endParaRPr dirty="0"/>
          </a:p>
        </p:txBody>
      </p:sp>
      <p:sp>
        <p:nvSpPr>
          <p:cNvPr id="1461" name="Google Shape;1461;gadaf0ff14e_0_863"/>
          <p:cNvSpPr/>
          <p:nvPr/>
        </p:nvSpPr>
        <p:spPr>
          <a:xfrm>
            <a:off x="772765" y="490638"/>
            <a:ext cx="670200" cy="692400"/>
          </a:xfrm>
          <a:prstGeom prst="plus">
            <a:avLst>
              <a:gd name="adj" fmla="val 25000"/>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aphicFrame>
        <p:nvGraphicFramePr>
          <p:cNvPr id="1462" name="Google Shape;1462;gadaf0ff14e_0_863"/>
          <p:cNvGraphicFramePr/>
          <p:nvPr>
            <p:extLst>
              <p:ext uri="{D42A27DB-BD31-4B8C-83A1-F6EECF244321}">
                <p14:modId xmlns:p14="http://schemas.microsoft.com/office/powerpoint/2010/main" val="1084371579"/>
              </p:ext>
            </p:extLst>
          </p:nvPr>
        </p:nvGraphicFramePr>
        <p:xfrm>
          <a:off x="659892" y="1487767"/>
          <a:ext cx="10872225" cy="3693200"/>
        </p:xfrm>
        <a:graphic>
          <a:graphicData uri="http://schemas.openxmlformats.org/drawingml/2006/table">
            <a:tbl>
              <a:tblPr rtl="1">
                <a:noFill/>
              </a:tblPr>
              <a:tblGrid>
                <a:gridCol w="827425">
                  <a:extLst>
                    <a:ext uri="{9D8B030D-6E8A-4147-A177-3AD203B41FA5}">
                      <a16:colId xmlns:a16="http://schemas.microsoft.com/office/drawing/2014/main" xmlns="" val="20000"/>
                    </a:ext>
                  </a:extLst>
                </a:gridCol>
                <a:gridCol w="9312550">
                  <a:extLst>
                    <a:ext uri="{9D8B030D-6E8A-4147-A177-3AD203B41FA5}">
                      <a16:colId xmlns:a16="http://schemas.microsoft.com/office/drawing/2014/main" xmlns="" val="20001"/>
                    </a:ext>
                  </a:extLst>
                </a:gridCol>
                <a:gridCol w="732250">
                  <a:extLst>
                    <a:ext uri="{9D8B030D-6E8A-4147-A177-3AD203B41FA5}">
                      <a16:colId xmlns:a16="http://schemas.microsoft.com/office/drawing/2014/main" xmlns="" val="20002"/>
                    </a:ext>
                  </a:extLst>
                </a:gridCol>
              </a:tblGrid>
              <a:tr h="223850">
                <a:tc gridSpan="2">
                  <a:txBody>
                    <a:bodyPr/>
                    <a:lstStyle/>
                    <a:p>
                      <a:pPr marL="0" marR="0" lvl="0" indent="0" algn="r" rtl="1">
                        <a:lnSpc>
                          <a:spcPct val="100000"/>
                        </a:lnSpc>
                        <a:spcBef>
                          <a:spcPts val="0"/>
                        </a:spcBef>
                        <a:spcAft>
                          <a:spcPts val="0"/>
                        </a:spcAft>
                        <a:buNone/>
                      </a:pPr>
                      <a:r>
                        <a:rPr lang="ar-LB" sz="1600" b="1" u="none" strike="noStrike" cap="none" dirty="0" smtClean="0">
                          <a:solidFill>
                            <a:srgbClr val="FFFFFF"/>
                          </a:solidFill>
                          <a:latin typeface="Arial"/>
                          <a:ea typeface="Arial"/>
                          <a:cs typeface="Arial"/>
                          <a:sym typeface="Arial"/>
                        </a:rPr>
                        <a:t>المجال</a:t>
                      </a:r>
                      <a:endParaRPr sz="1600" b="1" u="none" strike="noStrike" cap="none" dirty="0">
                        <a:solidFill>
                          <a:srgbClr val="000000"/>
                        </a:solidFill>
                        <a:latin typeface="Arial"/>
                        <a:ea typeface="Arial"/>
                        <a:cs typeface="Arial"/>
                        <a:sym typeface="Arial"/>
                      </a:endParaRPr>
                    </a:p>
                  </a:txBody>
                  <a:tcPr marL="29975" marR="29975" marT="0" marB="0" anchor="b">
                    <a:lnL w="9525" cap="flat" cmpd="sng">
                      <a:solidFill>
                        <a:srgbClr val="000000">
                          <a:alpha val="0"/>
                        </a:srgbClr>
                      </a:solidFill>
                      <a:prstDash val="solid"/>
                      <a:round/>
                      <a:headEnd type="none" w="sm" len="sm"/>
                      <a:tailEnd type="none" w="sm" len="sm"/>
                    </a:lnL>
                    <a:lnR w="12700" cap="flat" cmpd="sng">
                      <a:solidFill>
                        <a:schemeClr val="accent3"/>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accent3"/>
                      </a:solidFill>
                      <a:prstDash val="solid"/>
                      <a:round/>
                      <a:headEnd type="none" w="sm" len="sm"/>
                      <a:tailEnd type="none" w="sm" len="sm"/>
                    </a:lnB>
                    <a:solidFill>
                      <a:srgbClr val="651D32"/>
                    </a:solidFill>
                  </a:tcPr>
                </a:tc>
                <a:tc hMerge="1">
                  <a:txBody>
                    <a:bodyPr/>
                    <a:lstStyle/>
                    <a:p>
                      <a:endParaRPr lang="en-US"/>
                    </a:p>
                  </a:txBody>
                  <a:tcPr/>
                </a:tc>
                <a:tc>
                  <a:txBody>
                    <a:bodyPr/>
                    <a:lstStyle/>
                    <a:p>
                      <a:pPr marL="0" marR="0" lvl="0" indent="0" algn="r" rtl="1">
                        <a:lnSpc>
                          <a:spcPct val="100000"/>
                        </a:lnSpc>
                        <a:spcBef>
                          <a:spcPts val="0"/>
                        </a:spcBef>
                        <a:spcAft>
                          <a:spcPts val="0"/>
                        </a:spcAft>
                        <a:buNone/>
                      </a:pPr>
                      <a:r>
                        <a:rPr lang="ar-LB" sz="1600" b="1" u="none" strike="noStrike" cap="none" dirty="0" smtClean="0">
                          <a:solidFill>
                            <a:srgbClr val="FFFFFF"/>
                          </a:solidFill>
                          <a:latin typeface="Arial"/>
                          <a:ea typeface="Arial"/>
                          <a:cs typeface="Arial"/>
                          <a:sym typeface="Arial"/>
                        </a:rPr>
                        <a:t>البنود</a:t>
                      </a:r>
                      <a:endParaRPr sz="1600" b="1" u="none" strike="noStrike" cap="none" dirty="0">
                        <a:solidFill>
                          <a:srgbClr val="000000"/>
                        </a:solidFill>
                        <a:latin typeface="Arial"/>
                        <a:ea typeface="Arial"/>
                        <a:cs typeface="Arial"/>
                        <a:sym typeface="Arial"/>
                      </a:endParaRPr>
                    </a:p>
                  </a:txBody>
                  <a:tcPr marL="29975" marR="29975" marT="0" marB="0" anchor="b">
                    <a:lnL w="12700" cap="flat" cmpd="sng">
                      <a:solidFill>
                        <a:schemeClr val="accent3"/>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accent3"/>
                      </a:solidFill>
                      <a:prstDash val="solid"/>
                      <a:round/>
                      <a:headEnd type="none" w="sm" len="sm"/>
                      <a:tailEnd type="none" w="sm" len="sm"/>
                    </a:lnB>
                    <a:solidFill>
                      <a:srgbClr val="651D32"/>
                    </a:solidFill>
                  </a:tcPr>
                </a:tc>
                <a:extLst>
                  <a:ext uri="{0D108BD9-81ED-4DB2-BD59-A6C34878D82A}">
                    <a16:rowId xmlns:a16="http://schemas.microsoft.com/office/drawing/2014/main" xmlns="" val="10000"/>
                  </a:ext>
                </a:extLst>
              </a:tr>
              <a:tr h="223850">
                <a:tc>
                  <a:txBody>
                    <a:bodyPr/>
                    <a:lstStyle/>
                    <a:p>
                      <a:pPr marL="0" marR="0" lvl="0" indent="0" algn="r" rtl="1">
                        <a:lnSpc>
                          <a:spcPct val="100000"/>
                        </a:lnSpc>
                        <a:spcBef>
                          <a:spcPts val="0"/>
                        </a:spcBef>
                        <a:spcAft>
                          <a:spcPts val="0"/>
                        </a:spcAft>
                        <a:buNone/>
                      </a:pPr>
                      <a:r>
                        <a:rPr lang="en-US" sz="1600" u="none" strike="noStrike" cap="none" dirty="0">
                          <a:solidFill>
                            <a:srgbClr val="000000"/>
                          </a:solidFill>
                          <a:latin typeface="Arial"/>
                          <a:ea typeface="Arial"/>
                          <a:cs typeface="Arial"/>
                          <a:sym typeface="Arial"/>
                        </a:rPr>
                        <a:t>C</a:t>
                      </a:r>
                      <a:endParaRPr dirty="0"/>
                    </a:p>
                  </a:txBody>
                  <a:tcPr marL="29975" marR="29975" marT="0" marB="0" anchor="b">
                    <a:lnL w="9525" cap="flat" cmpd="sng">
                      <a:solidFill>
                        <a:srgbClr val="000000">
                          <a:alpha val="0"/>
                        </a:srgbClr>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r" rtl="1">
                        <a:lnSpc>
                          <a:spcPct val="100000"/>
                        </a:lnSpc>
                        <a:spcBef>
                          <a:spcPts val="0"/>
                        </a:spcBef>
                        <a:spcAft>
                          <a:spcPts val="0"/>
                        </a:spcAft>
                        <a:buNone/>
                      </a:pPr>
                      <a:r>
                        <a:rPr lang="ar-SA" sz="1400" b="0" i="0" u="none" strike="noStrike" cap="none" dirty="0" smtClean="0">
                          <a:solidFill>
                            <a:schemeClr val="tx1"/>
                          </a:solidFill>
                          <a:effectLst/>
                          <a:latin typeface="+mn-lt"/>
                          <a:ea typeface="+mn-ea"/>
                          <a:cs typeface="+mn-cs"/>
                          <a:sym typeface="Arial"/>
                        </a:rPr>
                        <a:t>فهم اللغة المنطوقة أو لغة الإشارة</a:t>
                      </a:r>
                      <a:endParaRPr dirty="0"/>
                    </a:p>
                  </a:txBody>
                  <a:tcPr marL="29975" marR="29975" marT="0" marB="0" anchor="b">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r" rtl="1">
                        <a:lnSpc>
                          <a:spcPct val="100000"/>
                        </a:lnSpc>
                        <a:spcBef>
                          <a:spcPts val="0"/>
                        </a:spcBef>
                        <a:spcAft>
                          <a:spcPts val="0"/>
                        </a:spcAft>
                        <a:buNone/>
                      </a:pPr>
                      <a:r>
                        <a:rPr lang="en-US" sz="1600" u="none" strike="noStrike" cap="none" dirty="0">
                          <a:solidFill>
                            <a:srgbClr val="000000"/>
                          </a:solidFill>
                          <a:latin typeface="Arial"/>
                          <a:ea typeface="Arial"/>
                          <a:cs typeface="Arial"/>
                          <a:sym typeface="Arial"/>
                        </a:rPr>
                        <a:t>14</a:t>
                      </a:r>
                      <a:endParaRPr dirty="0"/>
                    </a:p>
                  </a:txBody>
                  <a:tcPr marL="29975" marR="29975" marT="0" marB="0" anchor="b">
                    <a:lnL w="12700" cap="flat" cmpd="sng">
                      <a:solidFill>
                        <a:schemeClr val="accent3"/>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extLst>
                  <a:ext uri="{0D108BD9-81ED-4DB2-BD59-A6C34878D82A}">
                    <a16:rowId xmlns:a16="http://schemas.microsoft.com/office/drawing/2014/main" xmlns="" val="10001"/>
                  </a:ext>
                </a:extLst>
              </a:tr>
              <a:tr h="223850">
                <a:tc>
                  <a:txBody>
                    <a:bodyPr/>
                    <a:lstStyle/>
                    <a:p>
                      <a:pPr marL="0" marR="0" lvl="0" indent="0" algn="r" rtl="1">
                        <a:lnSpc>
                          <a:spcPct val="100000"/>
                        </a:lnSpc>
                        <a:spcBef>
                          <a:spcPts val="0"/>
                        </a:spcBef>
                        <a:spcAft>
                          <a:spcPts val="0"/>
                        </a:spcAft>
                        <a:buNone/>
                      </a:pPr>
                      <a:r>
                        <a:rPr lang="en-US" sz="1600" u="none" strike="noStrike" cap="none" dirty="0">
                          <a:solidFill>
                            <a:srgbClr val="000000"/>
                          </a:solidFill>
                          <a:latin typeface="Arial"/>
                          <a:ea typeface="Arial"/>
                          <a:cs typeface="Arial"/>
                          <a:sym typeface="Arial"/>
                        </a:rPr>
                        <a:t>D</a:t>
                      </a:r>
                      <a:endParaRPr dirty="0"/>
                    </a:p>
                  </a:txBody>
                  <a:tcPr marL="29975" marR="29975" marT="0" marB="0" anchor="b">
                    <a:lnL w="9525" cap="flat" cmpd="sng">
                      <a:solidFill>
                        <a:srgbClr val="000000">
                          <a:alpha val="0"/>
                        </a:srgbClr>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r" rtl="1">
                        <a:lnSpc>
                          <a:spcPct val="100000"/>
                        </a:lnSpc>
                        <a:spcBef>
                          <a:spcPts val="0"/>
                        </a:spcBef>
                        <a:spcAft>
                          <a:spcPts val="0"/>
                        </a:spcAft>
                        <a:buNone/>
                      </a:pPr>
                      <a:r>
                        <a:rPr lang="ar-SA" sz="1400" b="0" i="0" u="none" strike="noStrike" cap="none" dirty="0" smtClean="0">
                          <a:solidFill>
                            <a:schemeClr val="tx1"/>
                          </a:solidFill>
                          <a:effectLst/>
                          <a:latin typeface="+mn-lt"/>
                          <a:ea typeface="+mn-ea"/>
                          <a:cs typeface="+mn-cs"/>
                          <a:sym typeface="Arial"/>
                        </a:rPr>
                        <a:t>فكّ الرموز</a:t>
                      </a:r>
                      <a:endParaRPr dirty="0"/>
                    </a:p>
                  </a:txBody>
                  <a:tcPr marL="29975" marR="29975" marT="0" marB="0" anchor="b">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r" rtl="1">
                        <a:lnSpc>
                          <a:spcPct val="100000"/>
                        </a:lnSpc>
                        <a:spcBef>
                          <a:spcPts val="0"/>
                        </a:spcBef>
                        <a:spcAft>
                          <a:spcPts val="0"/>
                        </a:spcAft>
                        <a:buNone/>
                      </a:pPr>
                      <a:r>
                        <a:rPr lang="en-US" sz="1600" u="none" strike="noStrike" cap="none" dirty="0">
                          <a:solidFill>
                            <a:srgbClr val="000000"/>
                          </a:solidFill>
                          <a:latin typeface="Arial"/>
                          <a:ea typeface="Arial"/>
                          <a:cs typeface="Arial"/>
                          <a:sym typeface="Arial"/>
                        </a:rPr>
                        <a:t>7</a:t>
                      </a:r>
                      <a:endParaRPr dirty="0"/>
                    </a:p>
                  </a:txBody>
                  <a:tcPr marL="29975" marR="29975" marT="0" marB="0" anchor="b">
                    <a:lnL w="12700" cap="flat" cmpd="sng">
                      <a:solidFill>
                        <a:schemeClr val="accent3"/>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extLst>
                  <a:ext uri="{0D108BD9-81ED-4DB2-BD59-A6C34878D82A}">
                    <a16:rowId xmlns:a16="http://schemas.microsoft.com/office/drawing/2014/main" xmlns="" val="10002"/>
                  </a:ext>
                </a:extLst>
              </a:tr>
              <a:tr h="223850">
                <a:tc>
                  <a:txBody>
                    <a:bodyPr/>
                    <a:lstStyle/>
                    <a:p>
                      <a:pPr marL="0" marR="0" lvl="0" indent="0" algn="r" rtl="1">
                        <a:lnSpc>
                          <a:spcPct val="100000"/>
                        </a:lnSpc>
                        <a:spcBef>
                          <a:spcPts val="0"/>
                        </a:spcBef>
                        <a:spcAft>
                          <a:spcPts val="0"/>
                        </a:spcAft>
                        <a:buNone/>
                      </a:pPr>
                      <a:r>
                        <a:rPr lang="en-US" sz="1600" u="none" strike="noStrike" cap="none" dirty="0">
                          <a:solidFill>
                            <a:srgbClr val="000000"/>
                          </a:solidFill>
                          <a:latin typeface="Arial"/>
                          <a:ea typeface="Arial"/>
                          <a:cs typeface="Arial"/>
                          <a:sym typeface="Arial"/>
                        </a:rPr>
                        <a:t>R</a:t>
                      </a:r>
                      <a:endParaRPr dirty="0"/>
                    </a:p>
                  </a:txBody>
                  <a:tcPr marL="29975" marR="29975" marT="0" marB="0" anchor="b">
                    <a:lnL w="9525" cap="flat" cmpd="sng">
                      <a:solidFill>
                        <a:srgbClr val="000000">
                          <a:alpha val="0"/>
                        </a:srgbClr>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r" rtl="1">
                        <a:lnSpc>
                          <a:spcPct val="100000"/>
                        </a:lnSpc>
                        <a:spcBef>
                          <a:spcPts val="0"/>
                        </a:spcBef>
                        <a:spcAft>
                          <a:spcPts val="0"/>
                        </a:spcAft>
                        <a:buNone/>
                      </a:pPr>
                      <a:r>
                        <a:rPr lang="ar-SA" sz="1400" b="0" i="0" u="none" strike="noStrike" cap="none" dirty="0" smtClean="0">
                          <a:solidFill>
                            <a:schemeClr val="tx1"/>
                          </a:solidFill>
                          <a:effectLst/>
                          <a:latin typeface="+mn-lt"/>
                          <a:ea typeface="+mn-ea"/>
                          <a:cs typeface="+mn-cs"/>
                          <a:sym typeface="Arial"/>
                        </a:rPr>
                        <a:t>الفهم القرائي</a:t>
                      </a:r>
                      <a:endParaRPr dirty="0"/>
                    </a:p>
                  </a:txBody>
                  <a:tcPr marL="29975" marR="29975" marT="0" marB="0" anchor="b">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r" rtl="1">
                        <a:lnSpc>
                          <a:spcPct val="100000"/>
                        </a:lnSpc>
                        <a:spcBef>
                          <a:spcPts val="0"/>
                        </a:spcBef>
                        <a:spcAft>
                          <a:spcPts val="0"/>
                        </a:spcAft>
                        <a:buNone/>
                      </a:pPr>
                      <a:r>
                        <a:rPr lang="en-US" sz="1600" u="none" strike="noStrike" cap="none" dirty="0">
                          <a:solidFill>
                            <a:srgbClr val="000000"/>
                          </a:solidFill>
                          <a:latin typeface="Arial"/>
                          <a:ea typeface="Arial"/>
                          <a:cs typeface="Arial"/>
                          <a:sym typeface="Arial"/>
                        </a:rPr>
                        <a:t>3</a:t>
                      </a:r>
                      <a:endParaRPr dirty="0"/>
                    </a:p>
                  </a:txBody>
                  <a:tcPr marL="29975" marR="29975" marT="0" marB="0" anchor="b">
                    <a:lnL w="12700" cap="flat" cmpd="sng">
                      <a:solidFill>
                        <a:schemeClr val="accent3"/>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extLst>
                  <a:ext uri="{0D108BD9-81ED-4DB2-BD59-A6C34878D82A}">
                    <a16:rowId xmlns:a16="http://schemas.microsoft.com/office/drawing/2014/main" xmlns="" val="10003"/>
                  </a:ext>
                </a:extLst>
              </a:tr>
              <a:tr h="223850">
                <a:tc gridSpan="2">
                  <a:txBody>
                    <a:bodyPr/>
                    <a:lstStyle/>
                    <a:p>
                      <a:pPr marL="0" marR="0" lvl="0" indent="0" algn="r" rtl="1">
                        <a:lnSpc>
                          <a:spcPct val="100000"/>
                        </a:lnSpc>
                        <a:spcBef>
                          <a:spcPts val="0"/>
                        </a:spcBef>
                        <a:spcAft>
                          <a:spcPts val="0"/>
                        </a:spcAft>
                        <a:buNone/>
                      </a:pPr>
                      <a:r>
                        <a:rPr lang="ar-LB" sz="1600" b="1" u="none" strike="noStrike" cap="none" dirty="0" smtClean="0">
                          <a:solidFill>
                            <a:srgbClr val="000000"/>
                          </a:solidFill>
                          <a:latin typeface="Arial"/>
                          <a:ea typeface="Arial"/>
                          <a:cs typeface="Arial"/>
                          <a:sym typeface="Arial"/>
                        </a:rPr>
                        <a:t>المجموع</a:t>
                      </a:r>
                      <a:endParaRPr sz="1600" u="none" strike="noStrike" cap="none" dirty="0">
                        <a:solidFill>
                          <a:srgbClr val="000000"/>
                        </a:solidFill>
                        <a:latin typeface="Arial"/>
                        <a:ea typeface="Arial"/>
                        <a:cs typeface="Arial"/>
                        <a:sym typeface="Arial"/>
                      </a:endParaRPr>
                    </a:p>
                  </a:txBody>
                  <a:tcPr marL="29975" marR="29975" marT="0" marB="0" anchor="b">
                    <a:lnL w="9525" cap="flat" cmpd="sng">
                      <a:solidFill>
                        <a:srgbClr val="000000">
                          <a:alpha val="0"/>
                        </a:srgbClr>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hMerge="1">
                  <a:txBody>
                    <a:bodyPr/>
                    <a:lstStyle/>
                    <a:p>
                      <a:endParaRPr lang="en-US"/>
                    </a:p>
                  </a:txBody>
                  <a:tcPr/>
                </a:tc>
                <a:tc>
                  <a:txBody>
                    <a:bodyPr/>
                    <a:lstStyle/>
                    <a:p>
                      <a:pPr marL="0" marR="0" lvl="0" indent="0" algn="r" rtl="1">
                        <a:lnSpc>
                          <a:spcPct val="100000"/>
                        </a:lnSpc>
                        <a:spcBef>
                          <a:spcPts val="0"/>
                        </a:spcBef>
                        <a:spcAft>
                          <a:spcPts val="0"/>
                        </a:spcAft>
                        <a:buNone/>
                      </a:pPr>
                      <a:r>
                        <a:rPr lang="en-US" sz="1600" b="1" u="none" strike="noStrike" cap="none" dirty="0">
                          <a:solidFill>
                            <a:srgbClr val="000000"/>
                          </a:solidFill>
                          <a:latin typeface="Arial"/>
                          <a:ea typeface="Arial"/>
                          <a:cs typeface="Arial"/>
                          <a:sym typeface="Arial"/>
                        </a:rPr>
                        <a:t>24</a:t>
                      </a:r>
                      <a:endParaRPr sz="1600" u="none" strike="noStrike" cap="none" dirty="0">
                        <a:solidFill>
                          <a:srgbClr val="000000"/>
                        </a:solidFill>
                        <a:latin typeface="Arial"/>
                        <a:ea typeface="Arial"/>
                        <a:cs typeface="Arial"/>
                        <a:sym typeface="Arial"/>
                      </a:endParaRPr>
                    </a:p>
                  </a:txBody>
                  <a:tcPr marL="29975" marR="29975" marT="0" marB="0" anchor="b">
                    <a:lnL w="12700" cap="flat" cmpd="sng">
                      <a:solidFill>
                        <a:schemeClr val="accent3"/>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extLst>
                  <a:ext uri="{0D108BD9-81ED-4DB2-BD59-A6C34878D82A}">
                    <a16:rowId xmlns:a16="http://schemas.microsoft.com/office/drawing/2014/main" xmlns="" val="10004"/>
                  </a:ext>
                </a:extLst>
              </a:tr>
              <a:tr h="223850">
                <a:tc gridSpan="2">
                  <a:txBody>
                    <a:bodyPr/>
                    <a:lstStyle/>
                    <a:p>
                      <a:pPr marL="0" marR="0" lvl="0" indent="0" algn="r" rtl="1">
                        <a:lnSpc>
                          <a:spcPct val="100000"/>
                        </a:lnSpc>
                        <a:spcBef>
                          <a:spcPts val="0"/>
                        </a:spcBef>
                        <a:spcAft>
                          <a:spcPts val="0"/>
                        </a:spcAft>
                        <a:buNone/>
                      </a:pPr>
                      <a:r>
                        <a:rPr lang="ar-LB" sz="1600" b="1" u="none" strike="noStrike" cap="none" dirty="0" smtClean="0">
                          <a:solidFill>
                            <a:srgbClr val="FFFFFF"/>
                          </a:solidFill>
                          <a:latin typeface="Arial"/>
                          <a:ea typeface="Arial"/>
                          <a:cs typeface="Arial"/>
                          <a:sym typeface="Arial"/>
                        </a:rPr>
                        <a:t>الناتج</a:t>
                      </a:r>
                      <a:endParaRPr sz="1600" b="1" u="none" strike="noStrike" cap="none" dirty="0">
                        <a:solidFill>
                          <a:srgbClr val="000000"/>
                        </a:solidFill>
                        <a:latin typeface="Arial"/>
                        <a:ea typeface="Arial"/>
                        <a:cs typeface="Arial"/>
                        <a:sym typeface="Arial"/>
                      </a:endParaRPr>
                    </a:p>
                  </a:txBody>
                  <a:tcPr marL="29975" marR="29975" marT="0" marB="0" anchor="b">
                    <a:lnL w="9525" cap="flat" cmpd="sng">
                      <a:solidFill>
                        <a:srgbClr val="000000">
                          <a:alpha val="0"/>
                        </a:srgbClr>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rgbClr val="651D32"/>
                    </a:solidFill>
                  </a:tcPr>
                </a:tc>
                <a:tc hMerge="1">
                  <a:txBody>
                    <a:bodyPr/>
                    <a:lstStyle/>
                    <a:p>
                      <a:endParaRPr lang="en-US"/>
                    </a:p>
                  </a:txBody>
                  <a:tcPr/>
                </a:tc>
                <a:tc>
                  <a:txBody>
                    <a:bodyPr/>
                    <a:lstStyle/>
                    <a:p>
                      <a:pPr marL="0" marR="0" lvl="0" indent="0" algn="r" rtl="1">
                        <a:lnSpc>
                          <a:spcPct val="100000"/>
                        </a:lnSpc>
                        <a:spcBef>
                          <a:spcPts val="0"/>
                        </a:spcBef>
                        <a:spcAft>
                          <a:spcPts val="0"/>
                        </a:spcAft>
                        <a:buNone/>
                      </a:pPr>
                      <a:r>
                        <a:rPr lang="ar-LB" sz="1600" b="1" u="none" strike="noStrike" cap="none" dirty="0" smtClean="0">
                          <a:solidFill>
                            <a:srgbClr val="FFFFFF"/>
                          </a:solidFill>
                          <a:latin typeface="Arial"/>
                          <a:ea typeface="Arial"/>
                          <a:cs typeface="Arial"/>
                          <a:sym typeface="Arial"/>
                        </a:rPr>
                        <a:t>البنود</a:t>
                      </a:r>
                      <a:endParaRPr sz="1600" b="1" u="none" strike="noStrike" cap="none" dirty="0">
                        <a:solidFill>
                          <a:srgbClr val="000000"/>
                        </a:solidFill>
                        <a:latin typeface="Arial"/>
                        <a:ea typeface="Arial"/>
                        <a:cs typeface="Arial"/>
                        <a:sym typeface="Arial"/>
                      </a:endParaRPr>
                    </a:p>
                  </a:txBody>
                  <a:tcPr marL="29975" marR="29975" marT="0" marB="0" anchor="b">
                    <a:lnL w="12700" cap="flat" cmpd="sng">
                      <a:solidFill>
                        <a:schemeClr val="accent3"/>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rgbClr val="651D32"/>
                    </a:solidFill>
                  </a:tcPr>
                </a:tc>
                <a:extLst>
                  <a:ext uri="{0D108BD9-81ED-4DB2-BD59-A6C34878D82A}">
                    <a16:rowId xmlns:a16="http://schemas.microsoft.com/office/drawing/2014/main" xmlns="" val="10005"/>
                  </a:ext>
                </a:extLst>
              </a:tr>
              <a:tr h="223850">
                <a:tc>
                  <a:txBody>
                    <a:bodyPr/>
                    <a:lstStyle/>
                    <a:p>
                      <a:pPr marL="0" marR="0" lvl="0" indent="0" algn="r" rtl="1">
                        <a:lnSpc>
                          <a:spcPct val="100000"/>
                        </a:lnSpc>
                        <a:spcBef>
                          <a:spcPts val="0"/>
                        </a:spcBef>
                        <a:spcAft>
                          <a:spcPts val="0"/>
                        </a:spcAft>
                        <a:buNone/>
                      </a:pPr>
                      <a:r>
                        <a:rPr lang="en-US" sz="1600" u="none" strike="noStrike" cap="none" dirty="0">
                          <a:solidFill>
                            <a:srgbClr val="000000"/>
                          </a:solidFill>
                          <a:latin typeface="Arial"/>
                          <a:ea typeface="Arial"/>
                          <a:cs typeface="Arial"/>
                          <a:sym typeface="Arial"/>
                        </a:rPr>
                        <a:t>C1</a:t>
                      </a:r>
                      <a:endParaRPr dirty="0"/>
                    </a:p>
                  </a:txBody>
                  <a:tcPr marL="29975" marR="29975" marT="0" marB="0" anchor="b">
                    <a:lnL w="9525" cap="flat" cmpd="sng">
                      <a:solidFill>
                        <a:srgbClr val="000000">
                          <a:alpha val="0"/>
                        </a:srgbClr>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r" rtl="1">
                        <a:lnSpc>
                          <a:spcPct val="100000"/>
                        </a:lnSpc>
                        <a:spcBef>
                          <a:spcPts val="0"/>
                        </a:spcBef>
                        <a:spcAft>
                          <a:spcPts val="0"/>
                        </a:spcAft>
                        <a:buNone/>
                      </a:pPr>
                      <a:r>
                        <a:rPr lang="ar-SA" sz="1400" b="0" i="0" u="none" strike="noStrike" cap="none" dirty="0" smtClean="0">
                          <a:solidFill>
                            <a:schemeClr val="tx1"/>
                          </a:solidFill>
                          <a:effectLst/>
                          <a:latin typeface="+mn-lt"/>
                          <a:ea typeface="+mn-ea"/>
                          <a:cs typeface="+mn-cs"/>
                          <a:sym typeface="Arial"/>
                        </a:rPr>
                        <a:t>إسترجاع المعلومات على مستوى الكلمة</a:t>
                      </a:r>
                      <a:endParaRPr dirty="0"/>
                    </a:p>
                  </a:txBody>
                  <a:tcPr marL="36825" marR="36825" marT="8900" marB="890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r" rtl="1">
                        <a:lnSpc>
                          <a:spcPct val="100000"/>
                        </a:lnSpc>
                        <a:spcBef>
                          <a:spcPts val="0"/>
                        </a:spcBef>
                        <a:spcAft>
                          <a:spcPts val="0"/>
                        </a:spcAft>
                        <a:buNone/>
                      </a:pPr>
                      <a:r>
                        <a:rPr lang="en-US" sz="1600" u="none" strike="noStrike" cap="none" dirty="0">
                          <a:solidFill>
                            <a:srgbClr val="000000"/>
                          </a:solidFill>
                          <a:latin typeface="Arial"/>
                          <a:ea typeface="Arial"/>
                          <a:cs typeface="Arial"/>
                          <a:sym typeface="Arial"/>
                        </a:rPr>
                        <a:t>14</a:t>
                      </a:r>
                      <a:endParaRPr dirty="0"/>
                    </a:p>
                  </a:txBody>
                  <a:tcPr marL="29975" marR="29975" marT="0" marB="0" anchor="b">
                    <a:lnL w="12700" cap="flat" cmpd="sng">
                      <a:solidFill>
                        <a:schemeClr val="accent3"/>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extLst>
                  <a:ext uri="{0D108BD9-81ED-4DB2-BD59-A6C34878D82A}">
                    <a16:rowId xmlns:a16="http://schemas.microsoft.com/office/drawing/2014/main" xmlns="" val="10006"/>
                  </a:ext>
                </a:extLst>
              </a:tr>
              <a:tr h="223850">
                <a:tc>
                  <a:txBody>
                    <a:bodyPr/>
                    <a:lstStyle/>
                    <a:p>
                      <a:pPr marL="0" marR="0" lvl="0" indent="0" algn="r" rtl="1">
                        <a:lnSpc>
                          <a:spcPct val="100000"/>
                        </a:lnSpc>
                        <a:spcBef>
                          <a:spcPts val="0"/>
                        </a:spcBef>
                        <a:spcAft>
                          <a:spcPts val="0"/>
                        </a:spcAft>
                        <a:buNone/>
                      </a:pPr>
                      <a:r>
                        <a:rPr lang="en-US" sz="1600" u="none" strike="noStrike" cap="none" dirty="0">
                          <a:solidFill>
                            <a:srgbClr val="000000"/>
                          </a:solidFill>
                          <a:latin typeface="Arial"/>
                          <a:ea typeface="Arial"/>
                          <a:cs typeface="Arial"/>
                          <a:sym typeface="Arial"/>
                        </a:rPr>
                        <a:t>C2</a:t>
                      </a:r>
                      <a:endParaRPr dirty="0"/>
                    </a:p>
                  </a:txBody>
                  <a:tcPr marL="29975" marR="29975" marT="0" marB="0" anchor="b">
                    <a:lnL w="9525" cap="flat" cmpd="sng">
                      <a:solidFill>
                        <a:srgbClr val="000000">
                          <a:alpha val="0"/>
                        </a:srgbClr>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r" rtl="1">
                        <a:lnSpc>
                          <a:spcPct val="100000"/>
                        </a:lnSpc>
                        <a:spcBef>
                          <a:spcPts val="0"/>
                        </a:spcBef>
                        <a:spcAft>
                          <a:spcPts val="0"/>
                        </a:spcAft>
                        <a:buNone/>
                      </a:pPr>
                      <a:r>
                        <a:rPr lang="ar-SA" sz="1400" b="0" i="0" u="none" strike="noStrike" cap="none" dirty="0" smtClean="0">
                          <a:solidFill>
                            <a:schemeClr val="tx1"/>
                          </a:solidFill>
                          <a:effectLst/>
                          <a:latin typeface="+mn-lt"/>
                          <a:ea typeface="+mn-ea"/>
                          <a:cs typeface="+mn-cs"/>
                          <a:sym typeface="Arial"/>
                        </a:rPr>
                        <a:t>إسترجاع المعلومات على مستوى الجملة أو النصّ</a:t>
                      </a:r>
                      <a:endParaRPr dirty="0"/>
                    </a:p>
                  </a:txBody>
                  <a:tcPr marL="36825" marR="36825" marT="8900" marB="890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r" rtl="1">
                        <a:lnSpc>
                          <a:spcPct val="100000"/>
                        </a:lnSpc>
                        <a:spcBef>
                          <a:spcPts val="0"/>
                        </a:spcBef>
                        <a:spcAft>
                          <a:spcPts val="0"/>
                        </a:spcAft>
                        <a:buNone/>
                      </a:pPr>
                      <a:r>
                        <a:rPr lang="en-US" sz="1600" u="none" strike="noStrike" cap="none" dirty="0">
                          <a:solidFill>
                            <a:srgbClr val="000000"/>
                          </a:solidFill>
                          <a:latin typeface="Arial"/>
                          <a:ea typeface="Arial"/>
                          <a:cs typeface="Arial"/>
                          <a:sym typeface="Arial"/>
                        </a:rPr>
                        <a:t>0</a:t>
                      </a:r>
                      <a:endParaRPr dirty="0"/>
                    </a:p>
                  </a:txBody>
                  <a:tcPr marL="29975" marR="29975" marT="0" marB="0" anchor="b">
                    <a:lnL w="12700" cap="flat" cmpd="sng">
                      <a:solidFill>
                        <a:schemeClr val="accent3"/>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extLst>
                  <a:ext uri="{0D108BD9-81ED-4DB2-BD59-A6C34878D82A}">
                    <a16:rowId xmlns:a16="http://schemas.microsoft.com/office/drawing/2014/main" xmlns="" val="10007"/>
                  </a:ext>
                </a:extLst>
              </a:tr>
              <a:tr h="223850">
                <a:tc>
                  <a:txBody>
                    <a:bodyPr/>
                    <a:lstStyle/>
                    <a:p>
                      <a:pPr marL="0" marR="0" lvl="0" indent="0" algn="r" rtl="1">
                        <a:lnSpc>
                          <a:spcPct val="100000"/>
                        </a:lnSpc>
                        <a:spcBef>
                          <a:spcPts val="0"/>
                        </a:spcBef>
                        <a:spcAft>
                          <a:spcPts val="0"/>
                        </a:spcAft>
                        <a:buNone/>
                      </a:pPr>
                      <a:r>
                        <a:rPr lang="en-US" sz="1600" u="none" strike="noStrike" cap="none" dirty="0">
                          <a:solidFill>
                            <a:srgbClr val="000000"/>
                          </a:solidFill>
                          <a:latin typeface="Arial"/>
                          <a:ea typeface="Arial"/>
                          <a:cs typeface="Arial"/>
                          <a:sym typeface="Arial"/>
                        </a:rPr>
                        <a:t>C3</a:t>
                      </a:r>
                      <a:endParaRPr dirty="0"/>
                    </a:p>
                  </a:txBody>
                  <a:tcPr marL="29975" marR="29975" marT="0" marB="0" anchor="b">
                    <a:lnL w="9525" cap="flat" cmpd="sng">
                      <a:solidFill>
                        <a:srgbClr val="000000">
                          <a:alpha val="0"/>
                        </a:srgbClr>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r" rtl="1">
                        <a:lnSpc>
                          <a:spcPct val="100000"/>
                        </a:lnSpc>
                        <a:spcBef>
                          <a:spcPts val="0"/>
                        </a:spcBef>
                        <a:spcAft>
                          <a:spcPts val="0"/>
                        </a:spcAft>
                        <a:buNone/>
                      </a:pPr>
                      <a:r>
                        <a:rPr lang="ar-SA" sz="1400" b="0" i="0" u="none" strike="noStrike" cap="none" dirty="0" smtClean="0">
                          <a:solidFill>
                            <a:schemeClr val="tx1"/>
                          </a:solidFill>
                          <a:effectLst/>
                          <a:latin typeface="+mn-lt"/>
                          <a:ea typeface="+mn-ea"/>
                          <a:cs typeface="+mn-cs"/>
                          <a:sym typeface="Arial"/>
                        </a:rPr>
                        <a:t>تفسير المعلومات على مستوى الجملة أو النص</a:t>
                      </a:r>
                      <a:endParaRPr dirty="0"/>
                    </a:p>
                  </a:txBody>
                  <a:tcPr marL="36825" marR="36825" marT="8900" marB="890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r" rtl="1">
                        <a:lnSpc>
                          <a:spcPct val="100000"/>
                        </a:lnSpc>
                        <a:spcBef>
                          <a:spcPts val="0"/>
                        </a:spcBef>
                        <a:spcAft>
                          <a:spcPts val="0"/>
                        </a:spcAft>
                        <a:buNone/>
                      </a:pPr>
                      <a:r>
                        <a:rPr lang="en-US" sz="1600" u="none" strike="noStrike" cap="none" dirty="0">
                          <a:solidFill>
                            <a:srgbClr val="000000"/>
                          </a:solidFill>
                          <a:latin typeface="Arial"/>
                          <a:ea typeface="Arial"/>
                          <a:cs typeface="Arial"/>
                          <a:sym typeface="Arial"/>
                        </a:rPr>
                        <a:t>3</a:t>
                      </a:r>
                      <a:endParaRPr dirty="0"/>
                    </a:p>
                  </a:txBody>
                  <a:tcPr marL="29975" marR="29975" marT="0" marB="0" anchor="b">
                    <a:lnL w="12700" cap="flat" cmpd="sng">
                      <a:solidFill>
                        <a:schemeClr val="accent3"/>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extLst>
                  <a:ext uri="{0D108BD9-81ED-4DB2-BD59-A6C34878D82A}">
                    <a16:rowId xmlns:a16="http://schemas.microsoft.com/office/drawing/2014/main" xmlns="" val="10008"/>
                  </a:ext>
                </a:extLst>
              </a:tr>
              <a:tr h="223850">
                <a:tc>
                  <a:txBody>
                    <a:bodyPr/>
                    <a:lstStyle/>
                    <a:p>
                      <a:pPr marL="0" marR="0" lvl="0" indent="0" algn="r" rtl="1">
                        <a:lnSpc>
                          <a:spcPct val="100000"/>
                        </a:lnSpc>
                        <a:spcBef>
                          <a:spcPts val="0"/>
                        </a:spcBef>
                        <a:spcAft>
                          <a:spcPts val="0"/>
                        </a:spcAft>
                        <a:buNone/>
                      </a:pPr>
                      <a:r>
                        <a:rPr lang="en-US" sz="1600" u="none" strike="noStrike" cap="none" dirty="0">
                          <a:solidFill>
                            <a:srgbClr val="000000"/>
                          </a:solidFill>
                          <a:latin typeface="Arial"/>
                          <a:ea typeface="Arial"/>
                          <a:cs typeface="Arial"/>
                          <a:sym typeface="Arial"/>
                        </a:rPr>
                        <a:t>D1</a:t>
                      </a:r>
                      <a:endParaRPr dirty="0"/>
                    </a:p>
                  </a:txBody>
                  <a:tcPr marL="29975" marR="29975" marT="0" marB="0" anchor="b">
                    <a:lnL w="9525" cap="flat" cmpd="sng">
                      <a:solidFill>
                        <a:srgbClr val="000000">
                          <a:alpha val="0"/>
                        </a:srgbClr>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r" rtl="1">
                        <a:lnSpc>
                          <a:spcPct val="100000"/>
                        </a:lnSpc>
                        <a:spcBef>
                          <a:spcPts val="0"/>
                        </a:spcBef>
                        <a:spcAft>
                          <a:spcPts val="0"/>
                        </a:spcAft>
                        <a:buNone/>
                      </a:pPr>
                      <a:r>
                        <a:rPr lang="ar-LB" sz="1600" b="0" i="0" u="none" strike="noStrike" cap="none" dirty="0" smtClean="0">
                          <a:solidFill>
                            <a:srgbClr val="000000"/>
                          </a:solidFill>
                          <a:latin typeface="Arial"/>
                          <a:ea typeface="Arial"/>
                          <a:cs typeface="Arial"/>
                          <a:sym typeface="Arial"/>
                        </a:rPr>
                        <a:t>الدقّة</a:t>
                      </a:r>
                      <a:endParaRPr dirty="0"/>
                    </a:p>
                  </a:txBody>
                  <a:tcPr marL="29975" marR="29975" marT="0" marB="0">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r" rtl="1">
                        <a:lnSpc>
                          <a:spcPct val="100000"/>
                        </a:lnSpc>
                        <a:spcBef>
                          <a:spcPts val="0"/>
                        </a:spcBef>
                        <a:spcAft>
                          <a:spcPts val="0"/>
                        </a:spcAft>
                        <a:buNone/>
                      </a:pPr>
                      <a:r>
                        <a:rPr lang="en-US" sz="1600" u="none" strike="noStrike" cap="none" dirty="0" smtClean="0">
                          <a:solidFill>
                            <a:srgbClr val="000000"/>
                          </a:solidFill>
                          <a:latin typeface="Arial"/>
                          <a:ea typeface="Arial"/>
                          <a:cs typeface="Arial"/>
                          <a:sym typeface="Arial"/>
                        </a:rPr>
                        <a:t>4</a:t>
                      </a:r>
                      <a:endParaRPr dirty="0"/>
                    </a:p>
                  </a:txBody>
                  <a:tcPr marL="29975" marR="29975" marT="0" marB="0" anchor="b">
                    <a:lnL w="12700" cap="flat" cmpd="sng">
                      <a:solidFill>
                        <a:schemeClr val="accent3"/>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extLst>
                  <a:ext uri="{0D108BD9-81ED-4DB2-BD59-A6C34878D82A}">
                    <a16:rowId xmlns:a16="http://schemas.microsoft.com/office/drawing/2014/main" xmlns="" val="10009"/>
                  </a:ext>
                </a:extLst>
              </a:tr>
              <a:tr h="223850">
                <a:tc>
                  <a:txBody>
                    <a:bodyPr/>
                    <a:lstStyle/>
                    <a:p>
                      <a:pPr marL="0" marR="0" lvl="0" indent="0" algn="r" rtl="1">
                        <a:lnSpc>
                          <a:spcPct val="100000"/>
                        </a:lnSpc>
                        <a:spcBef>
                          <a:spcPts val="0"/>
                        </a:spcBef>
                        <a:spcAft>
                          <a:spcPts val="0"/>
                        </a:spcAft>
                        <a:buNone/>
                      </a:pPr>
                      <a:r>
                        <a:rPr lang="en-US" sz="1600" u="none" strike="noStrike" cap="none" dirty="0">
                          <a:solidFill>
                            <a:srgbClr val="000000"/>
                          </a:solidFill>
                          <a:latin typeface="Arial"/>
                          <a:ea typeface="Arial"/>
                          <a:cs typeface="Arial"/>
                          <a:sym typeface="Arial"/>
                        </a:rPr>
                        <a:t>D2</a:t>
                      </a:r>
                      <a:endParaRPr dirty="0"/>
                    </a:p>
                  </a:txBody>
                  <a:tcPr marL="29975" marR="29975" marT="0" marB="0" anchor="b">
                    <a:lnL w="9525" cap="flat" cmpd="sng">
                      <a:solidFill>
                        <a:srgbClr val="000000">
                          <a:alpha val="0"/>
                        </a:srgbClr>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r" rtl="1">
                        <a:lnSpc>
                          <a:spcPct val="100000"/>
                        </a:lnSpc>
                        <a:spcBef>
                          <a:spcPts val="0"/>
                        </a:spcBef>
                        <a:spcAft>
                          <a:spcPts val="0"/>
                        </a:spcAft>
                        <a:buNone/>
                      </a:pPr>
                      <a:r>
                        <a:rPr lang="ar-SA" sz="1400" b="0" i="0" u="none" strike="noStrike" cap="none" dirty="0" smtClean="0">
                          <a:solidFill>
                            <a:schemeClr val="tx1"/>
                          </a:solidFill>
                          <a:effectLst/>
                          <a:latin typeface="+mn-lt"/>
                          <a:ea typeface="+mn-ea"/>
                          <a:cs typeface="+mn-cs"/>
                          <a:sym typeface="Arial"/>
                        </a:rPr>
                        <a:t>الطلاقة</a:t>
                      </a:r>
                      <a:endParaRPr dirty="0"/>
                    </a:p>
                  </a:txBody>
                  <a:tcPr marL="29975" marR="29975" marT="0" marB="0" anchor="b">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r" rtl="1">
                        <a:lnSpc>
                          <a:spcPct val="100000"/>
                        </a:lnSpc>
                        <a:spcBef>
                          <a:spcPts val="0"/>
                        </a:spcBef>
                        <a:spcAft>
                          <a:spcPts val="0"/>
                        </a:spcAft>
                        <a:buNone/>
                      </a:pPr>
                      <a:r>
                        <a:rPr lang="en-US" sz="1600" u="none" strike="noStrike" cap="none" dirty="0">
                          <a:solidFill>
                            <a:srgbClr val="000000"/>
                          </a:solidFill>
                          <a:latin typeface="Arial"/>
                          <a:ea typeface="Arial"/>
                          <a:cs typeface="Arial"/>
                          <a:sym typeface="Arial"/>
                        </a:rPr>
                        <a:t>0</a:t>
                      </a:r>
                      <a:endParaRPr dirty="0"/>
                    </a:p>
                  </a:txBody>
                  <a:tcPr marL="29975" marR="29975" marT="0" marB="0" anchor="b">
                    <a:lnL w="12700" cap="flat" cmpd="sng">
                      <a:solidFill>
                        <a:schemeClr val="accent3"/>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extLst>
                  <a:ext uri="{0D108BD9-81ED-4DB2-BD59-A6C34878D82A}">
                    <a16:rowId xmlns:a16="http://schemas.microsoft.com/office/drawing/2014/main" xmlns="" val="10010"/>
                  </a:ext>
                </a:extLst>
              </a:tr>
              <a:tr h="223850">
                <a:tc>
                  <a:txBody>
                    <a:bodyPr/>
                    <a:lstStyle/>
                    <a:p>
                      <a:pPr marL="0" marR="0" lvl="0" indent="0" algn="r" rtl="1">
                        <a:lnSpc>
                          <a:spcPct val="100000"/>
                        </a:lnSpc>
                        <a:spcBef>
                          <a:spcPts val="0"/>
                        </a:spcBef>
                        <a:spcAft>
                          <a:spcPts val="0"/>
                        </a:spcAft>
                        <a:buNone/>
                      </a:pPr>
                      <a:r>
                        <a:rPr lang="en-US" sz="1600" u="none" strike="noStrike" cap="none" dirty="0">
                          <a:solidFill>
                            <a:srgbClr val="000000"/>
                          </a:solidFill>
                          <a:latin typeface="Arial"/>
                          <a:ea typeface="Arial"/>
                          <a:cs typeface="Arial"/>
                          <a:sym typeface="Arial"/>
                        </a:rPr>
                        <a:t>R1</a:t>
                      </a:r>
                      <a:endParaRPr dirty="0"/>
                    </a:p>
                  </a:txBody>
                  <a:tcPr marL="29975" marR="29975" marT="0" marB="0" anchor="b">
                    <a:lnL w="9525" cap="flat" cmpd="sng">
                      <a:solidFill>
                        <a:srgbClr val="000000">
                          <a:alpha val="0"/>
                        </a:srgbClr>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r" rtl="1">
                        <a:lnSpc>
                          <a:spcPct val="100000"/>
                        </a:lnSpc>
                        <a:spcBef>
                          <a:spcPts val="0"/>
                        </a:spcBef>
                        <a:spcAft>
                          <a:spcPts val="0"/>
                        </a:spcAft>
                        <a:buNone/>
                      </a:pPr>
                      <a:r>
                        <a:rPr lang="ar-SA" sz="1400" b="0" i="0" u="none" strike="noStrike" cap="none" dirty="0" smtClean="0">
                          <a:solidFill>
                            <a:schemeClr val="tx1"/>
                          </a:solidFill>
                          <a:effectLst/>
                          <a:latin typeface="+mn-lt"/>
                          <a:ea typeface="+mn-ea"/>
                          <a:cs typeface="+mn-cs"/>
                          <a:sym typeface="Arial"/>
                        </a:rPr>
                        <a:t>إسترجاع المعلومات</a:t>
                      </a:r>
                      <a:endParaRPr dirty="0"/>
                    </a:p>
                  </a:txBody>
                  <a:tcPr marL="36825" marR="36825" marT="8900" marB="890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r" rtl="1">
                        <a:lnSpc>
                          <a:spcPct val="100000"/>
                        </a:lnSpc>
                        <a:spcBef>
                          <a:spcPts val="0"/>
                        </a:spcBef>
                        <a:spcAft>
                          <a:spcPts val="0"/>
                        </a:spcAft>
                        <a:buNone/>
                      </a:pPr>
                      <a:r>
                        <a:rPr lang="en-US" sz="1600" u="none" strike="noStrike" cap="none" dirty="0">
                          <a:solidFill>
                            <a:srgbClr val="000000"/>
                          </a:solidFill>
                          <a:latin typeface="Arial"/>
                          <a:ea typeface="Arial"/>
                          <a:cs typeface="Arial"/>
                          <a:sym typeface="Arial"/>
                        </a:rPr>
                        <a:t>2</a:t>
                      </a:r>
                      <a:endParaRPr dirty="0"/>
                    </a:p>
                  </a:txBody>
                  <a:tcPr marL="29975" marR="29975" marT="0" marB="0" anchor="b">
                    <a:lnL w="12700" cap="flat" cmpd="sng">
                      <a:solidFill>
                        <a:schemeClr val="accent3"/>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extLst>
                  <a:ext uri="{0D108BD9-81ED-4DB2-BD59-A6C34878D82A}">
                    <a16:rowId xmlns:a16="http://schemas.microsoft.com/office/drawing/2014/main" xmlns="" val="10011"/>
                  </a:ext>
                </a:extLst>
              </a:tr>
              <a:tr h="223850">
                <a:tc>
                  <a:txBody>
                    <a:bodyPr/>
                    <a:lstStyle/>
                    <a:p>
                      <a:pPr marL="0" marR="0" lvl="0" indent="0" algn="r" rtl="1">
                        <a:lnSpc>
                          <a:spcPct val="100000"/>
                        </a:lnSpc>
                        <a:spcBef>
                          <a:spcPts val="0"/>
                        </a:spcBef>
                        <a:spcAft>
                          <a:spcPts val="0"/>
                        </a:spcAft>
                        <a:buNone/>
                      </a:pPr>
                      <a:r>
                        <a:rPr lang="en-US" sz="1600" u="none" strike="noStrike" cap="none" dirty="0">
                          <a:solidFill>
                            <a:srgbClr val="000000"/>
                          </a:solidFill>
                          <a:latin typeface="Arial"/>
                          <a:ea typeface="Arial"/>
                          <a:cs typeface="Arial"/>
                          <a:sym typeface="Arial"/>
                        </a:rPr>
                        <a:t>R2</a:t>
                      </a:r>
                      <a:endParaRPr dirty="0"/>
                    </a:p>
                  </a:txBody>
                  <a:tcPr marL="29975" marR="29975" marT="0" marB="0" anchor="b">
                    <a:lnL w="9525" cap="flat" cmpd="sng">
                      <a:solidFill>
                        <a:srgbClr val="000000">
                          <a:alpha val="0"/>
                        </a:srgbClr>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r" rtl="1">
                        <a:lnSpc>
                          <a:spcPct val="100000"/>
                        </a:lnSpc>
                        <a:spcBef>
                          <a:spcPts val="0"/>
                        </a:spcBef>
                        <a:spcAft>
                          <a:spcPts val="0"/>
                        </a:spcAft>
                        <a:buNone/>
                      </a:pPr>
                      <a:r>
                        <a:rPr lang="ar-LB" sz="1600" b="0" i="0" u="none" strike="noStrike" cap="none" dirty="0" smtClean="0">
                          <a:solidFill>
                            <a:srgbClr val="000000"/>
                          </a:solidFill>
                          <a:latin typeface="Arial"/>
                          <a:ea typeface="Arial"/>
                          <a:cs typeface="Arial"/>
                          <a:sym typeface="Arial"/>
                        </a:rPr>
                        <a:t>تفسير المعلومات</a:t>
                      </a:r>
                      <a:endParaRPr dirty="0"/>
                    </a:p>
                  </a:txBody>
                  <a:tcPr marL="36825" marR="36825" marT="8900" marB="890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r" rtl="1">
                        <a:lnSpc>
                          <a:spcPct val="100000"/>
                        </a:lnSpc>
                        <a:spcBef>
                          <a:spcPts val="0"/>
                        </a:spcBef>
                        <a:spcAft>
                          <a:spcPts val="0"/>
                        </a:spcAft>
                        <a:buNone/>
                      </a:pPr>
                      <a:r>
                        <a:rPr lang="en-US" sz="1600" u="none" strike="noStrike" cap="none" dirty="0">
                          <a:solidFill>
                            <a:srgbClr val="000000"/>
                          </a:solidFill>
                          <a:latin typeface="Arial"/>
                          <a:ea typeface="Arial"/>
                          <a:cs typeface="Arial"/>
                          <a:sym typeface="Arial"/>
                        </a:rPr>
                        <a:t>0</a:t>
                      </a:r>
                      <a:endParaRPr dirty="0"/>
                    </a:p>
                  </a:txBody>
                  <a:tcPr marL="29975" marR="29975" marT="0" marB="0" anchor="b">
                    <a:lnL w="12700" cap="flat" cmpd="sng">
                      <a:solidFill>
                        <a:schemeClr val="accent3"/>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extLst>
                  <a:ext uri="{0D108BD9-81ED-4DB2-BD59-A6C34878D82A}">
                    <a16:rowId xmlns:a16="http://schemas.microsoft.com/office/drawing/2014/main" xmlns="" val="10012"/>
                  </a:ext>
                </a:extLst>
              </a:tr>
              <a:tr h="223850">
                <a:tc>
                  <a:txBody>
                    <a:bodyPr/>
                    <a:lstStyle/>
                    <a:p>
                      <a:pPr marL="0" marR="0" lvl="0" indent="0" algn="r" rtl="1">
                        <a:lnSpc>
                          <a:spcPct val="100000"/>
                        </a:lnSpc>
                        <a:spcBef>
                          <a:spcPts val="0"/>
                        </a:spcBef>
                        <a:spcAft>
                          <a:spcPts val="0"/>
                        </a:spcAft>
                        <a:buNone/>
                      </a:pPr>
                      <a:r>
                        <a:rPr lang="en-US" sz="1600" u="none" strike="noStrike" cap="none" dirty="0">
                          <a:solidFill>
                            <a:srgbClr val="000000"/>
                          </a:solidFill>
                          <a:latin typeface="Arial"/>
                          <a:ea typeface="Arial"/>
                          <a:cs typeface="Arial"/>
                          <a:sym typeface="Arial"/>
                        </a:rPr>
                        <a:t>R3</a:t>
                      </a:r>
                      <a:endParaRPr dirty="0"/>
                    </a:p>
                  </a:txBody>
                  <a:tcPr marL="29975" marR="29975" marT="0" marB="0" anchor="b">
                    <a:lnL w="9525" cap="flat" cmpd="sng">
                      <a:solidFill>
                        <a:srgbClr val="000000">
                          <a:alpha val="0"/>
                        </a:srgbClr>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r" rtl="1">
                        <a:lnSpc>
                          <a:spcPct val="100000"/>
                        </a:lnSpc>
                        <a:spcBef>
                          <a:spcPts val="0"/>
                        </a:spcBef>
                        <a:spcAft>
                          <a:spcPts val="0"/>
                        </a:spcAft>
                        <a:buNone/>
                      </a:pPr>
                      <a:r>
                        <a:rPr lang="ar-LB" sz="1600" b="0" i="0" u="none" strike="noStrike" cap="none" dirty="0" smtClean="0">
                          <a:solidFill>
                            <a:srgbClr val="000000"/>
                          </a:solidFill>
                          <a:latin typeface="Arial"/>
                          <a:ea typeface="Arial"/>
                          <a:cs typeface="Arial"/>
                          <a:sym typeface="Arial"/>
                        </a:rPr>
                        <a:t>التفكير في المعلومات</a:t>
                      </a:r>
                      <a:endParaRPr dirty="0"/>
                    </a:p>
                  </a:txBody>
                  <a:tcPr marL="36825" marR="36825" marT="8900" marB="890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r" rtl="1">
                        <a:lnSpc>
                          <a:spcPct val="100000"/>
                        </a:lnSpc>
                        <a:spcBef>
                          <a:spcPts val="0"/>
                        </a:spcBef>
                        <a:spcAft>
                          <a:spcPts val="0"/>
                        </a:spcAft>
                        <a:buNone/>
                      </a:pPr>
                      <a:r>
                        <a:rPr lang="en-US" sz="1600" u="none" strike="noStrike" cap="none" dirty="0">
                          <a:solidFill>
                            <a:srgbClr val="000000"/>
                          </a:solidFill>
                          <a:latin typeface="Arial"/>
                          <a:ea typeface="Arial"/>
                          <a:cs typeface="Arial"/>
                          <a:sym typeface="Arial"/>
                        </a:rPr>
                        <a:t>1</a:t>
                      </a:r>
                      <a:endParaRPr dirty="0"/>
                    </a:p>
                  </a:txBody>
                  <a:tcPr marL="29975" marR="29975" marT="0" marB="0" anchor="b">
                    <a:lnL w="12700" cap="flat" cmpd="sng">
                      <a:solidFill>
                        <a:schemeClr val="accent3"/>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extLst>
                  <a:ext uri="{0D108BD9-81ED-4DB2-BD59-A6C34878D82A}">
                    <a16:rowId xmlns:a16="http://schemas.microsoft.com/office/drawing/2014/main" xmlns="" val="10013"/>
                  </a:ext>
                </a:extLst>
              </a:tr>
              <a:tr h="223850">
                <a:tc gridSpan="2">
                  <a:txBody>
                    <a:bodyPr/>
                    <a:lstStyle/>
                    <a:p>
                      <a:pPr marL="0" marR="0" lvl="0" indent="0" algn="r" rtl="1">
                        <a:lnSpc>
                          <a:spcPct val="100000"/>
                        </a:lnSpc>
                        <a:spcBef>
                          <a:spcPts val="0"/>
                        </a:spcBef>
                        <a:spcAft>
                          <a:spcPts val="0"/>
                        </a:spcAft>
                        <a:buNone/>
                      </a:pPr>
                      <a:r>
                        <a:rPr lang="ar-LB" sz="1600" b="1" u="none" strike="noStrike" cap="none" dirty="0" smtClean="0">
                          <a:solidFill>
                            <a:srgbClr val="000000"/>
                          </a:solidFill>
                          <a:latin typeface="Arial"/>
                          <a:ea typeface="Arial"/>
                          <a:cs typeface="Arial"/>
                          <a:sym typeface="Arial"/>
                        </a:rPr>
                        <a:t>المجموع</a:t>
                      </a:r>
                      <a:endParaRPr sz="1600" u="none" strike="noStrike" cap="none" dirty="0">
                        <a:solidFill>
                          <a:srgbClr val="000000"/>
                        </a:solidFill>
                        <a:latin typeface="Arial"/>
                        <a:ea typeface="Arial"/>
                        <a:cs typeface="Arial"/>
                        <a:sym typeface="Arial"/>
                      </a:endParaRPr>
                    </a:p>
                  </a:txBody>
                  <a:tcPr marL="29975" marR="29975" marT="0" marB="0" anchor="b">
                    <a:lnL w="9525" cap="flat" cmpd="sng">
                      <a:solidFill>
                        <a:srgbClr val="000000">
                          <a:alpha val="0"/>
                        </a:srgbClr>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hMerge="1">
                  <a:txBody>
                    <a:bodyPr/>
                    <a:lstStyle/>
                    <a:p>
                      <a:endParaRPr lang="en-US"/>
                    </a:p>
                  </a:txBody>
                  <a:tcPr/>
                </a:tc>
                <a:tc>
                  <a:txBody>
                    <a:bodyPr/>
                    <a:lstStyle/>
                    <a:p>
                      <a:pPr marL="0" marR="0" lvl="0" indent="0" algn="r" rtl="1">
                        <a:lnSpc>
                          <a:spcPct val="100000"/>
                        </a:lnSpc>
                        <a:spcBef>
                          <a:spcPts val="0"/>
                        </a:spcBef>
                        <a:spcAft>
                          <a:spcPts val="0"/>
                        </a:spcAft>
                        <a:buNone/>
                      </a:pPr>
                      <a:r>
                        <a:rPr lang="en-US" sz="1600" b="1" u="none" strike="noStrike" cap="none" dirty="0">
                          <a:solidFill>
                            <a:srgbClr val="000000"/>
                          </a:solidFill>
                          <a:latin typeface="Arial"/>
                          <a:ea typeface="Arial"/>
                          <a:cs typeface="Arial"/>
                          <a:sym typeface="Arial"/>
                        </a:rPr>
                        <a:t>24</a:t>
                      </a:r>
                      <a:endParaRPr sz="1600" u="none" strike="noStrike" cap="none" dirty="0">
                        <a:solidFill>
                          <a:srgbClr val="000000"/>
                        </a:solidFill>
                        <a:latin typeface="Arial"/>
                        <a:ea typeface="Arial"/>
                        <a:cs typeface="Arial"/>
                        <a:sym typeface="Arial"/>
                      </a:endParaRPr>
                    </a:p>
                  </a:txBody>
                  <a:tcPr marL="29975" marR="29975" marT="0" marB="0" anchor="b">
                    <a:lnL w="12700" cap="flat" cmpd="sng">
                      <a:solidFill>
                        <a:schemeClr val="accent3"/>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3"/>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xmlns="" val="10014"/>
                  </a:ext>
                </a:extLst>
              </a:tr>
            </a:tbl>
          </a:graphicData>
        </a:graphic>
      </p:graphicFrame>
      <p:pic>
        <p:nvPicPr>
          <p:cNvPr id="2" name="Picture 1" descr="A black and white logo&#10;&#10;Description automatically generated with low confidence">
            <a:extLst>
              <a:ext uri="{FF2B5EF4-FFF2-40B4-BE49-F238E27FC236}">
                <a16:creationId xmlns:a16="http://schemas.microsoft.com/office/drawing/2014/main" xmlns="" id="{88F4E9B6-57D3-F6C8-6A05-7C48ACBF21B8}"/>
              </a:ext>
            </a:extLst>
          </p:cNvPr>
          <p:cNvPicPr>
            <a:picLocks noChangeAspect="1"/>
          </p:cNvPicPr>
          <p:nvPr/>
        </p:nvPicPr>
        <p:blipFill rotWithShape="1">
          <a:blip r:embed="rId3"/>
          <a:srcRect l="56736" t="15091" r="16052" b="56378"/>
          <a:stretch/>
        </p:blipFill>
        <p:spPr>
          <a:xfrm>
            <a:off x="11085812" y="5960933"/>
            <a:ext cx="789975" cy="640080"/>
          </a:xfrm>
          <a:prstGeom prst="rect">
            <a:avLst/>
          </a:prstGeom>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1467"/>
        <p:cNvGrpSpPr/>
        <p:nvPr/>
      </p:nvGrpSpPr>
      <p:grpSpPr>
        <a:xfrm>
          <a:off x="0" y="0"/>
          <a:ext cx="0" cy="0"/>
          <a:chOff x="0" y="0"/>
          <a:chExt cx="0" cy="0"/>
        </a:xfrm>
      </p:grpSpPr>
      <p:sp>
        <p:nvSpPr>
          <p:cNvPr id="1468" name="Google Shape;1468;gadaf0ff14e_0_871"/>
          <p:cNvSpPr txBox="1">
            <a:spLocks noGrp="1"/>
          </p:cNvSpPr>
          <p:nvPr>
            <p:ph type="title"/>
          </p:nvPr>
        </p:nvSpPr>
        <p:spPr>
          <a:xfrm>
            <a:off x="609600" y="836838"/>
            <a:ext cx="10871200" cy="580800"/>
          </a:xfrm>
          <a:prstGeom prst="rect">
            <a:avLst/>
          </a:prstGeom>
          <a:noFill/>
          <a:ln>
            <a:noFill/>
          </a:ln>
        </p:spPr>
        <p:txBody>
          <a:bodyPr spcFirstLastPara="1" wrap="square" lIns="91425" tIns="45700" rIns="91425" bIns="45700" anchor="b" anchorCtr="0">
            <a:spAutoFit/>
          </a:bodyPr>
          <a:lstStyle/>
          <a:p>
            <a:pPr marL="0" lvl="0" indent="0" algn="r" rtl="1">
              <a:lnSpc>
                <a:spcPct val="100000"/>
              </a:lnSpc>
              <a:spcBef>
                <a:spcPts val="0"/>
              </a:spcBef>
              <a:spcAft>
                <a:spcPts val="0"/>
              </a:spcAft>
              <a:buSzPts val="1800"/>
              <a:buNone/>
            </a:pPr>
            <a:r>
              <a:rPr lang="ar-LB" dirty="0" smtClean="0"/>
              <a:t>تصنيفات التوافق</a:t>
            </a:r>
            <a:endParaRPr dirty="0"/>
          </a:p>
        </p:txBody>
      </p:sp>
      <p:sp>
        <p:nvSpPr>
          <p:cNvPr id="1469" name="Google Shape;1469;gadaf0ff14e_0_871"/>
          <p:cNvSpPr/>
          <p:nvPr/>
        </p:nvSpPr>
        <p:spPr>
          <a:xfrm>
            <a:off x="882493" y="657769"/>
            <a:ext cx="670200" cy="692400"/>
          </a:xfrm>
          <a:prstGeom prst="plus">
            <a:avLst>
              <a:gd name="adj" fmla="val 25000"/>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aphicFrame>
        <p:nvGraphicFramePr>
          <p:cNvPr id="1470" name="Google Shape;1470;gadaf0ff14e_0_871"/>
          <p:cNvGraphicFramePr/>
          <p:nvPr>
            <p:extLst>
              <p:ext uri="{D42A27DB-BD31-4B8C-83A1-F6EECF244321}">
                <p14:modId xmlns:p14="http://schemas.microsoft.com/office/powerpoint/2010/main" val="969774807"/>
              </p:ext>
            </p:extLst>
          </p:nvPr>
        </p:nvGraphicFramePr>
        <p:xfrm>
          <a:off x="659892" y="1604642"/>
          <a:ext cx="10872225" cy="4704400"/>
        </p:xfrm>
        <a:graphic>
          <a:graphicData uri="http://schemas.openxmlformats.org/drawingml/2006/table">
            <a:tbl>
              <a:tblPr rtl="1">
                <a:noFill/>
              </a:tblPr>
              <a:tblGrid>
                <a:gridCol w="827425">
                  <a:extLst>
                    <a:ext uri="{9D8B030D-6E8A-4147-A177-3AD203B41FA5}">
                      <a16:colId xmlns:a16="http://schemas.microsoft.com/office/drawing/2014/main" xmlns="" val="20000"/>
                    </a:ext>
                  </a:extLst>
                </a:gridCol>
                <a:gridCol w="9312550">
                  <a:extLst>
                    <a:ext uri="{9D8B030D-6E8A-4147-A177-3AD203B41FA5}">
                      <a16:colId xmlns:a16="http://schemas.microsoft.com/office/drawing/2014/main" xmlns="" val="20001"/>
                    </a:ext>
                  </a:extLst>
                </a:gridCol>
                <a:gridCol w="732250">
                  <a:extLst>
                    <a:ext uri="{9D8B030D-6E8A-4147-A177-3AD203B41FA5}">
                      <a16:colId xmlns:a16="http://schemas.microsoft.com/office/drawing/2014/main" xmlns="" val="20002"/>
                    </a:ext>
                  </a:extLst>
                </a:gridCol>
              </a:tblGrid>
              <a:tr h="255825">
                <a:tc gridSpan="2">
                  <a:txBody>
                    <a:bodyPr/>
                    <a:lstStyle/>
                    <a:p>
                      <a:pPr marL="0" marR="0" lvl="0" indent="0" algn="r" rtl="1">
                        <a:lnSpc>
                          <a:spcPct val="100000"/>
                        </a:lnSpc>
                        <a:spcBef>
                          <a:spcPts val="0"/>
                        </a:spcBef>
                        <a:spcAft>
                          <a:spcPts val="0"/>
                        </a:spcAft>
                        <a:buNone/>
                      </a:pPr>
                      <a:r>
                        <a:rPr lang="ar-LB" sz="1700" b="1" u="none" strike="noStrike" cap="none" dirty="0" smtClean="0">
                          <a:solidFill>
                            <a:srgbClr val="FFFFFF"/>
                          </a:solidFill>
                          <a:latin typeface="Arial"/>
                          <a:ea typeface="Arial"/>
                          <a:cs typeface="Arial"/>
                          <a:sym typeface="Arial"/>
                        </a:rPr>
                        <a:t>الناتج الفرعي</a:t>
                      </a:r>
                      <a:endParaRPr sz="1700" b="1" u="none" strike="noStrike" cap="none" dirty="0">
                        <a:solidFill>
                          <a:srgbClr val="000000"/>
                        </a:solidFill>
                        <a:latin typeface="Arial"/>
                        <a:ea typeface="Arial"/>
                        <a:cs typeface="Arial"/>
                        <a:sym typeface="Arial"/>
                      </a:endParaRPr>
                    </a:p>
                  </a:txBody>
                  <a:tcPr marL="0" marR="0" marT="0" marB="0" anchor="b">
                    <a:lnL w="9525" cap="flat" cmpd="sng">
                      <a:solidFill>
                        <a:srgbClr val="000000">
                          <a:alpha val="0"/>
                        </a:srgbClr>
                      </a:solidFill>
                      <a:prstDash val="solid"/>
                      <a:round/>
                      <a:headEnd type="none" w="sm" len="sm"/>
                      <a:tailEnd type="none" w="sm" len="sm"/>
                    </a:lnL>
                    <a:lnR w="12700" cap="flat" cmpd="sng">
                      <a:solidFill>
                        <a:schemeClr val="accent3"/>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accent3"/>
                      </a:solidFill>
                      <a:prstDash val="solid"/>
                      <a:round/>
                      <a:headEnd type="none" w="sm" len="sm"/>
                      <a:tailEnd type="none" w="sm" len="sm"/>
                    </a:lnB>
                    <a:solidFill>
                      <a:srgbClr val="651D32"/>
                    </a:solidFill>
                  </a:tcPr>
                </a:tc>
                <a:tc hMerge="1">
                  <a:txBody>
                    <a:bodyPr/>
                    <a:lstStyle/>
                    <a:p>
                      <a:endParaRPr lang="en-US"/>
                    </a:p>
                  </a:txBody>
                  <a:tcPr/>
                </a:tc>
                <a:tc>
                  <a:txBody>
                    <a:bodyPr/>
                    <a:lstStyle/>
                    <a:p>
                      <a:pPr marL="0" marR="0" lvl="0" indent="0" algn="r" rtl="1">
                        <a:lnSpc>
                          <a:spcPct val="100000"/>
                        </a:lnSpc>
                        <a:spcBef>
                          <a:spcPts val="0"/>
                        </a:spcBef>
                        <a:spcAft>
                          <a:spcPts val="0"/>
                        </a:spcAft>
                        <a:buNone/>
                      </a:pPr>
                      <a:r>
                        <a:rPr lang="ar-LB" sz="1700" b="1" u="none" strike="noStrike" cap="none" dirty="0" smtClean="0">
                          <a:solidFill>
                            <a:srgbClr val="FFFFFF"/>
                          </a:solidFill>
                          <a:latin typeface="Arial"/>
                          <a:ea typeface="Arial"/>
                          <a:cs typeface="Arial"/>
                          <a:sym typeface="Arial"/>
                        </a:rPr>
                        <a:t>البنود</a:t>
                      </a:r>
                      <a:endParaRPr sz="1700" b="1" u="none" strike="noStrike" cap="none" dirty="0">
                        <a:solidFill>
                          <a:srgbClr val="000000"/>
                        </a:solidFill>
                        <a:latin typeface="Arial"/>
                        <a:ea typeface="Arial"/>
                        <a:cs typeface="Arial"/>
                        <a:sym typeface="Arial"/>
                      </a:endParaRPr>
                    </a:p>
                  </a:txBody>
                  <a:tcPr marL="29975" marR="29975" marT="0" marB="0" anchor="b">
                    <a:lnL w="12700" cap="flat" cmpd="sng">
                      <a:solidFill>
                        <a:schemeClr val="accent3"/>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accent3"/>
                      </a:solidFill>
                      <a:prstDash val="solid"/>
                      <a:round/>
                      <a:headEnd type="none" w="sm" len="sm"/>
                      <a:tailEnd type="none" w="sm" len="sm"/>
                    </a:lnB>
                    <a:solidFill>
                      <a:srgbClr val="651D32"/>
                    </a:solidFill>
                  </a:tcPr>
                </a:tc>
                <a:extLst>
                  <a:ext uri="{0D108BD9-81ED-4DB2-BD59-A6C34878D82A}">
                    <a16:rowId xmlns:a16="http://schemas.microsoft.com/office/drawing/2014/main" xmlns="" val="10000"/>
                  </a:ext>
                </a:extLst>
              </a:tr>
              <a:tr h="255825">
                <a:tc>
                  <a:txBody>
                    <a:bodyPr/>
                    <a:lstStyle/>
                    <a:p>
                      <a:pPr marL="0" marR="0" lvl="0" indent="0" algn="r" rtl="1">
                        <a:lnSpc>
                          <a:spcPct val="100000"/>
                        </a:lnSpc>
                        <a:spcBef>
                          <a:spcPts val="0"/>
                        </a:spcBef>
                        <a:spcAft>
                          <a:spcPts val="0"/>
                        </a:spcAft>
                        <a:buNone/>
                      </a:pPr>
                      <a:r>
                        <a:rPr lang="en-US" sz="1600" b="0" u="none" strike="noStrike" cap="none" dirty="0">
                          <a:latin typeface="Arial"/>
                          <a:ea typeface="Arial"/>
                          <a:cs typeface="Arial"/>
                          <a:sym typeface="Arial"/>
                        </a:rPr>
                        <a:t>C1.1</a:t>
                      </a:r>
                      <a:endParaRPr dirty="0"/>
                    </a:p>
                  </a:txBody>
                  <a:tcPr marL="36825" marR="36825" marT="8900" marB="8900" anchor="ctr">
                    <a:lnL w="9525" cap="flat" cmpd="sng">
                      <a:solidFill>
                        <a:srgbClr val="000000">
                          <a:alpha val="0"/>
                        </a:srgbClr>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r" rtl="1">
                        <a:lnSpc>
                          <a:spcPct val="100000"/>
                        </a:lnSpc>
                        <a:spcBef>
                          <a:spcPts val="0"/>
                        </a:spcBef>
                        <a:spcAft>
                          <a:spcPts val="0"/>
                        </a:spcAft>
                        <a:buNone/>
                      </a:pPr>
                      <a:r>
                        <a:rPr lang="ar-SA" sz="1400" b="0" i="0" u="none" strike="noStrike" cap="none" dirty="0" smtClean="0">
                          <a:solidFill>
                            <a:schemeClr val="tx1"/>
                          </a:solidFill>
                          <a:effectLst/>
                          <a:latin typeface="+mn-lt"/>
                          <a:ea typeface="+mn-ea"/>
                          <a:cs typeface="+mn-cs"/>
                          <a:sym typeface="Arial"/>
                        </a:rPr>
                        <a:t>فهم اللغة المنطوقة ولغة </a:t>
                      </a:r>
                      <a:r>
                        <a:rPr lang="ar-LB" sz="1400" b="0" i="0" u="none" strike="noStrike" cap="none" dirty="0" smtClean="0">
                          <a:solidFill>
                            <a:schemeClr val="tx1"/>
                          </a:solidFill>
                          <a:effectLst/>
                          <a:latin typeface="+mn-lt"/>
                          <a:ea typeface="+mn-ea"/>
                          <a:cs typeface="+mn-cs"/>
                          <a:sym typeface="Arial"/>
                        </a:rPr>
                        <a:t>الإ</a:t>
                      </a:r>
                      <a:r>
                        <a:rPr lang="ar-SA" sz="1400" b="0" i="0" u="none" strike="noStrike" cap="none" dirty="0" smtClean="0">
                          <a:solidFill>
                            <a:schemeClr val="tx1"/>
                          </a:solidFill>
                          <a:effectLst/>
                          <a:latin typeface="+mn-lt"/>
                          <a:ea typeface="+mn-ea"/>
                          <a:cs typeface="+mn-cs"/>
                          <a:sym typeface="Arial"/>
                        </a:rPr>
                        <a:t>شارة على مستوى الكلمة أو العبارة</a:t>
                      </a:r>
                      <a:endParaRPr dirty="0"/>
                    </a:p>
                  </a:txBody>
                  <a:tcPr marL="36825" marR="36825" marT="8900" marB="890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r" rtl="1">
                        <a:lnSpc>
                          <a:spcPct val="100000"/>
                        </a:lnSpc>
                        <a:spcBef>
                          <a:spcPts val="0"/>
                        </a:spcBef>
                        <a:spcAft>
                          <a:spcPts val="0"/>
                        </a:spcAft>
                        <a:buNone/>
                      </a:pPr>
                      <a:r>
                        <a:rPr lang="en-US" sz="1700" u="none" strike="noStrike" cap="none" dirty="0">
                          <a:solidFill>
                            <a:srgbClr val="000000"/>
                          </a:solidFill>
                          <a:latin typeface="Arial"/>
                          <a:ea typeface="Arial"/>
                          <a:cs typeface="Arial"/>
                          <a:sym typeface="Arial"/>
                        </a:rPr>
                        <a:t>4</a:t>
                      </a:r>
                      <a:endParaRPr dirty="0"/>
                    </a:p>
                  </a:txBody>
                  <a:tcPr marL="29975" marR="29975" marT="0" marB="0" anchor="b">
                    <a:lnL w="12700" cap="flat" cmpd="sng">
                      <a:solidFill>
                        <a:schemeClr val="accent3"/>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extLst>
                  <a:ext uri="{0D108BD9-81ED-4DB2-BD59-A6C34878D82A}">
                    <a16:rowId xmlns:a16="http://schemas.microsoft.com/office/drawing/2014/main" xmlns="" val="10001"/>
                  </a:ext>
                </a:extLst>
              </a:tr>
              <a:tr h="255825">
                <a:tc>
                  <a:txBody>
                    <a:bodyPr/>
                    <a:lstStyle/>
                    <a:p>
                      <a:pPr marL="0" marR="0" lvl="0" indent="0" algn="r" rtl="1">
                        <a:lnSpc>
                          <a:spcPct val="100000"/>
                        </a:lnSpc>
                        <a:spcBef>
                          <a:spcPts val="0"/>
                        </a:spcBef>
                        <a:spcAft>
                          <a:spcPts val="0"/>
                        </a:spcAft>
                        <a:buNone/>
                      </a:pPr>
                      <a:r>
                        <a:rPr lang="en-US" sz="1600" b="0" u="none" strike="noStrike" cap="none" dirty="0">
                          <a:latin typeface="Arial"/>
                          <a:ea typeface="Arial"/>
                          <a:cs typeface="Arial"/>
                          <a:sym typeface="Arial"/>
                        </a:rPr>
                        <a:t>C1.2</a:t>
                      </a:r>
                      <a:endParaRPr dirty="0"/>
                    </a:p>
                  </a:txBody>
                  <a:tcPr marL="36825" marR="36825" marT="8900" marB="8900" anchor="ctr">
                    <a:lnL w="9525" cap="flat" cmpd="sng">
                      <a:solidFill>
                        <a:srgbClr val="000000">
                          <a:alpha val="0"/>
                        </a:srgbClr>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r" rtl="1">
                        <a:lnSpc>
                          <a:spcPct val="100000"/>
                        </a:lnSpc>
                        <a:spcBef>
                          <a:spcPts val="0"/>
                        </a:spcBef>
                        <a:spcAft>
                          <a:spcPts val="0"/>
                        </a:spcAft>
                        <a:buNone/>
                      </a:pPr>
                      <a:r>
                        <a:rPr lang="ar-LB" sz="1400" b="0" i="0" u="none" strike="noStrike" cap="none" dirty="0" smtClean="0">
                          <a:solidFill>
                            <a:schemeClr val="tx1"/>
                          </a:solidFill>
                          <a:effectLst/>
                          <a:latin typeface="+mn-lt"/>
                          <a:ea typeface="+mn-ea"/>
                          <a:cs typeface="+mn-cs"/>
                          <a:sym typeface="Arial"/>
                        </a:rPr>
                        <a:t>تمييز معنى </a:t>
                      </a:r>
                      <a:r>
                        <a:rPr lang="ar-LB" sz="1400" b="0" i="0" u="sng" strike="noStrike" cap="none" dirty="0" smtClean="0">
                          <a:solidFill>
                            <a:schemeClr val="tx1"/>
                          </a:solidFill>
                          <a:effectLst/>
                          <a:latin typeface="+mn-lt"/>
                          <a:ea typeface="+mn-ea"/>
                          <a:cs typeface="+mn-cs"/>
                          <a:sym typeface="Arial"/>
                        </a:rPr>
                        <a:t>كلمات شائعة خاصة بالمستوى الصفي المعني</a:t>
                      </a:r>
                      <a:r>
                        <a:rPr lang="ar-LB" sz="1400" b="0" i="0" u="none" strike="noStrike" cap="none" dirty="0" smtClean="0">
                          <a:solidFill>
                            <a:schemeClr val="tx1"/>
                          </a:solidFill>
                          <a:effectLst/>
                          <a:latin typeface="+mn-lt"/>
                          <a:ea typeface="+mn-ea"/>
                          <a:cs typeface="+mn-cs"/>
                          <a:sym typeface="Arial"/>
                        </a:rPr>
                        <a:t> في </a:t>
                      </a:r>
                      <a:r>
                        <a:rPr lang="ar-LB" sz="1400" b="0" i="0" u="sng" strike="noStrike" cap="none" dirty="0" smtClean="0">
                          <a:solidFill>
                            <a:schemeClr val="tx1"/>
                          </a:solidFill>
                          <a:effectLst/>
                          <a:latin typeface="+mn-lt"/>
                          <a:ea typeface="+mn-ea"/>
                          <a:cs typeface="+mn-cs"/>
                          <a:sym typeface="Arial"/>
                        </a:rPr>
                        <a:t>نصّ متتالٍ خاص بالمستوى الصفي المعني </a:t>
                      </a:r>
                      <a:r>
                        <a:rPr lang="ar-LB" sz="1400" b="0" i="0" u="none" strike="noStrike" cap="none" dirty="0" smtClean="0">
                          <a:solidFill>
                            <a:schemeClr val="tx1"/>
                          </a:solidFill>
                          <a:effectLst/>
                          <a:latin typeface="+mn-lt"/>
                          <a:ea typeface="+mn-ea"/>
                          <a:cs typeface="+mn-cs"/>
                          <a:sym typeface="Arial"/>
                        </a:rPr>
                        <a:t>وقصير يُقرأ أو يُتلى بالإشارة على المتعلّم.</a:t>
                      </a:r>
                      <a:endParaRPr dirty="0"/>
                    </a:p>
                  </a:txBody>
                  <a:tcPr marL="36825" marR="36825" marT="8900" marB="890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r" rtl="1">
                        <a:lnSpc>
                          <a:spcPct val="100000"/>
                        </a:lnSpc>
                        <a:spcBef>
                          <a:spcPts val="0"/>
                        </a:spcBef>
                        <a:spcAft>
                          <a:spcPts val="0"/>
                        </a:spcAft>
                        <a:buNone/>
                      </a:pPr>
                      <a:r>
                        <a:rPr lang="en-US" sz="1700" u="none" strike="noStrike" cap="none" dirty="0">
                          <a:solidFill>
                            <a:srgbClr val="000000"/>
                          </a:solidFill>
                          <a:latin typeface="Arial"/>
                          <a:ea typeface="Arial"/>
                          <a:cs typeface="Arial"/>
                          <a:sym typeface="Arial"/>
                        </a:rPr>
                        <a:t>0</a:t>
                      </a:r>
                      <a:endParaRPr dirty="0"/>
                    </a:p>
                  </a:txBody>
                  <a:tcPr marL="29975" marR="29975" marT="0" marB="0" anchor="b">
                    <a:lnL w="12700" cap="flat" cmpd="sng">
                      <a:solidFill>
                        <a:schemeClr val="accent3"/>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extLst>
                  <a:ext uri="{0D108BD9-81ED-4DB2-BD59-A6C34878D82A}">
                    <a16:rowId xmlns:a16="http://schemas.microsoft.com/office/drawing/2014/main" xmlns="" val="10002"/>
                  </a:ext>
                </a:extLst>
              </a:tr>
              <a:tr h="255825">
                <a:tc>
                  <a:txBody>
                    <a:bodyPr/>
                    <a:lstStyle/>
                    <a:p>
                      <a:pPr marL="0" marR="0" lvl="0" indent="0" algn="r" rtl="1">
                        <a:lnSpc>
                          <a:spcPct val="100000"/>
                        </a:lnSpc>
                        <a:spcBef>
                          <a:spcPts val="0"/>
                        </a:spcBef>
                        <a:spcAft>
                          <a:spcPts val="0"/>
                        </a:spcAft>
                        <a:buNone/>
                      </a:pPr>
                      <a:r>
                        <a:rPr lang="en-US" sz="1600" b="0" u="none" strike="noStrike" cap="none" dirty="0">
                          <a:latin typeface="Arial"/>
                          <a:ea typeface="Arial"/>
                          <a:cs typeface="Arial"/>
                          <a:sym typeface="Arial"/>
                        </a:rPr>
                        <a:t>C2.1</a:t>
                      </a:r>
                      <a:endParaRPr dirty="0"/>
                    </a:p>
                  </a:txBody>
                  <a:tcPr marL="36825" marR="36825" marT="8900" marB="8900" anchor="ctr">
                    <a:lnL w="9525" cap="flat" cmpd="sng">
                      <a:solidFill>
                        <a:srgbClr val="000000">
                          <a:alpha val="0"/>
                        </a:srgbClr>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r" rtl="1">
                        <a:lnSpc>
                          <a:spcPct val="100000"/>
                        </a:lnSpc>
                        <a:spcBef>
                          <a:spcPts val="0"/>
                        </a:spcBef>
                        <a:spcAft>
                          <a:spcPts val="0"/>
                        </a:spcAft>
                        <a:buNone/>
                      </a:pPr>
                      <a:r>
                        <a:rPr lang="ar-SA" sz="1400" b="0" i="0" u="none" strike="noStrike" cap="none" dirty="0" smtClean="0">
                          <a:solidFill>
                            <a:schemeClr val="tx1"/>
                          </a:solidFill>
                          <a:effectLst/>
                          <a:latin typeface="+mn-lt"/>
                          <a:ea typeface="+mn-ea"/>
                          <a:cs typeface="+mn-cs"/>
                          <a:sym typeface="Arial"/>
                        </a:rPr>
                        <a:t>إسترجاع </a:t>
                      </a:r>
                      <a:r>
                        <a:rPr lang="ar-SA" sz="1400" b="0" i="0" u="sng" strike="noStrike" cap="none" dirty="0" smtClean="0">
                          <a:solidFill>
                            <a:schemeClr val="tx1"/>
                          </a:solidFill>
                          <a:effectLst/>
                          <a:latin typeface="+mn-lt"/>
                          <a:ea typeface="+mn-ea"/>
                          <a:cs typeface="+mn-cs"/>
                          <a:sym typeface="Arial"/>
                        </a:rPr>
                        <a:t>معلومات صريحة </a:t>
                      </a:r>
                      <a:r>
                        <a:rPr lang="ar-SA" sz="1400" b="0" i="0" u="none" strike="noStrike" cap="none" dirty="0" smtClean="0">
                          <a:solidFill>
                            <a:schemeClr val="tx1"/>
                          </a:solidFill>
                          <a:effectLst/>
                          <a:latin typeface="+mn-lt"/>
                          <a:ea typeface="+mn-ea"/>
                          <a:cs typeface="+mn-cs"/>
                          <a:sym typeface="Arial"/>
                        </a:rPr>
                        <a:t>في </a:t>
                      </a:r>
                      <a:r>
                        <a:rPr lang="ar-SA" sz="1400" b="0" i="0" u="sng" strike="noStrike" cap="none" dirty="0" smtClean="0">
                          <a:solidFill>
                            <a:schemeClr val="tx1"/>
                          </a:solidFill>
                          <a:effectLst/>
                          <a:latin typeface="+mn-lt"/>
                          <a:ea typeface="+mn-ea"/>
                          <a:cs typeface="+mn-cs"/>
                          <a:sym typeface="Arial"/>
                        </a:rPr>
                        <a:t>نصّ متتالٍ خاص بالمستوى الصفّي المعني </a:t>
                      </a:r>
                      <a:r>
                        <a:rPr lang="ar-SA" sz="1400" b="0" i="0" u="none" strike="noStrike" cap="none" dirty="0" smtClean="0">
                          <a:solidFill>
                            <a:schemeClr val="tx1"/>
                          </a:solidFill>
                          <a:effectLst/>
                          <a:latin typeface="+mn-lt"/>
                          <a:ea typeface="+mn-ea"/>
                          <a:cs typeface="+mn-cs"/>
                          <a:sym typeface="Arial"/>
                        </a:rPr>
                        <a:t>وقصير يقرأ أو يُتلى بالإشارة على المتعلّم.</a:t>
                      </a:r>
                      <a:endParaRPr dirty="0"/>
                    </a:p>
                  </a:txBody>
                  <a:tcPr marL="36825" marR="36825" marT="8900" marB="890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r" rtl="1">
                        <a:lnSpc>
                          <a:spcPct val="100000"/>
                        </a:lnSpc>
                        <a:spcBef>
                          <a:spcPts val="0"/>
                        </a:spcBef>
                        <a:spcAft>
                          <a:spcPts val="0"/>
                        </a:spcAft>
                        <a:buNone/>
                      </a:pPr>
                      <a:r>
                        <a:rPr lang="en-US" sz="1700" u="none" strike="noStrike" cap="none" dirty="0">
                          <a:solidFill>
                            <a:srgbClr val="000000"/>
                          </a:solidFill>
                          <a:latin typeface="Arial"/>
                          <a:ea typeface="Arial"/>
                          <a:cs typeface="Arial"/>
                          <a:sym typeface="Arial"/>
                        </a:rPr>
                        <a:t>8</a:t>
                      </a:r>
                      <a:endParaRPr dirty="0"/>
                    </a:p>
                  </a:txBody>
                  <a:tcPr marL="29975" marR="29975" marT="0" marB="0" anchor="b">
                    <a:lnL w="12700" cap="flat" cmpd="sng">
                      <a:solidFill>
                        <a:schemeClr val="accent3"/>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extLst>
                  <a:ext uri="{0D108BD9-81ED-4DB2-BD59-A6C34878D82A}">
                    <a16:rowId xmlns:a16="http://schemas.microsoft.com/office/drawing/2014/main" xmlns="" val="10003"/>
                  </a:ext>
                </a:extLst>
              </a:tr>
              <a:tr h="255825">
                <a:tc>
                  <a:txBody>
                    <a:bodyPr/>
                    <a:lstStyle/>
                    <a:p>
                      <a:pPr marL="0" marR="0" lvl="0" indent="0" algn="r" rtl="1">
                        <a:lnSpc>
                          <a:spcPct val="100000"/>
                        </a:lnSpc>
                        <a:spcBef>
                          <a:spcPts val="0"/>
                        </a:spcBef>
                        <a:spcAft>
                          <a:spcPts val="0"/>
                        </a:spcAft>
                        <a:buNone/>
                      </a:pPr>
                      <a:r>
                        <a:rPr lang="en-US" sz="1600" b="0" u="none" strike="noStrike" cap="none" dirty="0">
                          <a:latin typeface="Arial"/>
                          <a:ea typeface="Arial"/>
                          <a:cs typeface="Arial"/>
                          <a:sym typeface="Arial"/>
                        </a:rPr>
                        <a:t>C3.1</a:t>
                      </a:r>
                      <a:endParaRPr dirty="0"/>
                    </a:p>
                  </a:txBody>
                  <a:tcPr marL="36825" marR="36825" marT="8900" marB="8900" anchor="ctr">
                    <a:lnL w="9525" cap="flat" cmpd="sng">
                      <a:solidFill>
                        <a:srgbClr val="000000">
                          <a:alpha val="0"/>
                        </a:srgbClr>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r" rtl="1">
                        <a:lnSpc>
                          <a:spcPct val="100000"/>
                        </a:lnSpc>
                        <a:spcBef>
                          <a:spcPts val="0"/>
                        </a:spcBef>
                        <a:spcAft>
                          <a:spcPts val="0"/>
                        </a:spcAft>
                        <a:buNone/>
                      </a:pPr>
                      <a:r>
                        <a:rPr lang="ar-SA" sz="1400" b="0" i="0" u="none" strike="noStrike" cap="none" dirty="0" smtClean="0">
                          <a:solidFill>
                            <a:schemeClr val="tx1"/>
                          </a:solidFill>
                          <a:effectLst/>
                          <a:latin typeface="+mn-lt"/>
                          <a:ea typeface="+mn-ea"/>
                          <a:cs typeface="+mn-cs"/>
                          <a:sym typeface="Arial"/>
                        </a:rPr>
                        <a:t>تفسير معلومات في </a:t>
                      </a:r>
                      <a:r>
                        <a:rPr lang="ar-SA" sz="1400" b="0" i="0" u="sng" strike="noStrike" cap="none" dirty="0" smtClean="0">
                          <a:solidFill>
                            <a:schemeClr val="tx1"/>
                          </a:solidFill>
                          <a:effectLst/>
                          <a:latin typeface="+mn-lt"/>
                          <a:ea typeface="+mn-ea"/>
                          <a:cs typeface="+mn-cs"/>
                          <a:sym typeface="Arial"/>
                        </a:rPr>
                        <a:t>نصّ متتالي خاص بالمستوى الصفّي المعني </a:t>
                      </a:r>
                      <a:r>
                        <a:rPr lang="ar-SA" sz="1400" b="0" i="0" u="none" strike="noStrike" cap="none" dirty="0" smtClean="0">
                          <a:solidFill>
                            <a:schemeClr val="tx1"/>
                          </a:solidFill>
                          <a:effectLst/>
                          <a:latin typeface="+mn-lt"/>
                          <a:ea typeface="+mn-ea"/>
                          <a:cs typeface="+mn-cs"/>
                          <a:sym typeface="Arial"/>
                        </a:rPr>
                        <a:t>وقصير يُقرأ أو يُتلى بالإشارة على المتعلّم.</a:t>
                      </a:r>
                      <a:endParaRPr dirty="0"/>
                    </a:p>
                  </a:txBody>
                  <a:tcPr marL="36825" marR="36825" marT="8900" marB="890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r" rtl="1">
                        <a:lnSpc>
                          <a:spcPct val="100000"/>
                        </a:lnSpc>
                        <a:spcBef>
                          <a:spcPts val="0"/>
                        </a:spcBef>
                        <a:spcAft>
                          <a:spcPts val="0"/>
                        </a:spcAft>
                        <a:buNone/>
                      </a:pPr>
                      <a:r>
                        <a:rPr lang="en-US" sz="1700" u="none" strike="noStrike" cap="none" dirty="0">
                          <a:solidFill>
                            <a:srgbClr val="000000"/>
                          </a:solidFill>
                          <a:latin typeface="Arial"/>
                          <a:ea typeface="Arial"/>
                          <a:cs typeface="Arial"/>
                          <a:sym typeface="Arial"/>
                        </a:rPr>
                        <a:t>2</a:t>
                      </a:r>
                      <a:endParaRPr dirty="0"/>
                    </a:p>
                  </a:txBody>
                  <a:tcPr marL="29975" marR="29975" marT="0" marB="0" anchor="b">
                    <a:lnL w="12700" cap="flat" cmpd="sng">
                      <a:solidFill>
                        <a:schemeClr val="accent3"/>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extLst>
                  <a:ext uri="{0D108BD9-81ED-4DB2-BD59-A6C34878D82A}">
                    <a16:rowId xmlns:a16="http://schemas.microsoft.com/office/drawing/2014/main" xmlns="" val="10004"/>
                  </a:ext>
                </a:extLst>
              </a:tr>
              <a:tr h="215900">
                <a:tc>
                  <a:txBody>
                    <a:bodyPr/>
                    <a:lstStyle/>
                    <a:p>
                      <a:pPr marL="0" marR="0" lvl="0" indent="0" algn="r" rtl="1">
                        <a:lnSpc>
                          <a:spcPct val="100000"/>
                        </a:lnSpc>
                        <a:spcBef>
                          <a:spcPts val="0"/>
                        </a:spcBef>
                        <a:spcAft>
                          <a:spcPts val="0"/>
                        </a:spcAft>
                        <a:buNone/>
                      </a:pPr>
                      <a:r>
                        <a:rPr lang="en-US" sz="1600" b="0" u="none" strike="noStrike" cap="none" dirty="0">
                          <a:latin typeface="Arial"/>
                          <a:ea typeface="Arial"/>
                          <a:cs typeface="Arial"/>
                          <a:sym typeface="Arial"/>
                        </a:rPr>
                        <a:t>D1.1</a:t>
                      </a:r>
                      <a:endParaRPr dirty="0"/>
                    </a:p>
                  </a:txBody>
                  <a:tcPr marL="36825" marR="36825" marT="8900" marB="8900" anchor="ctr">
                    <a:lnL w="9525" cap="flat" cmpd="sng">
                      <a:solidFill>
                        <a:srgbClr val="000000">
                          <a:alpha val="0"/>
                        </a:srgbClr>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r" rtl="1">
                        <a:lnSpc>
                          <a:spcPct val="100000"/>
                        </a:lnSpc>
                        <a:spcBef>
                          <a:spcPts val="0"/>
                        </a:spcBef>
                        <a:spcAft>
                          <a:spcPts val="0"/>
                        </a:spcAft>
                        <a:buNone/>
                      </a:pPr>
                      <a:r>
                        <a:rPr lang="ar-SA" sz="1400" b="0" i="0" u="none" strike="noStrike" cap="none" dirty="0" smtClean="0">
                          <a:solidFill>
                            <a:schemeClr val="tx1"/>
                          </a:solidFill>
                          <a:effectLst/>
                          <a:latin typeface="+mn-lt"/>
                          <a:ea typeface="+mn-ea"/>
                          <a:cs typeface="+mn-cs"/>
                          <a:sym typeface="Arial"/>
                        </a:rPr>
                        <a:t>تحديد التطابقات بين الرمز-الصوت/تهجية الاصابع و/أو الرمز-المقطع الصرفي (مورفيم)</a:t>
                      </a:r>
                      <a:endParaRPr dirty="0"/>
                    </a:p>
                  </a:txBody>
                  <a:tcPr marL="36825" marR="36825" marT="8900" marB="890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r" rtl="1">
                        <a:lnSpc>
                          <a:spcPct val="100000"/>
                        </a:lnSpc>
                        <a:spcBef>
                          <a:spcPts val="0"/>
                        </a:spcBef>
                        <a:spcAft>
                          <a:spcPts val="0"/>
                        </a:spcAft>
                        <a:buNone/>
                      </a:pPr>
                      <a:r>
                        <a:rPr lang="en-US" sz="1700" u="none" strike="noStrike" cap="none" dirty="0">
                          <a:solidFill>
                            <a:srgbClr val="000000"/>
                          </a:solidFill>
                          <a:latin typeface="Arial"/>
                          <a:ea typeface="Arial"/>
                          <a:cs typeface="Arial"/>
                          <a:sym typeface="Arial"/>
                        </a:rPr>
                        <a:t>0</a:t>
                      </a:r>
                      <a:endParaRPr dirty="0"/>
                    </a:p>
                  </a:txBody>
                  <a:tcPr marL="29975" marR="29975" marT="0" marB="0" anchor="b">
                    <a:lnL w="12700" cap="flat" cmpd="sng">
                      <a:solidFill>
                        <a:schemeClr val="accent3"/>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extLst>
                  <a:ext uri="{0D108BD9-81ED-4DB2-BD59-A6C34878D82A}">
                    <a16:rowId xmlns:a16="http://schemas.microsoft.com/office/drawing/2014/main" xmlns="" val="10005"/>
                  </a:ext>
                </a:extLst>
              </a:tr>
              <a:tr h="255825">
                <a:tc>
                  <a:txBody>
                    <a:bodyPr/>
                    <a:lstStyle/>
                    <a:p>
                      <a:pPr marL="0" marR="0" lvl="0" indent="0" algn="r" rtl="1">
                        <a:lnSpc>
                          <a:spcPct val="100000"/>
                        </a:lnSpc>
                        <a:spcBef>
                          <a:spcPts val="0"/>
                        </a:spcBef>
                        <a:spcAft>
                          <a:spcPts val="0"/>
                        </a:spcAft>
                        <a:buNone/>
                      </a:pPr>
                      <a:r>
                        <a:rPr lang="en-US" sz="1600" b="0" u="none" strike="noStrike" cap="none" dirty="0">
                          <a:latin typeface="Arial"/>
                          <a:ea typeface="Arial"/>
                          <a:cs typeface="Arial"/>
                          <a:sym typeface="Arial"/>
                        </a:rPr>
                        <a:t>D1.2</a:t>
                      </a:r>
                      <a:endParaRPr dirty="0"/>
                    </a:p>
                  </a:txBody>
                  <a:tcPr marL="36825" marR="36825" marT="8900" marB="8900" anchor="ctr">
                    <a:lnL w="9525" cap="flat" cmpd="sng">
                      <a:solidFill>
                        <a:srgbClr val="000000">
                          <a:alpha val="0"/>
                        </a:srgbClr>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r" rtl="1">
                        <a:lnSpc>
                          <a:spcPct val="100000"/>
                        </a:lnSpc>
                        <a:spcBef>
                          <a:spcPts val="0"/>
                        </a:spcBef>
                        <a:spcAft>
                          <a:spcPts val="0"/>
                        </a:spcAft>
                        <a:buNone/>
                      </a:pPr>
                      <a:r>
                        <a:rPr lang="ar-SA" sz="1400" b="0" i="0" u="none" strike="noStrike" cap="none" dirty="0" smtClean="0">
                          <a:solidFill>
                            <a:schemeClr val="tx1"/>
                          </a:solidFill>
                          <a:effectLst/>
                          <a:latin typeface="+mn-lt"/>
                          <a:ea typeface="+mn-ea"/>
                          <a:cs typeface="+mn-cs"/>
                          <a:sym typeface="Arial"/>
                        </a:rPr>
                        <a:t>فكّ رموز كلمات منفصلة</a:t>
                      </a:r>
                      <a:endParaRPr dirty="0"/>
                    </a:p>
                  </a:txBody>
                  <a:tcPr marL="36825" marR="36825" marT="8900" marB="890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r" rtl="1">
                        <a:lnSpc>
                          <a:spcPct val="100000"/>
                        </a:lnSpc>
                        <a:spcBef>
                          <a:spcPts val="0"/>
                        </a:spcBef>
                        <a:spcAft>
                          <a:spcPts val="0"/>
                        </a:spcAft>
                        <a:buNone/>
                      </a:pPr>
                      <a:r>
                        <a:rPr lang="en-US" sz="1700" u="none" strike="noStrike" cap="none" dirty="0">
                          <a:solidFill>
                            <a:srgbClr val="000000"/>
                          </a:solidFill>
                          <a:latin typeface="Arial"/>
                          <a:ea typeface="Arial"/>
                          <a:cs typeface="Arial"/>
                          <a:sym typeface="Arial"/>
                        </a:rPr>
                        <a:t>3</a:t>
                      </a:r>
                      <a:endParaRPr dirty="0"/>
                    </a:p>
                  </a:txBody>
                  <a:tcPr marL="29975" marR="29975" marT="0" marB="0" anchor="b">
                    <a:lnL w="12700" cap="flat" cmpd="sng">
                      <a:solidFill>
                        <a:schemeClr val="accent3"/>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extLst>
                  <a:ext uri="{0D108BD9-81ED-4DB2-BD59-A6C34878D82A}">
                    <a16:rowId xmlns:a16="http://schemas.microsoft.com/office/drawing/2014/main" xmlns="" val="10006"/>
                  </a:ext>
                </a:extLst>
              </a:tr>
              <a:tr h="255825">
                <a:tc>
                  <a:txBody>
                    <a:bodyPr/>
                    <a:lstStyle/>
                    <a:p>
                      <a:pPr marL="0" marR="0" lvl="0" indent="0" algn="r" rtl="1">
                        <a:lnSpc>
                          <a:spcPct val="100000"/>
                        </a:lnSpc>
                        <a:spcBef>
                          <a:spcPts val="0"/>
                        </a:spcBef>
                        <a:spcAft>
                          <a:spcPts val="0"/>
                        </a:spcAft>
                        <a:buNone/>
                      </a:pPr>
                      <a:r>
                        <a:rPr lang="en-US" sz="1600" b="0" u="none" strike="noStrike" cap="none" dirty="0">
                          <a:latin typeface="Arial"/>
                          <a:ea typeface="Arial"/>
                          <a:cs typeface="Arial"/>
                          <a:sym typeface="Arial"/>
                        </a:rPr>
                        <a:t>D2.1</a:t>
                      </a:r>
                      <a:endParaRPr dirty="0"/>
                    </a:p>
                  </a:txBody>
                  <a:tcPr marL="36825" marR="36825" marT="8900" marB="8900" anchor="ctr">
                    <a:lnL w="9525" cap="flat" cmpd="sng">
                      <a:solidFill>
                        <a:srgbClr val="000000">
                          <a:alpha val="0"/>
                        </a:srgbClr>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r" rtl="1">
                        <a:lnSpc>
                          <a:spcPct val="100000"/>
                        </a:lnSpc>
                        <a:spcBef>
                          <a:spcPts val="0"/>
                        </a:spcBef>
                        <a:spcAft>
                          <a:spcPts val="0"/>
                        </a:spcAft>
                        <a:buNone/>
                      </a:pPr>
                      <a:r>
                        <a:rPr lang="ar-SA" sz="1400" b="0" i="0" u="none" strike="noStrike" cap="none" dirty="0" smtClean="0">
                          <a:solidFill>
                            <a:schemeClr val="tx1"/>
                          </a:solidFill>
                          <a:effectLst/>
                          <a:latin typeface="+mn-lt"/>
                          <a:ea typeface="+mn-ea"/>
                          <a:cs typeface="+mn-cs"/>
                          <a:sym typeface="Arial"/>
                        </a:rPr>
                        <a:t>تلاوة </a:t>
                      </a:r>
                      <a:r>
                        <a:rPr lang="ar-SA" sz="1400" b="0" i="0" u="sng" strike="noStrike" cap="none" dirty="0" smtClean="0">
                          <a:solidFill>
                            <a:schemeClr val="tx1"/>
                          </a:solidFill>
                          <a:effectLst/>
                          <a:latin typeface="+mn-lt"/>
                          <a:ea typeface="+mn-ea"/>
                          <a:cs typeface="+mn-cs"/>
                          <a:sym typeface="Arial"/>
                        </a:rPr>
                        <a:t>نصّ متتالٍ خاص بالمستوى الصفي المعني </a:t>
                      </a:r>
                      <a:r>
                        <a:rPr lang="ar-SA" sz="1400" b="0" i="0" u="none" strike="noStrike" cap="none" dirty="0" smtClean="0">
                          <a:solidFill>
                            <a:schemeClr val="tx1"/>
                          </a:solidFill>
                          <a:effectLst/>
                          <a:latin typeface="+mn-lt"/>
                          <a:ea typeface="+mn-ea"/>
                          <a:cs typeface="+mn-cs"/>
                          <a:sym typeface="Arial"/>
                        </a:rPr>
                        <a:t>بالنطق أو بالإشارة بسرعة وبدقة</a:t>
                      </a:r>
                      <a:endParaRPr dirty="0"/>
                    </a:p>
                  </a:txBody>
                  <a:tcPr marL="36825" marR="36825" marT="8900" marB="890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r" rtl="1">
                        <a:lnSpc>
                          <a:spcPct val="100000"/>
                        </a:lnSpc>
                        <a:spcBef>
                          <a:spcPts val="0"/>
                        </a:spcBef>
                        <a:spcAft>
                          <a:spcPts val="0"/>
                        </a:spcAft>
                        <a:buNone/>
                      </a:pPr>
                      <a:r>
                        <a:rPr lang="en-US" sz="1700" u="none" strike="noStrike" cap="none" dirty="0">
                          <a:solidFill>
                            <a:srgbClr val="000000"/>
                          </a:solidFill>
                          <a:latin typeface="Arial"/>
                          <a:ea typeface="Arial"/>
                          <a:cs typeface="Arial"/>
                          <a:sym typeface="Arial"/>
                        </a:rPr>
                        <a:t>2</a:t>
                      </a:r>
                      <a:endParaRPr dirty="0"/>
                    </a:p>
                  </a:txBody>
                  <a:tcPr marL="29975" marR="29975" marT="0" marB="0" anchor="b">
                    <a:lnL w="12700" cap="flat" cmpd="sng">
                      <a:solidFill>
                        <a:schemeClr val="accent3"/>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extLst>
                  <a:ext uri="{0D108BD9-81ED-4DB2-BD59-A6C34878D82A}">
                    <a16:rowId xmlns:a16="http://schemas.microsoft.com/office/drawing/2014/main" xmlns="" val="10007"/>
                  </a:ext>
                </a:extLst>
              </a:tr>
              <a:tr h="255825">
                <a:tc>
                  <a:txBody>
                    <a:bodyPr/>
                    <a:lstStyle/>
                    <a:p>
                      <a:pPr marL="0" marR="0" lvl="0" indent="0" algn="r" rtl="1">
                        <a:lnSpc>
                          <a:spcPct val="100000"/>
                        </a:lnSpc>
                        <a:spcBef>
                          <a:spcPts val="0"/>
                        </a:spcBef>
                        <a:spcAft>
                          <a:spcPts val="0"/>
                        </a:spcAft>
                        <a:buNone/>
                      </a:pPr>
                      <a:r>
                        <a:rPr lang="en-US" sz="1600" b="0" u="none" strike="noStrike" cap="none" dirty="0">
                          <a:latin typeface="Arial"/>
                          <a:ea typeface="Arial"/>
                          <a:cs typeface="Arial"/>
                          <a:sym typeface="Arial"/>
                        </a:rPr>
                        <a:t>R1.1</a:t>
                      </a:r>
                      <a:endParaRPr dirty="0"/>
                    </a:p>
                  </a:txBody>
                  <a:tcPr marL="36825" marR="36825" marT="8900" marB="8900" anchor="ctr">
                    <a:lnL w="9525" cap="flat" cmpd="sng">
                      <a:solidFill>
                        <a:srgbClr val="000000">
                          <a:alpha val="0"/>
                        </a:srgbClr>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r" rtl="1">
                        <a:lnSpc>
                          <a:spcPct val="100000"/>
                        </a:lnSpc>
                        <a:spcBef>
                          <a:spcPts val="0"/>
                        </a:spcBef>
                        <a:spcAft>
                          <a:spcPts val="0"/>
                        </a:spcAft>
                        <a:buNone/>
                      </a:pPr>
                      <a:r>
                        <a:rPr lang="ar-SA" sz="1400" b="0" i="0" u="none" strike="noStrike" cap="none" dirty="0" smtClean="0">
                          <a:solidFill>
                            <a:schemeClr val="tx1"/>
                          </a:solidFill>
                          <a:effectLst/>
                          <a:latin typeface="+mn-lt"/>
                          <a:ea typeface="+mn-ea"/>
                          <a:cs typeface="+mn-cs"/>
                          <a:sym typeface="Arial"/>
                        </a:rPr>
                        <a:t>تمييز معنى </a:t>
                      </a:r>
                      <a:r>
                        <a:rPr lang="ar-SA" sz="1400" b="0" i="0" u="sng" strike="noStrike" cap="none" dirty="0" smtClean="0">
                          <a:solidFill>
                            <a:schemeClr val="tx1"/>
                          </a:solidFill>
                          <a:effectLst/>
                          <a:latin typeface="+mn-lt"/>
                          <a:ea typeface="+mn-ea"/>
                          <a:cs typeface="+mn-cs"/>
                          <a:sym typeface="Arial"/>
                        </a:rPr>
                        <a:t>الكلمات الشائعة الخاصة بالمستوى الصفّي المعني</a:t>
                      </a:r>
                      <a:endParaRPr sz="1600" u="none" strike="noStrike" cap="none" dirty="0">
                        <a:latin typeface="Arial"/>
                        <a:ea typeface="Arial"/>
                        <a:cs typeface="Arial"/>
                        <a:sym typeface="Arial"/>
                      </a:endParaRPr>
                    </a:p>
                  </a:txBody>
                  <a:tcPr marL="36825" marR="36825" marT="8900" marB="890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r" rtl="1">
                        <a:lnSpc>
                          <a:spcPct val="100000"/>
                        </a:lnSpc>
                        <a:spcBef>
                          <a:spcPts val="0"/>
                        </a:spcBef>
                        <a:spcAft>
                          <a:spcPts val="0"/>
                        </a:spcAft>
                        <a:buNone/>
                      </a:pPr>
                      <a:r>
                        <a:rPr lang="en-US" sz="1700" u="none" strike="noStrike" cap="none" dirty="0">
                          <a:solidFill>
                            <a:srgbClr val="000000"/>
                          </a:solidFill>
                          <a:latin typeface="Arial"/>
                          <a:ea typeface="Arial"/>
                          <a:cs typeface="Arial"/>
                          <a:sym typeface="Arial"/>
                        </a:rPr>
                        <a:t>2</a:t>
                      </a:r>
                      <a:endParaRPr dirty="0"/>
                    </a:p>
                  </a:txBody>
                  <a:tcPr marL="29975" marR="29975" marT="0" marB="0" anchor="b">
                    <a:lnL w="12700" cap="flat" cmpd="sng">
                      <a:solidFill>
                        <a:schemeClr val="accent3"/>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extLst>
                  <a:ext uri="{0D108BD9-81ED-4DB2-BD59-A6C34878D82A}">
                    <a16:rowId xmlns:a16="http://schemas.microsoft.com/office/drawing/2014/main" xmlns="" val="10008"/>
                  </a:ext>
                </a:extLst>
              </a:tr>
              <a:tr h="255825">
                <a:tc>
                  <a:txBody>
                    <a:bodyPr/>
                    <a:lstStyle/>
                    <a:p>
                      <a:pPr marL="0" marR="0" lvl="0" indent="0" algn="r" rtl="1">
                        <a:lnSpc>
                          <a:spcPct val="100000"/>
                        </a:lnSpc>
                        <a:spcBef>
                          <a:spcPts val="0"/>
                        </a:spcBef>
                        <a:spcAft>
                          <a:spcPts val="0"/>
                        </a:spcAft>
                        <a:buNone/>
                      </a:pPr>
                      <a:r>
                        <a:rPr lang="en-US" sz="1600" b="0" u="none" strike="noStrike" cap="none" dirty="0">
                          <a:latin typeface="Arial"/>
                          <a:ea typeface="Arial"/>
                          <a:cs typeface="Arial"/>
                          <a:sym typeface="Arial"/>
                        </a:rPr>
                        <a:t>R1.2</a:t>
                      </a:r>
                      <a:endParaRPr dirty="0"/>
                    </a:p>
                  </a:txBody>
                  <a:tcPr marL="36825" marR="36825" marT="8900" marB="8900" anchor="ctr">
                    <a:lnL w="9525" cap="flat" cmpd="sng">
                      <a:solidFill>
                        <a:srgbClr val="000000">
                          <a:alpha val="0"/>
                        </a:srgbClr>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r" rtl="1">
                        <a:lnSpc>
                          <a:spcPct val="100000"/>
                        </a:lnSpc>
                        <a:spcBef>
                          <a:spcPts val="0"/>
                        </a:spcBef>
                        <a:spcAft>
                          <a:spcPts val="0"/>
                        </a:spcAft>
                        <a:buNone/>
                      </a:pPr>
                      <a:r>
                        <a:rPr lang="ar-SA" sz="1400" b="0" i="0" u="none" strike="noStrike" cap="none" dirty="0" smtClean="0">
                          <a:solidFill>
                            <a:schemeClr val="tx1"/>
                          </a:solidFill>
                          <a:effectLst/>
                          <a:latin typeface="+mn-lt"/>
                          <a:ea typeface="+mn-ea"/>
                          <a:cs typeface="+mn-cs"/>
                          <a:sym typeface="Arial"/>
                        </a:rPr>
                        <a:t>إسترجاع معلومات صريحة في نصّ خاص بالمستوى الصفّي المعنيّ بواسطة مطابقة الكلمات - المباشرة – أو القريبة.</a:t>
                      </a:r>
                      <a:endParaRPr dirty="0"/>
                    </a:p>
                  </a:txBody>
                  <a:tcPr marL="36825" marR="36825" marT="8900" marB="890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r" rtl="1">
                        <a:lnSpc>
                          <a:spcPct val="100000"/>
                        </a:lnSpc>
                        <a:spcBef>
                          <a:spcPts val="0"/>
                        </a:spcBef>
                        <a:spcAft>
                          <a:spcPts val="0"/>
                        </a:spcAft>
                        <a:buNone/>
                      </a:pPr>
                      <a:r>
                        <a:rPr lang="en-US" sz="1700" u="none" strike="noStrike" cap="none" dirty="0">
                          <a:solidFill>
                            <a:srgbClr val="000000"/>
                          </a:solidFill>
                          <a:latin typeface="Arial"/>
                          <a:ea typeface="Arial"/>
                          <a:cs typeface="Arial"/>
                          <a:sym typeface="Arial"/>
                        </a:rPr>
                        <a:t>0</a:t>
                      </a:r>
                      <a:endParaRPr dirty="0"/>
                    </a:p>
                  </a:txBody>
                  <a:tcPr marL="29975" marR="29975" marT="0" marB="0" anchor="b">
                    <a:lnL w="12700" cap="flat" cmpd="sng">
                      <a:solidFill>
                        <a:schemeClr val="accent3"/>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extLst>
                  <a:ext uri="{0D108BD9-81ED-4DB2-BD59-A6C34878D82A}">
                    <a16:rowId xmlns:a16="http://schemas.microsoft.com/office/drawing/2014/main" xmlns="" val="10009"/>
                  </a:ext>
                </a:extLst>
              </a:tr>
              <a:tr h="255825">
                <a:tc>
                  <a:txBody>
                    <a:bodyPr/>
                    <a:lstStyle/>
                    <a:p>
                      <a:pPr marL="0" marR="0" lvl="0" indent="0" algn="r" rtl="1">
                        <a:lnSpc>
                          <a:spcPct val="100000"/>
                        </a:lnSpc>
                        <a:spcBef>
                          <a:spcPts val="0"/>
                        </a:spcBef>
                        <a:spcAft>
                          <a:spcPts val="0"/>
                        </a:spcAft>
                        <a:buNone/>
                      </a:pPr>
                      <a:r>
                        <a:rPr lang="en-US" sz="1600" b="0" u="none" strike="noStrike" cap="none" dirty="0">
                          <a:latin typeface="Arial"/>
                          <a:ea typeface="Arial"/>
                          <a:cs typeface="Arial"/>
                          <a:sym typeface="Arial"/>
                        </a:rPr>
                        <a:t>R1.3</a:t>
                      </a:r>
                      <a:endParaRPr dirty="0"/>
                    </a:p>
                  </a:txBody>
                  <a:tcPr marL="36825" marR="36825" marT="8900" marB="8900" anchor="ctr">
                    <a:lnL w="9525" cap="flat" cmpd="sng">
                      <a:solidFill>
                        <a:srgbClr val="000000">
                          <a:alpha val="0"/>
                        </a:srgbClr>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r" rtl="1">
                        <a:lnSpc>
                          <a:spcPct val="100000"/>
                        </a:lnSpc>
                        <a:spcBef>
                          <a:spcPts val="0"/>
                        </a:spcBef>
                        <a:spcAft>
                          <a:spcPts val="0"/>
                        </a:spcAft>
                        <a:buNone/>
                      </a:pPr>
                      <a:r>
                        <a:rPr lang="ar-SA" sz="1400" b="0" i="0" u="none" strike="noStrike" cap="none" dirty="0" smtClean="0">
                          <a:solidFill>
                            <a:schemeClr val="tx1"/>
                          </a:solidFill>
                          <a:effectLst/>
                          <a:latin typeface="+mn-lt"/>
                          <a:ea typeface="+mn-ea"/>
                          <a:cs typeface="+mn-cs"/>
                          <a:sym typeface="Arial"/>
                        </a:rPr>
                        <a:t>إسترجاع معلومات صريحة في نصّ خاص بالمستوى الصفّي المعنيّ بواسطة مطابقة الكلمات المترادفة</a:t>
                      </a:r>
                      <a:endParaRPr dirty="0"/>
                    </a:p>
                  </a:txBody>
                  <a:tcPr marL="36825" marR="36825" marT="8900" marB="890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r" rtl="1">
                        <a:lnSpc>
                          <a:spcPct val="100000"/>
                        </a:lnSpc>
                        <a:spcBef>
                          <a:spcPts val="0"/>
                        </a:spcBef>
                        <a:spcAft>
                          <a:spcPts val="0"/>
                        </a:spcAft>
                        <a:buNone/>
                      </a:pPr>
                      <a:r>
                        <a:rPr lang="en-US" sz="1700" u="none" strike="noStrike" cap="none" dirty="0">
                          <a:solidFill>
                            <a:srgbClr val="000000"/>
                          </a:solidFill>
                          <a:latin typeface="Arial"/>
                          <a:ea typeface="Arial"/>
                          <a:cs typeface="Arial"/>
                          <a:sym typeface="Arial"/>
                        </a:rPr>
                        <a:t>2</a:t>
                      </a:r>
                      <a:endParaRPr dirty="0"/>
                    </a:p>
                  </a:txBody>
                  <a:tcPr marL="29975" marR="29975" marT="0" marB="0" anchor="b">
                    <a:lnL w="12700" cap="flat" cmpd="sng">
                      <a:solidFill>
                        <a:schemeClr val="accent3"/>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extLst>
                  <a:ext uri="{0D108BD9-81ED-4DB2-BD59-A6C34878D82A}">
                    <a16:rowId xmlns:a16="http://schemas.microsoft.com/office/drawing/2014/main" xmlns="" val="10010"/>
                  </a:ext>
                </a:extLst>
              </a:tr>
              <a:tr h="255825">
                <a:tc>
                  <a:txBody>
                    <a:bodyPr/>
                    <a:lstStyle/>
                    <a:p>
                      <a:pPr marL="0" marR="0" lvl="0" indent="0" algn="r" rtl="1">
                        <a:lnSpc>
                          <a:spcPct val="100000"/>
                        </a:lnSpc>
                        <a:spcBef>
                          <a:spcPts val="0"/>
                        </a:spcBef>
                        <a:spcAft>
                          <a:spcPts val="0"/>
                        </a:spcAft>
                        <a:buNone/>
                      </a:pPr>
                      <a:r>
                        <a:rPr lang="en-US" sz="1600" b="0" u="none" strike="noStrike" cap="none" dirty="0">
                          <a:latin typeface="Arial"/>
                          <a:ea typeface="Arial"/>
                          <a:cs typeface="Arial"/>
                          <a:sym typeface="Arial"/>
                        </a:rPr>
                        <a:t>R2.1</a:t>
                      </a:r>
                      <a:endParaRPr dirty="0"/>
                    </a:p>
                  </a:txBody>
                  <a:tcPr marL="36825" marR="36825" marT="8900" marB="8900" anchor="ctr">
                    <a:lnL w="9525" cap="flat" cmpd="sng">
                      <a:solidFill>
                        <a:srgbClr val="000000">
                          <a:alpha val="0"/>
                        </a:srgbClr>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r" rtl="1">
                        <a:lnSpc>
                          <a:spcPct val="100000"/>
                        </a:lnSpc>
                        <a:spcBef>
                          <a:spcPts val="0"/>
                        </a:spcBef>
                        <a:spcAft>
                          <a:spcPts val="0"/>
                        </a:spcAft>
                        <a:buNone/>
                      </a:pPr>
                      <a:r>
                        <a:rPr lang="ar-SA" sz="1400" b="0" i="0" u="none" strike="noStrike" cap="none" dirty="0" smtClean="0">
                          <a:solidFill>
                            <a:schemeClr val="tx1"/>
                          </a:solidFill>
                          <a:effectLst/>
                          <a:latin typeface="+mn-lt"/>
                          <a:ea typeface="+mn-ea"/>
                          <a:cs typeface="+mn-cs"/>
                          <a:sym typeface="Arial"/>
                        </a:rPr>
                        <a:t>تحديد معنى الكلمات والتعابير غير المعروفة في نص خاص بالمستوى الصفّي المعني</a:t>
                      </a:r>
                      <a:endParaRPr dirty="0"/>
                    </a:p>
                  </a:txBody>
                  <a:tcPr marL="36825" marR="36825" marT="8900" marB="890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r" rtl="1">
                        <a:lnSpc>
                          <a:spcPct val="100000"/>
                        </a:lnSpc>
                        <a:spcBef>
                          <a:spcPts val="0"/>
                        </a:spcBef>
                        <a:spcAft>
                          <a:spcPts val="0"/>
                        </a:spcAft>
                        <a:buNone/>
                      </a:pPr>
                      <a:r>
                        <a:rPr lang="en-US" sz="1700" u="none" strike="noStrike" cap="none" dirty="0">
                          <a:solidFill>
                            <a:srgbClr val="000000"/>
                          </a:solidFill>
                          <a:latin typeface="Arial"/>
                          <a:ea typeface="Arial"/>
                          <a:cs typeface="Arial"/>
                          <a:sym typeface="Arial"/>
                        </a:rPr>
                        <a:t>0</a:t>
                      </a:r>
                      <a:endParaRPr dirty="0"/>
                    </a:p>
                  </a:txBody>
                  <a:tcPr marL="29975" marR="29975" marT="0" marB="0" anchor="b">
                    <a:lnL w="12700" cap="flat" cmpd="sng">
                      <a:solidFill>
                        <a:schemeClr val="accent3"/>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extLst>
                  <a:ext uri="{0D108BD9-81ED-4DB2-BD59-A6C34878D82A}">
                    <a16:rowId xmlns:a16="http://schemas.microsoft.com/office/drawing/2014/main" xmlns="" val="10011"/>
                  </a:ext>
                </a:extLst>
              </a:tr>
              <a:tr h="255825">
                <a:tc>
                  <a:txBody>
                    <a:bodyPr/>
                    <a:lstStyle/>
                    <a:p>
                      <a:pPr marL="0" marR="0" lvl="0" indent="0" algn="r" rtl="1">
                        <a:lnSpc>
                          <a:spcPct val="100000"/>
                        </a:lnSpc>
                        <a:spcBef>
                          <a:spcPts val="0"/>
                        </a:spcBef>
                        <a:spcAft>
                          <a:spcPts val="0"/>
                        </a:spcAft>
                        <a:buNone/>
                      </a:pPr>
                      <a:r>
                        <a:rPr lang="en-US" sz="1600" b="0" u="none" strike="noStrike" cap="none" dirty="0">
                          <a:latin typeface="Arial"/>
                          <a:ea typeface="Arial"/>
                          <a:cs typeface="Arial"/>
                          <a:sym typeface="Arial"/>
                        </a:rPr>
                        <a:t>R2.2</a:t>
                      </a:r>
                      <a:endParaRPr dirty="0"/>
                    </a:p>
                  </a:txBody>
                  <a:tcPr marL="36825" marR="36825" marT="8900" marB="8900" anchor="ctr">
                    <a:lnL w="9525" cap="flat" cmpd="sng">
                      <a:solidFill>
                        <a:srgbClr val="000000">
                          <a:alpha val="0"/>
                        </a:srgbClr>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r" rtl="1">
                        <a:lnSpc>
                          <a:spcPct val="100000"/>
                        </a:lnSpc>
                        <a:spcBef>
                          <a:spcPts val="0"/>
                        </a:spcBef>
                        <a:spcAft>
                          <a:spcPts val="0"/>
                        </a:spcAft>
                        <a:buNone/>
                      </a:pPr>
                      <a:r>
                        <a:rPr lang="ar-SA" sz="1400" b="0" i="0" u="none" strike="noStrike" cap="none" dirty="0" smtClean="0">
                          <a:solidFill>
                            <a:schemeClr val="tx1"/>
                          </a:solidFill>
                          <a:effectLst/>
                          <a:latin typeface="+mn-lt"/>
                          <a:ea typeface="+mn-ea"/>
                          <a:cs typeface="+mn-cs"/>
                          <a:sym typeface="Arial"/>
                        </a:rPr>
                        <a:t>القيام باستدلالات في نصّ خاص بالمستوى الصفّي المعنيّ</a:t>
                      </a:r>
                      <a:endParaRPr dirty="0"/>
                    </a:p>
                  </a:txBody>
                  <a:tcPr marL="36825" marR="36825" marT="8900" marB="890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r" rtl="1">
                        <a:lnSpc>
                          <a:spcPct val="100000"/>
                        </a:lnSpc>
                        <a:spcBef>
                          <a:spcPts val="0"/>
                        </a:spcBef>
                        <a:spcAft>
                          <a:spcPts val="0"/>
                        </a:spcAft>
                        <a:buNone/>
                      </a:pPr>
                      <a:r>
                        <a:rPr lang="en-US" sz="1700" u="none" strike="noStrike" cap="none" dirty="0">
                          <a:solidFill>
                            <a:srgbClr val="000000"/>
                          </a:solidFill>
                          <a:latin typeface="Arial"/>
                          <a:ea typeface="Arial"/>
                          <a:cs typeface="Arial"/>
                          <a:sym typeface="Arial"/>
                        </a:rPr>
                        <a:t>1</a:t>
                      </a:r>
                      <a:endParaRPr dirty="0"/>
                    </a:p>
                  </a:txBody>
                  <a:tcPr marL="29975" marR="29975" marT="0" marB="0" anchor="b">
                    <a:lnL w="12700" cap="flat" cmpd="sng">
                      <a:solidFill>
                        <a:schemeClr val="accent3"/>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extLst>
                  <a:ext uri="{0D108BD9-81ED-4DB2-BD59-A6C34878D82A}">
                    <a16:rowId xmlns:a16="http://schemas.microsoft.com/office/drawing/2014/main" xmlns="" val="10012"/>
                  </a:ext>
                </a:extLst>
              </a:tr>
              <a:tr h="255825">
                <a:tc>
                  <a:txBody>
                    <a:bodyPr/>
                    <a:lstStyle/>
                    <a:p>
                      <a:pPr marL="0" marR="0" lvl="0" indent="0" algn="r" rtl="1">
                        <a:lnSpc>
                          <a:spcPct val="100000"/>
                        </a:lnSpc>
                        <a:spcBef>
                          <a:spcPts val="0"/>
                        </a:spcBef>
                        <a:spcAft>
                          <a:spcPts val="0"/>
                        </a:spcAft>
                        <a:buNone/>
                      </a:pPr>
                      <a:r>
                        <a:rPr lang="en-US" sz="1600" b="0" u="none" strike="noStrike" cap="none" dirty="0">
                          <a:latin typeface="Arial"/>
                          <a:ea typeface="Arial"/>
                          <a:cs typeface="Arial"/>
                          <a:sym typeface="Arial"/>
                        </a:rPr>
                        <a:t>R2.3</a:t>
                      </a:r>
                      <a:endParaRPr dirty="0"/>
                    </a:p>
                  </a:txBody>
                  <a:tcPr marL="36825" marR="36825" marT="8900" marB="8900" anchor="ctr">
                    <a:lnL w="9525" cap="flat" cmpd="sng">
                      <a:solidFill>
                        <a:srgbClr val="000000">
                          <a:alpha val="0"/>
                        </a:srgbClr>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r" rtl="1">
                        <a:lnSpc>
                          <a:spcPct val="100000"/>
                        </a:lnSpc>
                        <a:spcBef>
                          <a:spcPts val="0"/>
                        </a:spcBef>
                        <a:spcAft>
                          <a:spcPts val="0"/>
                        </a:spcAft>
                        <a:buNone/>
                      </a:pPr>
                      <a:r>
                        <a:rPr lang="ar-SA" sz="1400" b="0" i="0" u="none" strike="noStrike" cap="none" dirty="0" smtClean="0">
                          <a:solidFill>
                            <a:schemeClr val="tx1"/>
                          </a:solidFill>
                          <a:effectLst/>
                          <a:latin typeface="+mn-lt"/>
                          <a:ea typeface="+mn-ea"/>
                          <a:cs typeface="+mn-cs"/>
                          <a:sym typeface="Arial"/>
                        </a:rPr>
                        <a:t>تحديد الأفكار الأساسية والثانوية في </a:t>
                      </a:r>
                      <a:r>
                        <a:rPr lang="ar-SA" sz="1400" b="0" i="0" u="sng" strike="noStrike" cap="none" dirty="0" smtClean="0">
                          <a:solidFill>
                            <a:schemeClr val="tx1"/>
                          </a:solidFill>
                          <a:effectLst/>
                          <a:latin typeface="+mn-lt"/>
                          <a:ea typeface="+mn-ea"/>
                          <a:cs typeface="+mn-cs"/>
                          <a:sym typeface="Arial"/>
                        </a:rPr>
                        <a:t>نصّ خاص بالمستوى الصفّي</a:t>
                      </a:r>
                      <a:endParaRPr dirty="0"/>
                    </a:p>
                  </a:txBody>
                  <a:tcPr marL="36825" marR="36825" marT="8900" marB="890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r" rtl="1">
                        <a:lnSpc>
                          <a:spcPct val="100000"/>
                        </a:lnSpc>
                        <a:spcBef>
                          <a:spcPts val="0"/>
                        </a:spcBef>
                        <a:spcAft>
                          <a:spcPts val="0"/>
                        </a:spcAft>
                        <a:buNone/>
                      </a:pPr>
                      <a:r>
                        <a:rPr lang="en-US" sz="1700" u="none" strike="noStrike" cap="none" dirty="0">
                          <a:solidFill>
                            <a:srgbClr val="000000"/>
                          </a:solidFill>
                          <a:latin typeface="Arial"/>
                          <a:ea typeface="Arial"/>
                          <a:cs typeface="Arial"/>
                          <a:sym typeface="Arial"/>
                        </a:rPr>
                        <a:t>2</a:t>
                      </a:r>
                      <a:endParaRPr dirty="0"/>
                    </a:p>
                  </a:txBody>
                  <a:tcPr marL="29975" marR="29975" marT="0" marB="0" anchor="b">
                    <a:lnL w="12700" cap="flat" cmpd="sng">
                      <a:solidFill>
                        <a:schemeClr val="accent3"/>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extLst>
                  <a:ext uri="{0D108BD9-81ED-4DB2-BD59-A6C34878D82A}">
                    <a16:rowId xmlns:a16="http://schemas.microsoft.com/office/drawing/2014/main" xmlns="" val="10013"/>
                  </a:ext>
                </a:extLst>
              </a:tr>
              <a:tr h="255825">
                <a:tc>
                  <a:txBody>
                    <a:bodyPr/>
                    <a:lstStyle/>
                    <a:p>
                      <a:pPr marL="0" marR="0" lvl="0" indent="0" algn="r" rtl="1">
                        <a:lnSpc>
                          <a:spcPct val="100000"/>
                        </a:lnSpc>
                        <a:spcBef>
                          <a:spcPts val="0"/>
                        </a:spcBef>
                        <a:spcAft>
                          <a:spcPts val="0"/>
                        </a:spcAft>
                        <a:buNone/>
                      </a:pPr>
                      <a:r>
                        <a:rPr lang="en-US" sz="1600" b="0" u="none" strike="noStrike" cap="none" dirty="0">
                          <a:latin typeface="Arial"/>
                          <a:ea typeface="Arial"/>
                          <a:cs typeface="Arial"/>
                          <a:sym typeface="Arial"/>
                        </a:rPr>
                        <a:t>R3.1</a:t>
                      </a:r>
                      <a:endParaRPr dirty="0"/>
                    </a:p>
                  </a:txBody>
                  <a:tcPr marL="36825" marR="36825" marT="8900" marB="8900" anchor="ctr">
                    <a:lnL w="9525" cap="flat" cmpd="sng">
                      <a:solidFill>
                        <a:srgbClr val="000000">
                          <a:alpha val="0"/>
                        </a:srgbClr>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r" rtl="1">
                        <a:lnSpc>
                          <a:spcPct val="100000"/>
                        </a:lnSpc>
                        <a:spcBef>
                          <a:spcPts val="0"/>
                        </a:spcBef>
                        <a:spcAft>
                          <a:spcPts val="0"/>
                        </a:spcAft>
                        <a:buNone/>
                      </a:pPr>
                      <a:r>
                        <a:rPr lang="ar-SA" sz="1400" b="0" i="0" u="none" strike="noStrike" cap="none" dirty="0" smtClean="0">
                          <a:solidFill>
                            <a:schemeClr val="tx1"/>
                          </a:solidFill>
                          <a:effectLst/>
                          <a:latin typeface="+mn-lt"/>
                          <a:ea typeface="+mn-ea"/>
                          <a:cs typeface="+mn-cs"/>
                          <a:sym typeface="Arial"/>
                        </a:rPr>
                        <a:t>تحديد </a:t>
                      </a:r>
                      <a:r>
                        <a:rPr lang="ar-SA" sz="1400" b="0" i="0" u="sng" strike="noStrike" cap="none" dirty="0" smtClean="0">
                          <a:solidFill>
                            <a:schemeClr val="tx1"/>
                          </a:solidFill>
                          <a:effectLst/>
                          <a:latin typeface="+mn-lt"/>
                          <a:ea typeface="+mn-ea"/>
                          <a:cs typeface="+mn-cs"/>
                          <a:sym typeface="Arial"/>
                        </a:rPr>
                        <a:t>الهدف </a:t>
                      </a:r>
                      <a:r>
                        <a:rPr lang="ar-SA" sz="1400" b="0" i="0" u="none" strike="noStrike" cap="none" dirty="0" smtClean="0">
                          <a:solidFill>
                            <a:schemeClr val="tx1"/>
                          </a:solidFill>
                          <a:effectLst/>
                          <a:latin typeface="+mn-lt"/>
                          <a:ea typeface="+mn-ea"/>
                          <a:cs typeface="+mn-cs"/>
                          <a:sym typeface="Arial"/>
                        </a:rPr>
                        <a:t> والفئة المستهدفة لنصّ ما</a:t>
                      </a:r>
                      <a:endParaRPr dirty="0"/>
                    </a:p>
                  </a:txBody>
                  <a:tcPr marL="36825" marR="36825" marT="8900" marB="890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r" rtl="1">
                        <a:lnSpc>
                          <a:spcPct val="100000"/>
                        </a:lnSpc>
                        <a:spcBef>
                          <a:spcPts val="0"/>
                        </a:spcBef>
                        <a:spcAft>
                          <a:spcPts val="0"/>
                        </a:spcAft>
                        <a:buNone/>
                      </a:pPr>
                      <a:r>
                        <a:rPr lang="en-US" sz="1700" u="none" strike="noStrike" cap="none" dirty="0">
                          <a:solidFill>
                            <a:srgbClr val="000000"/>
                          </a:solidFill>
                          <a:latin typeface="Arial"/>
                          <a:ea typeface="Arial"/>
                          <a:cs typeface="Arial"/>
                          <a:sym typeface="Arial"/>
                        </a:rPr>
                        <a:t>0</a:t>
                      </a:r>
                      <a:endParaRPr dirty="0"/>
                    </a:p>
                  </a:txBody>
                  <a:tcPr marL="29975" marR="29975" marT="0" marB="0" anchor="b">
                    <a:lnL w="12700" cap="flat" cmpd="sng">
                      <a:solidFill>
                        <a:schemeClr val="accent3"/>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extLst>
                  <a:ext uri="{0D108BD9-81ED-4DB2-BD59-A6C34878D82A}">
                    <a16:rowId xmlns:a16="http://schemas.microsoft.com/office/drawing/2014/main" xmlns="" val="10014"/>
                  </a:ext>
                </a:extLst>
              </a:tr>
              <a:tr h="255825">
                <a:tc>
                  <a:txBody>
                    <a:bodyPr/>
                    <a:lstStyle/>
                    <a:p>
                      <a:pPr marL="0" marR="0" lvl="0" indent="0" algn="r" rtl="1">
                        <a:lnSpc>
                          <a:spcPct val="100000"/>
                        </a:lnSpc>
                        <a:spcBef>
                          <a:spcPts val="0"/>
                        </a:spcBef>
                        <a:spcAft>
                          <a:spcPts val="0"/>
                        </a:spcAft>
                        <a:buNone/>
                      </a:pPr>
                      <a:r>
                        <a:rPr lang="en-US" sz="1600" b="0" u="none" strike="noStrike" cap="none" dirty="0">
                          <a:latin typeface="Arial"/>
                          <a:ea typeface="Arial"/>
                          <a:cs typeface="Arial"/>
                          <a:sym typeface="Arial"/>
                        </a:rPr>
                        <a:t>R3.2</a:t>
                      </a:r>
                      <a:endParaRPr dirty="0"/>
                    </a:p>
                  </a:txBody>
                  <a:tcPr marL="36825" marR="36825" marT="8900" marB="8900" anchor="ctr">
                    <a:lnL w="9525" cap="flat" cmpd="sng">
                      <a:solidFill>
                        <a:srgbClr val="000000">
                          <a:alpha val="0"/>
                        </a:srgbClr>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r" rtl="1">
                        <a:lnSpc>
                          <a:spcPct val="100000"/>
                        </a:lnSpc>
                        <a:spcBef>
                          <a:spcPts val="0"/>
                        </a:spcBef>
                        <a:spcAft>
                          <a:spcPts val="0"/>
                        </a:spcAft>
                        <a:buNone/>
                      </a:pPr>
                      <a:r>
                        <a:rPr lang="ar-SA" sz="1400" b="0" i="0" u="none" strike="noStrike" cap="none" dirty="0" smtClean="0">
                          <a:solidFill>
                            <a:schemeClr val="tx1"/>
                          </a:solidFill>
                          <a:effectLst/>
                          <a:latin typeface="+mn-lt"/>
                          <a:ea typeface="+mn-ea"/>
                          <a:cs typeface="+mn-cs"/>
                          <a:sym typeface="Arial"/>
                        </a:rPr>
                        <a:t>تقييم نصّ ما مع تبرير</a:t>
                      </a:r>
                      <a:endParaRPr dirty="0"/>
                    </a:p>
                  </a:txBody>
                  <a:tcPr marL="36825" marR="36825" marT="8900" marB="890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r" rtl="1">
                        <a:lnSpc>
                          <a:spcPct val="100000"/>
                        </a:lnSpc>
                        <a:spcBef>
                          <a:spcPts val="0"/>
                        </a:spcBef>
                        <a:spcAft>
                          <a:spcPts val="0"/>
                        </a:spcAft>
                        <a:buNone/>
                      </a:pPr>
                      <a:endParaRPr sz="1700" u="none" strike="noStrike" cap="none" dirty="0">
                        <a:solidFill>
                          <a:srgbClr val="000000"/>
                        </a:solidFill>
                        <a:latin typeface="Arial"/>
                        <a:ea typeface="Arial"/>
                        <a:cs typeface="Arial"/>
                        <a:sym typeface="Arial"/>
                      </a:endParaRPr>
                    </a:p>
                  </a:txBody>
                  <a:tcPr marL="29975" marR="29975" marT="0" marB="0" anchor="b">
                    <a:lnL w="12700" cap="flat" cmpd="sng">
                      <a:solidFill>
                        <a:schemeClr val="accent3"/>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extLst>
                  <a:ext uri="{0D108BD9-81ED-4DB2-BD59-A6C34878D82A}">
                    <a16:rowId xmlns:a16="http://schemas.microsoft.com/office/drawing/2014/main" xmlns="" val="10015"/>
                  </a:ext>
                </a:extLst>
              </a:tr>
              <a:tr h="255825">
                <a:tc>
                  <a:txBody>
                    <a:bodyPr/>
                    <a:lstStyle/>
                    <a:p>
                      <a:pPr marL="0" marR="0" lvl="0" indent="0" algn="r" rtl="1">
                        <a:lnSpc>
                          <a:spcPct val="100000"/>
                        </a:lnSpc>
                        <a:spcBef>
                          <a:spcPts val="0"/>
                        </a:spcBef>
                        <a:spcAft>
                          <a:spcPts val="0"/>
                        </a:spcAft>
                        <a:buNone/>
                      </a:pPr>
                      <a:r>
                        <a:rPr lang="en-US" sz="1600" b="0" u="none" strike="noStrike" cap="none" dirty="0">
                          <a:latin typeface="Arial"/>
                          <a:ea typeface="Arial"/>
                          <a:cs typeface="Arial"/>
                          <a:sym typeface="Arial"/>
                        </a:rPr>
                        <a:t>R3.3</a:t>
                      </a:r>
                      <a:endParaRPr dirty="0"/>
                    </a:p>
                  </a:txBody>
                  <a:tcPr marL="36825" marR="36825" marT="8900" marB="8900" anchor="ctr">
                    <a:lnL w="9525" cap="flat" cmpd="sng">
                      <a:solidFill>
                        <a:srgbClr val="000000">
                          <a:alpha val="0"/>
                        </a:srgbClr>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r" rtl="1">
                        <a:lnSpc>
                          <a:spcPct val="100000"/>
                        </a:lnSpc>
                        <a:spcBef>
                          <a:spcPts val="0"/>
                        </a:spcBef>
                        <a:spcAft>
                          <a:spcPts val="0"/>
                        </a:spcAft>
                        <a:buNone/>
                      </a:pPr>
                      <a:r>
                        <a:rPr lang="ar-SA" sz="1400" b="0" i="0" u="none" strike="noStrike" cap="none" dirty="0" smtClean="0">
                          <a:solidFill>
                            <a:schemeClr val="tx1"/>
                          </a:solidFill>
                          <a:effectLst/>
                          <a:latin typeface="+mn-lt"/>
                          <a:ea typeface="+mn-ea"/>
                          <a:cs typeface="+mn-cs"/>
                          <a:sym typeface="Arial"/>
                        </a:rPr>
                        <a:t>تقييم حالة الادّعاءات التي ترد في نصّ ما</a:t>
                      </a:r>
                      <a:endParaRPr dirty="0"/>
                    </a:p>
                  </a:txBody>
                  <a:tcPr marL="36825" marR="36825" marT="8900" marB="890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r" rtl="1">
                        <a:lnSpc>
                          <a:spcPct val="100000"/>
                        </a:lnSpc>
                        <a:spcBef>
                          <a:spcPts val="0"/>
                        </a:spcBef>
                        <a:spcAft>
                          <a:spcPts val="0"/>
                        </a:spcAft>
                        <a:buNone/>
                      </a:pPr>
                      <a:r>
                        <a:rPr lang="en-US" sz="1700" u="none" strike="noStrike" cap="none" dirty="0">
                          <a:solidFill>
                            <a:srgbClr val="000000"/>
                          </a:solidFill>
                          <a:latin typeface="Arial"/>
                          <a:ea typeface="Arial"/>
                          <a:cs typeface="Arial"/>
                          <a:sym typeface="Arial"/>
                        </a:rPr>
                        <a:t>0</a:t>
                      </a:r>
                      <a:endParaRPr dirty="0"/>
                    </a:p>
                  </a:txBody>
                  <a:tcPr marL="29975" marR="29975" marT="0" marB="0" anchor="b">
                    <a:lnL w="12700" cap="flat" cmpd="sng">
                      <a:solidFill>
                        <a:schemeClr val="accent3"/>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extLst>
                  <a:ext uri="{0D108BD9-81ED-4DB2-BD59-A6C34878D82A}">
                    <a16:rowId xmlns:a16="http://schemas.microsoft.com/office/drawing/2014/main" xmlns="" val="10016"/>
                  </a:ext>
                </a:extLst>
              </a:tr>
              <a:tr h="255825">
                <a:tc gridSpan="2">
                  <a:txBody>
                    <a:bodyPr/>
                    <a:lstStyle/>
                    <a:p>
                      <a:pPr marL="0" marR="0" lvl="0" indent="0" algn="r" rtl="1">
                        <a:lnSpc>
                          <a:spcPct val="100000"/>
                        </a:lnSpc>
                        <a:spcBef>
                          <a:spcPts val="0"/>
                        </a:spcBef>
                        <a:spcAft>
                          <a:spcPts val="0"/>
                        </a:spcAft>
                        <a:buNone/>
                      </a:pPr>
                      <a:r>
                        <a:rPr lang="ar-LB" sz="1700" b="1" u="none" strike="noStrike" cap="none" dirty="0" smtClean="0">
                          <a:solidFill>
                            <a:srgbClr val="000000"/>
                          </a:solidFill>
                          <a:latin typeface="Arial"/>
                          <a:ea typeface="Arial"/>
                          <a:cs typeface="Arial"/>
                          <a:sym typeface="Arial"/>
                        </a:rPr>
                        <a:t>المجموع</a:t>
                      </a:r>
                      <a:endParaRPr sz="1700" u="none" strike="noStrike" cap="none" dirty="0">
                        <a:solidFill>
                          <a:srgbClr val="000000"/>
                        </a:solidFill>
                        <a:latin typeface="Arial"/>
                        <a:ea typeface="Arial"/>
                        <a:cs typeface="Arial"/>
                        <a:sym typeface="Arial"/>
                      </a:endParaRPr>
                    </a:p>
                  </a:txBody>
                  <a:tcPr marL="29975" marR="29975" marT="0" marB="0" anchor="b">
                    <a:lnL w="9525" cap="flat" cmpd="sng">
                      <a:solidFill>
                        <a:srgbClr val="000000">
                          <a:alpha val="0"/>
                        </a:srgbClr>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hMerge="1">
                  <a:txBody>
                    <a:bodyPr/>
                    <a:lstStyle/>
                    <a:p>
                      <a:endParaRPr lang="en-US"/>
                    </a:p>
                  </a:txBody>
                  <a:tcPr/>
                </a:tc>
                <a:tc>
                  <a:txBody>
                    <a:bodyPr/>
                    <a:lstStyle/>
                    <a:p>
                      <a:pPr marL="0" marR="0" lvl="0" indent="0" algn="r" rtl="1">
                        <a:lnSpc>
                          <a:spcPct val="100000"/>
                        </a:lnSpc>
                        <a:spcBef>
                          <a:spcPts val="0"/>
                        </a:spcBef>
                        <a:spcAft>
                          <a:spcPts val="0"/>
                        </a:spcAft>
                        <a:buNone/>
                      </a:pPr>
                      <a:r>
                        <a:rPr lang="en-US" sz="1700" b="1" u="none" strike="noStrike" cap="none" dirty="0">
                          <a:solidFill>
                            <a:srgbClr val="000000"/>
                          </a:solidFill>
                          <a:latin typeface="Arial"/>
                          <a:ea typeface="Arial"/>
                          <a:cs typeface="Arial"/>
                          <a:sym typeface="Arial"/>
                        </a:rPr>
                        <a:t>26</a:t>
                      </a:r>
                      <a:endParaRPr sz="1700" u="none" strike="noStrike" cap="none" dirty="0">
                        <a:solidFill>
                          <a:srgbClr val="000000"/>
                        </a:solidFill>
                        <a:latin typeface="Arial"/>
                        <a:ea typeface="Arial"/>
                        <a:cs typeface="Arial"/>
                        <a:sym typeface="Arial"/>
                      </a:endParaRPr>
                    </a:p>
                  </a:txBody>
                  <a:tcPr marL="29975" marR="29975" marT="0" marB="0" anchor="b">
                    <a:lnL w="12700" cap="flat" cmpd="sng">
                      <a:solidFill>
                        <a:schemeClr val="accent3"/>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3"/>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xmlns="" val="10017"/>
                  </a:ext>
                </a:extLst>
              </a:tr>
            </a:tbl>
          </a:graphicData>
        </a:graphic>
      </p:graphicFrame>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1092"/>
        <p:cNvGrpSpPr/>
        <p:nvPr/>
      </p:nvGrpSpPr>
      <p:grpSpPr>
        <a:xfrm>
          <a:off x="0" y="0"/>
          <a:ext cx="0" cy="0"/>
          <a:chOff x="0" y="0"/>
          <a:chExt cx="0" cy="0"/>
        </a:xfrm>
      </p:grpSpPr>
      <p:sp>
        <p:nvSpPr>
          <p:cNvPr id="1093" name="Google Shape;1093;g54128571ae_2_72"/>
          <p:cNvSpPr txBox="1">
            <a:spLocks noGrp="1"/>
          </p:cNvSpPr>
          <p:nvPr>
            <p:ph type="title"/>
          </p:nvPr>
        </p:nvSpPr>
        <p:spPr>
          <a:xfrm>
            <a:off x="609600" y="840757"/>
            <a:ext cx="10871200" cy="580800"/>
          </a:xfrm>
        </p:spPr>
        <p:txBody>
          <a:bodyPr/>
          <a:lstStyle/>
          <a:p>
            <a:pPr lvl="0" algn="r" rtl="1"/>
            <a:r>
              <a:rPr lang="ar-LB" dirty="0" smtClean="0"/>
              <a:t>تصنيفات التوافق</a:t>
            </a:r>
            <a:endParaRPr lang="en-US" dirty="0"/>
          </a:p>
        </p:txBody>
      </p:sp>
      <p:sp>
        <p:nvSpPr>
          <p:cNvPr id="3" name="Text Placeholder 2"/>
          <p:cNvSpPr>
            <a:spLocks noGrp="1"/>
          </p:cNvSpPr>
          <p:nvPr>
            <p:ph type="body" idx="1"/>
          </p:nvPr>
        </p:nvSpPr>
        <p:spPr>
          <a:xfrm>
            <a:off x="609600" y="1600201"/>
            <a:ext cx="10871200" cy="4924777"/>
          </a:xfrm>
        </p:spPr>
        <p:txBody>
          <a:bodyPr>
            <a:normAutofit/>
          </a:bodyPr>
          <a:lstStyle/>
          <a:p>
            <a:pPr marL="94234" lvl="0" indent="0" algn="r" rtl="1">
              <a:buNone/>
            </a:pPr>
            <a:r>
              <a:rPr lang="ar-LB" sz="1800" dirty="0" smtClean="0"/>
              <a:t>وافق البعض هذا البند بما يلي:</a:t>
            </a:r>
            <a:endParaRPr lang="en-US" sz="1800" dirty="0"/>
          </a:p>
          <a:p>
            <a:pPr lvl="0" algn="r" rtl="1">
              <a:spcBef>
                <a:spcPts val="0"/>
              </a:spcBef>
            </a:pPr>
            <a:r>
              <a:rPr lang="ar-LB" sz="1800" b="1" dirty="0" smtClean="0"/>
              <a:t>المجال: </a:t>
            </a:r>
            <a:r>
              <a:rPr lang="ar-LB" sz="1800" dirty="0" smtClean="0"/>
              <a:t>القياس</a:t>
            </a:r>
            <a:endParaRPr lang="en-US" sz="1800" dirty="0"/>
          </a:p>
          <a:p>
            <a:pPr lvl="0" algn="r" rtl="1">
              <a:spcBef>
                <a:spcPts val="0"/>
              </a:spcBef>
            </a:pPr>
            <a:r>
              <a:rPr lang="ar-LB" sz="1800" b="1" dirty="0" smtClean="0"/>
              <a:t>الناتج: </a:t>
            </a:r>
            <a:r>
              <a:rPr lang="ar-SA" sz="1800" dirty="0">
                <a:solidFill>
                  <a:schemeClr val="tx1"/>
                </a:solidFill>
                <a:sym typeface="Arial"/>
              </a:rPr>
              <a:t>الطول، والوزن، والسعة، والحجم، والمساحة، </a:t>
            </a:r>
            <a:r>
              <a:rPr lang="ar-SA" sz="1800" dirty="0" smtClean="0">
                <a:solidFill>
                  <a:schemeClr val="tx1"/>
                </a:solidFill>
                <a:sym typeface="Arial"/>
              </a:rPr>
              <a:t>والمحيط</a:t>
            </a:r>
            <a:endParaRPr lang="ar-LB" sz="1800" dirty="0" smtClean="0">
              <a:solidFill>
                <a:schemeClr val="tx1"/>
              </a:solidFill>
              <a:sym typeface="Arial"/>
            </a:endParaRPr>
          </a:p>
          <a:p>
            <a:pPr lvl="0" algn="r" rtl="1">
              <a:spcBef>
                <a:spcPts val="0"/>
              </a:spcBef>
            </a:pPr>
            <a:r>
              <a:rPr lang="ar-LB" sz="1800" b="1" dirty="0" smtClean="0"/>
              <a:t>الناتج الفرعي: </a:t>
            </a:r>
            <a:r>
              <a:rPr lang="ar-SA" sz="1800" dirty="0" smtClean="0"/>
              <a:t>استخدام </a:t>
            </a:r>
            <a:r>
              <a:rPr lang="ar-SA" sz="1800" dirty="0"/>
              <a:t>وحدات معيارية وغير معيارية للقياس والمقارنة </a:t>
            </a:r>
            <a:r>
              <a:rPr lang="ar-SA" sz="1800" dirty="0" smtClean="0"/>
              <a:t>والترتيب</a:t>
            </a:r>
            <a:r>
              <a:rPr lang="ar-LB" sz="1800" dirty="0" smtClean="0">
                <a:solidFill>
                  <a:schemeClr val="tx1"/>
                </a:solidFill>
                <a:sym typeface="Arial"/>
              </a:rPr>
              <a:t> </a:t>
            </a:r>
          </a:p>
          <a:p>
            <a:pPr lvl="0" algn="r" rtl="1">
              <a:spcBef>
                <a:spcPts val="0"/>
              </a:spcBef>
            </a:pPr>
            <a:r>
              <a:rPr lang="ar-LB" sz="1800" dirty="0" smtClean="0">
                <a:solidFill>
                  <a:schemeClr val="tx1"/>
                </a:solidFill>
                <a:sym typeface="Arial"/>
              </a:rPr>
              <a:t>المعارف و/أو المهارات: </a:t>
            </a:r>
            <a:r>
              <a:rPr lang="ar-SA" sz="1800" dirty="0"/>
              <a:t>استخدام وحدات معيارية وغير معيارية </a:t>
            </a:r>
            <a:r>
              <a:rPr lang="ar-SA" sz="1800" dirty="0" smtClean="0"/>
              <a:t>لل</a:t>
            </a:r>
            <a:r>
              <a:rPr lang="ar-LB" sz="1800" dirty="0" smtClean="0"/>
              <a:t>تقدير</a:t>
            </a:r>
          </a:p>
          <a:p>
            <a:pPr marL="94234" lvl="0" indent="0" algn="r" rtl="1">
              <a:spcBef>
                <a:spcPts val="0"/>
              </a:spcBef>
              <a:buNone/>
            </a:pPr>
            <a:r>
              <a:rPr lang="ar-LB" sz="1800" dirty="0" smtClean="0"/>
              <a:t> </a:t>
            </a:r>
            <a:r>
              <a:rPr lang="ar-LB" sz="1800" dirty="0" smtClean="0"/>
              <a:t>وال</a:t>
            </a:r>
            <a:r>
              <a:rPr lang="ar-SA" sz="1800" dirty="0" smtClean="0"/>
              <a:t>قياس </a:t>
            </a:r>
            <a:r>
              <a:rPr lang="ar-SA" sz="1800" dirty="0"/>
              <a:t>والمقارنة </a:t>
            </a:r>
            <a:r>
              <a:rPr lang="ar-LB" sz="1800" dirty="0" smtClean="0"/>
              <a:t>للطول </a:t>
            </a:r>
            <a:r>
              <a:rPr lang="ar-LB" sz="1800" dirty="0" smtClean="0"/>
              <a:t> والوزن </a:t>
            </a:r>
            <a:r>
              <a:rPr lang="ar-LB" sz="1800" dirty="0" smtClean="0"/>
              <a:t>والحجم والسعة</a:t>
            </a:r>
          </a:p>
          <a:p>
            <a:pPr lvl="0" algn="r" rtl="1">
              <a:spcBef>
                <a:spcPts val="0"/>
              </a:spcBef>
            </a:pPr>
            <a:r>
              <a:rPr lang="ar-LB" sz="1800" b="1" dirty="0" smtClean="0"/>
              <a:t>مناسب: </a:t>
            </a:r>
            <a:r>
              <a:rPr lang="ar-LB" sz="1800" dirty="0" smtClean="0"/>
              <a:t>كلّيًّا</a:t>
            </a:r>
          </a:p>
          <a:p>
            <a:pPr lvl="0" algn="r" rtl="1">
              <a:spcBef>
                <a:spcPts val="0"/>
              </a:spcBef>
            </a:pPr>
            <a:endParaRPr lang="ar-LB" sz="1800" dirty="0"/>
          </a:p>
          <a:p>
            <a:pPr lvl="0" algn="r" rtl="1">
              <a:spcBef>
                <a:spcPts val="0"/>
              </a:spcBef>
            </a:pPr>
            <a:r>
              <a:rPr lang="ar-LB" sz="1800" dirty="0" smtClean="0"/>
              <a:t>وافقه آخرون بما يلي:</a:t>
            </a:r>
          </a:p>
          <a:p>
            <a:pPr lvl="0" algn="r" rtl="1">
              <a:spcBef>
                <a:spcPts val="0"/>
              </a:spcBef>
            </a:pPr>
            <a:r>
              <a:rPr lang="ar-LB" sz="1800" b="1" dirty="0" smtClean="0"/>
              <a:t>المجال : </a:t>
            </a:r>
            <a:r>
              <a:rPr lang="ar-LB" sz="1800" dirty="0" smtClean="0"/>
              <a:t>الهندسة</a:t>
            </a:r>
          </a:p>
          <a:p>
            <a:pPr lvl="0" algn="r" rtl="1">
              <a:spcBef>
                <a:spcPts val="0"/>
              </a:spcBef>
            </a:pPr>
            <a:r>
              <a:rPr lang="ar-LB" sz="1800" b="1" dirty="0" smtClean="0"/>
              <a:t>الناتج: </a:t>
            </a:r>
            <a:r>
              <a:rPr lang="ar-LB" sz="1800" dirty="0" smtClean="0"/>
              <a:t>الموقع والاتجاه</a:t>
            </a:r>
          </a:p>
          <a:p>
            <a:pPr lvl="0" algn="r" rtl="1">
              <a:spcBef>
                <a:spcPts val="0"/>
              </a:spcBef>
            </a:pPr>
            <a:r>
              <a:rPr lang="ar-LB" sz="1800" b="1" dirty="0" smtClean="0"/>
              <a:t>الناتج الفرعي: </a:t>
            </a:r>
            <a:r>
              <a:rPr lang="ar-SA" sz="1800" dirty="0"/>
              <a:t>وصف موقع الأغراض في المكان </a:t>
            </a:r>
            <a:r>
              <a:rPr lang="ar-SA" sz="1800" dirty="0" smtClean="0"/>
              <a:t>واتجاهها</a:t>
            </a:r>
            <a:endParaRPr lang="ar-LB" sz="1800" dirty="0" smtClean="0"/>
          </a:p>
          <a:p>
            <a:pPr lvl="0" algn="r" rtl="1">
              <a:spcBef>
                <a:spcPts val="0"/>
              </a:spcBef>
            </a:pPr>
            <a:r>
              <a:rPr lang="ar-LB" sz="1800" dirty="0" smtClean="0"/>
              <a:t>المعارف و/أو المهارات: </a:t>
            </a:r>
            <a:r>
              <a:rPr lang="ar-SA" sz="1800" dirty="0"/>
              <a:t>استخدام </a:t>
            </a:r>
            <a:r>
              <a:rPr lang="ar-SA" sz="1800" dirty="0" smtClean="0"/>
              <a:t>مصطلحات </a:t>
            </a:r>
            <a:r>
              <a:rPr lang="ar-SA" sz="1800" dirty="0"/>
              <a:t>خاصة </a:t>
            </a:r>
            <a:r>
              <a:rPr lang="ar-SA" sz="1800" dirty="0" smtClean="0"/>
              <a:t>بالموقع</a:t>
            </a:r>
            <a:r>
              <a:rPr lang="ar-LB" sz="1800" dirty="0" smtClean="0"/>
              <a:t> لتحديد مكان غرض ما</a:t>
            </a:r>
          </a:p>
          <a:p>
            <a:pPr lvl="0" algn="r" rtl="1">
              <a:spcBef>
                <a:spcPts val="0"/>
              </a:spcBef>
            </a:pPr>
            <a:r>
              <a:rPr lang="ar-LB" sz="1800" b="1" dirty="0" smtClean="0"/>
              <a:t>مناسب: </a:t>
            </a:r>
            <a:r>
              <a:rPr lang="ar-LB" sz="1800" dirty="0" smtClean="0"/>
              <a:t>كلّيًّا</a:t>
            </a:r>
            <a:endParaRPr lang="en-US" sz="1800" dirty="0"/>
          </a:p>
        </p:txBody>
      </p:sp>
      <p:sp>
        <p:nvSpPr>
          <p:cNvPr id="1095" name="Google Shape;1095;g54128571ae_2_72"/>
          <p:cNvSpPr/>
          <p:nvPr/>
        </p:nvSpPr>
        <p:spPr>
          <a:xfrm>
            <a:off x="777722" y="490638"/>
            <a:ext cx="670200" cy="692400"/>
          </a:xfrm>
          <a:prstGeom prst="plus">
            <a:avLst>
              <a:gd name="adj" fmla="val 25000"/>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 name="Google Shape;1118;gadaf0ff14e_0_879"/>
          <p:cNvPicPr preferRelativeResize="0">
            <a:picLocks noChangeAspect="1"/>
          </p:cNvPicPr>
          <p:nvPr/>
        </p:nvPicPr>
        <p:blipFill>
          <a:blip r:embed="rId3">
            <a:alphaModFix/>
          </a:blip>
          <a:stretch>
            <a:fillRect/>
          </a:stretch>
        </p:blipFill>
        <p:spPr>
          <a:xfrm>
            <a:off x="0" y="1421557"/>
            <a:ext cx="5047061" cy="3156694"/>
          </a:xfrm>
          <a:prstGeom prst="rect">
            <a:avLst/>
          </a:prstGeom>
          <a:noFill/>
          <a:ln>
            <a:noFill/>
          </a:ln>
        </p:spPr>
      </p:pic>
      <p:pic>
        <p:nvPicPr>
          <p:cNvPr id="2" name="Picture 1" descr="A black and white logo&#10;&#10;Description automatically generated with low confidence">
            <a:extLst>
              <a:ext uri="{FF2B5EF4-FFF2-40B4-BE49-F238E27FC236}">
                <a16:creationId xmlns:a16="http://schemas.microsoft.com/office/drawing/2014/main" xmlns="" id="{BD79151C-B316-9B78-E638-1B0F11980755}"/>
              </a:ext>
            </a:extLst>
          </p:cNvPr>
          <p:cNvPicPr>
            <a:picLocks noChangeAspect="1"/>
          </p:cNvPicPr>
          <p:nvPr/>
        </p:nvPicPr>
        <p:blipFill rotWithShape="1">
          <a:blip r:embed="rId4"/>
          <a:srcRect l="56736" t="15091" r="16052" b="56378"/>
          <a:stretch/>
        </p:blipFill>
        <p:spPr>
          <a:xfrm>
            <a:off x="11085812" y="5960933"/>
            <a:ext cx="789975" cy="640080"/>
          </a:xfrm>
          <a:prstGeom prst="rect">
            <a:avLst/>
          </a:prstGeom>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6991A4-9D34-4F22-BD88-5411F7942DD5}"/>
              </a:ext>
            </a:extLst>
          </p:cNvPr>
          <p:cNvSpPr>
            <a:spLocks noGrp="1"/>
          </p:cNvSpPr>
          <p:nvPr>
            <p:ph type="title"/>
          </p:nvPr>
        </p:nvSpPr>
        <p:spPr>
          <a:xfrm>
            <a:off x="838200" y="365125"/>
            <a:ext cx="10515600" cy="5472967"/>
          </a:xfrm>
        </p:spPr>
        <p:txBody>
          <a:bodyPr>
            <a:normAutofit/>
          </a:bodyPr>
          <a:lstStyle/>
          <a:p>
            <a:pPr algn="ctr" rtl="1"/>
            <a:r>
              <a:rPr lang="ar-LB" dirty="0" smtClean="0"/>
              <a:t>المحاضرة 8 </a:t>
            </a:r>
            <a:br>
              <a:rPr lang="ar-LB" dirty="0" smtClean="0"/>
            </a:br>
            <a:r>
              <a:rPr lang="ar-LB" dirty="0"/>
              <a:t/>
            </a:r>
            <a:br>
              <a:rPr lang="ar-LB" dirty="0"/>
            </a:br>
            <a:r>
              <a:rPr lang="ar-LB" dirty="0" smtClean="0"/>
              <a:t>تدريب أعضاء الهيئة على مهمّة المطابقة</a:t>
            </a:r>
            <a:endParaRPr lang="en-US" dirty="0"/>
          </a:p>
        </p:txBody>
      </p:sp>
    </p:spTree>
    <p:extLst>
      <p:ext uri="{BB962C8B-B14F-4D97-AF65-F5344CB8AC3E}">
        <p14:creationId xmlns:p14="http://schemas.microsoft.com/office/powerpoint/2010/main" val="168633404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1103"/>
        <p:cNvGrpSpPr/>
        <p:nvPr/>
      </p:nvGrpSpPr>
      <p:grpSpPr>
        <a:xfrm>
          <a:off x="0" y="0"/>
          <a:ext cx="0" cy="0"/>
          <a:chOff x="0" y="0"/>
          <a:chExt cx="0" cy="0"/>
        </a:xfrm>
      </p:grpSpPr>
      <p:sp>
        <p:nvSpPr>
          <p:cNvPr id="1104" name="Google Shape;1104;p37"/>
          <p:cNvSpPr txBox="1">
            <a:spLocks noGrp="1"/>
          </p:cNvSpPr>
          <p:nvPr>
            <p:ph type="ctrTitle"/>
          </p:nvPr>
        </p:nvSpPr>
        <p:spPr>
          <a:xfrm>
            <a:off x="659892" y="709237"/>
            <a:ext cx="10872216" cy="2800726"/>
          </a:xfrm>
          <a:prstGeom prst="rect">
            <a:avLst/>
          </a:prstGeom>
          <a:noFill/>
          <a:ln>
            <a:noFill/>
          </a:ln>
        </p:spPr>
        <p:txBody>
          <a:bodyPr spcFirstLastPara="1" wrap="square" lIns="91425" tIns="45700" rIns="91425" bIns="45700" anchor="b" anchorCtr="0">
            <a:spAutoFit/>
          </a:bodyPr>
          <a:lstStyle/>
          <a:p>
            <a:pPr marL="0" lvl="0" indent="0" algn="ctr" rtl="1">
              <a:lnSpc>
                <a:spcPct val="100000"/>
              </a:lnSpc>
              <a:spcBef>
                <a:spcPts val="0"/>
              </a:spcBef>
              <a:spcAft>
                <a:spcPts val="0"/>
              </a:spcAft>
              <a:buClr>
                <a:schemeClr val="lt2"/>
              </a:buClr>
              <a:buSzPts val="2800"/>
              <a:buFont typeface="Gill Sans"/>
              <a:buNone/>
            </a:pPr>
            <a:r>
              <a:rPr lang="ar-LB" sz="4400" b="1" dirty="0" smtClean="0">
                <a:solidFill>
                  <a:srgbClr val="F3F3F3"/>
                </a:solidFill>
                <a:latin typeface="Simplified Arabic" panose="02020603050405020304" pitchFamily="18" charset="-78"/>
                <a:cs typeface="Simplified Arabic" panose="02020603050405020304" pitchFamily="18" charset="-78"/>
              </a:rPr>
              <a:t>محاضرة</a:t>
            </a:r>
            <a:endParaRPr sz="4400" b="1" dirty="0">
              <a:solidFill>
                <a:srgbClr val="F3F3F3"/>
              </a:solidFill>
              <a:latin typeface="Simplified Arabic" panose="02020603050405020304" pitchFamily="18" charset="-78"/>
              <a:cs typeface="Simplified Arabic" panose="02020603050405020304" pitchFamily="18" charset="-78"/>
            </a:endParaRPr>
          </a:p>
          <a:p>
            <a:pPr marL="0" lvl="0" indent="0" algn="ctr" rtl="1">
              <a:lnSpc>
                <a:spcPct val="100000"/>
              </a:lnSpc>
              <a:spcBef>
                <a:spcPts val="0"/>
              </a:spcBef>
              <a:spcAft>
                <a:spcPts val="0"/>
              </a:spcAft>
              <a:buClr>
                <a:schemeClr val="lt2"/>
              </a:buClr>
              <a:buSzPts val="2800"/>
              <a:buFont typeface="Gill Sans"/>
              <a:buNone/>
            </a:pPr>
            <a:endParaRPr sz="4400" b="1" dirty="0">
              <a:solidFill>
                <a:srgbClr val="F3F3F3"/>
              </a:solidFill>
              <a:latin typeface="Simplified Arabic" panose="02020603050405020304" pitchFamily="18" charset="-78"/>
              <a:cs typeface="Simplified Arabic" panose="02020603050405020304" pitchFamily="18" charset="-78"/>
            </a:endParaRPr>
          </a:p>
          <a:p>
            <a:pPr marL="0" lvl="0" indent="0" algn="ctr" rtl="1">
              <a:lnSpc>
                <a:spcPct val="100000"/>
              </a:lnSpc>
              <a:spcBef>
                <a:spcPts val="0"/>
              </a:spcBef>
              <a:spcAft>
                <a:spcPts val="0"/>
              </a:spcAft>
              <a:buClr>
                <a:schemeClr val="lt2"/>
              </a:buClr>
              <a:buSzPts val="2800"/>
              <a:buFont typeface="Gill Sans"/>
              <a:buNone/>
            </a:pPr>
            <a:r>
              <a:rPr lang="ar-LB" sz="4400" cap="none" dirty="0" smtClean="0">
                <a:solidFill>
                  <a:srgbClr val="F3F3F3"/>
                </a:solidFill>
                <a:latin typeface="Simplified Arabic" panose="02020603050405020304" pitchFamily="18" charset="-78"/>
                <a:cs typeface="Simplified Arabic" panose="02020603050405020304" pitchFamily="18" charset="-78"/>
              </a:rPr>
              <a:t>المهمّة 2. مطابقة </a:t>
            </a:r>
            <a:r>
              <a:rPr lang="ar-LB" sz="4400" cap="none" dirty="0" smtClean="0">
                <a:solidFill>
                  <a:srgbClr val="F3F3F3"/>
                </a:solidFill>
                <a:latin typeface="Simplified Arabic" panose="02020603050405020304" pitchFamily="18" charset="-78"/>
                <a:cs typeface="Simplified Arabic" panose="02020603050405020304" pitchFamily="18" charset="-78"/>
              </a:rPr>
              <a:t>بين </a:t>
            </a:r>
            <a:r>
              <a:rPr lang="ar-LB" sz="4400" cap="none" dirty="0" smtClean="0">
                <a:solidFill>
                  <a:srgbClr val="F3F3F3"/>
                </a:solidFill>
                <a:latin typeface="Simplified Arabic" panose="02020603050405020304" pitchFamily="18" charset="-78"/>
                <a:cs typeface="Simplified Arabic" panose="02020603050405020304" pitchFamily="18" charset="-78"/>
              </a:rPr>
              <a:t>[اسم التقييم] مع مستويات الكفاءة وأدوات وصف الكفاءة العالمية في إطار الكفاءة العالمي</a:t>
            </a:r>
            <a:endParaRPr sz="4400" dirty="0">
              <a:solidFill>
                <a:srgbClr val="F3F3F3"/>
              </a:solidFill>
              <a:latin typeface="Simplified Arabic" panose="02020603050405020304" pitchFamily="18" charset="-78"/>
              <a:cs typeface="Simplified Arabic" panose="02020603050405020304" pitchFamily="18" charset="-78"/>
            </a:endParaRPr>
          </a:p>
        </p:txBody>
      </p:sp>
      <p:sp>
        <p:nvSpPr>
          <p:cNvPr id="1106" name="Google Shape;1106;p37"/>
          <p:cNvSpPr/>
          <p:nvPr/>
        </p:nvSpPr>
        <p:spPr>
          <a:xfrm>
            <a:off x="1449867" y="628750"/>
            <a:ext cx="670200" cy="692400"/>
          </a:xfrm>
          <a:prstGeom prst="plus">
            <a:avLst>
              <a:gd name="adj" fmla="val 25000"/>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 name="Picture 1" descr="A black and white logo&#10;&#10;Description automatically generated with low confidence">
            <a:extLst>
              <a:ext uri="{FF2B5EF4-FFF2-40B4-BE49-F238E27FC236}">
                <a16:creationId xmlns:a16="http://schemas.microsoft.com/office/drawing/2014/main" xmlns="" id="{AE4EFF52-342D-866F-500D-8E560CA7C7D7}"/>
              </a:ext>
            </a:extLst>
          </p:cNvPr>
          <p:cNvPicPr>
            <a:picLocks noChangeAspect="1"/>
          </p:cNvPicPr>
          <p:nvPr/>
        </p:nvPicPr>
        <p:blipFill rotWithShape="1">
          <a:blip r:embed="rId3"/>
          <a:srcRect l="56736" t="15091" r="16052" b="56378"/>
          <a:stretch/>
        </p:blipFill>
        <p:spPr>
          <a:xfrm>
            <a:off x="10881874" y="628750"/>
            <a:ext cx="789975" cy="640080"/>
          </a:xfrm>
          <a:prstGeom prst="rect">
            <a:avLst/>
          </a:prstGeom>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1111"/>
        <p:cNvGrpSpPr/>
        <p:nvPr/>
      </p:nvGrpSpPr>
      <p:grpSpPr>
        <a:xfrm>
          <a:off x="0" y="0"/>
          <a:ext cx="0" cy="0"/>
          <a:chOff x="0" y="0"/>
          <a:chExt cx="0" cy="0"/>
        </a:xfrm>
      </p:grpSpPr>
      <p:sp>
        <p:nvSpPr>
          <p:cNvPr id="1112" name="Google Shape;1112;p39"/>
          <p:cNvSpPr txBox="1">
            <a:spLocks noGrp="1"/>
          </p:cNvSpPr>
          <p:nvPr>
            <p:ph type="title"/>
          </p:nvPr>
        </p:nvSpPr>
        <p:spPr>
          <a:xfrm>
            <a:off x="609600" y="836878"/>
            <a:ext cx="10871200" cy="580760"/>
          </a:xfrm>
        </p:spPr>
        <p:txBody>
          <a:bodyPr/>
          <a:lstStyle/>
          <a:p>
            <a:pPr lvl="0" algn="r" rtl="1"/>
            <a:r>
              <a:rPr lang="ar-LB" b="1" dirty="0" smtClean="0"/>
              <a:t>إطار الكفاءة العالمي (مراجعة)</a:t>
            </a:r>
            <a:endParaRPr lang="en-US" b="1" dirty="0"/>
          </a:p>
        </p:txBody>
      </p:sp>
      <p:sp>
        <p:nvSpPr>
          <p:cNvPr id="1113" name="Google Shape;1113;p39"/>
          <p:cNvSpPr txBox="1">
            <a:spLocks noGrp="1"/>
          </p:cNvSpPr>
          <p:nvPr>
            <p:ph type="body" idx="1"/>
          </p:nvPr>
        </p:nvSpPr>
        <p:spPr>
          <a:xfrm>
            <a:off x="609600" y="1600201"/>
            <a:ext cx="10871200" cy="5037666"/>
          </a:xfrm>
        </p:spPr>
        <p:txBody>
          <a:bodyPr>
            <a:normAutofit fontScale="92500" lnSpcReduction="20000"/>
          </a:bodyPr>
          <a:lstStyle/>
          <a:p>
            <a:pPr lvl="0" algn="just" rtl="1"/>
            <a:r>
              <a:rPr lang="ar-LB" sz="2600" dirty="0" smtClean="0">
                <a:latin typeface="Simplified Arabic" panose="02020603050405020304" pitchFamily="18" charset="-78"/>
                <a:cs typeface="Simplified Arabic" panose="02020603050405020304" pitchFamily="18" charset="-78"/>
              </a:rPr>
              <a:t>في إطار الكفاءة العالمي (</a:t>
            </a:r>
            <a:r>
              <a:rPr lang="en-US" sz="2600" dirty="0">
                <a:latin typeface="Simplified Arabic" panose="02020603050405020304" pitchFamily="18" charset="-78"/>
                <a:cs typeface="Simplified Arabic" panose="02020603050405020304" pitchFamily="18" charset="-78"/>
              </a:rPr>
              <a:t>GPF</a:t>
            </a:r>
            <a:r>
              <a:rPr lang="ar-LB" sz="2600" dirty="0" smtClean="0">
                <a:latin typeface="Simplified Arabic" panose="02020603050405020304" pitchFamily="18" charset="-78"/>
                <a:cs typeface="Simplified Arabic" panose="02020603050405020304" pitchFamily="18" charset="-78"/>
              </a:rPr>
              <a:t>) مستويات كفاءة عالمية (</a:t>
            </a:r>
            <a:r>
              <a:rPr lang="en-US" sz="2600" b="1" dirty="0">
                <a:latin typeface="Simplified Arabic" panose="02020603050405020304" pitchFamily="18" charset="-78"/>
                <a:cs typeface="Simplified Arabic" panose="02020603050405020304" pitchFamily="18" charset="-78"/>
              </a:rPr>
              <a:t>GPLs</a:t>
            </a:r>
            <a:r>
              <a:rPr lang="ar-LB" sz="2600" dirty="0" smtClean="0">
                <a:latin typeface="Simplified Arabic" panose="02020603050405020304" pitchFamily="18" charset="-78"/>
                <a:cs typeface="Simplified Arabic" panose="02020603050405020304" pitchFamily="18" charset="-78"/>
              </a:rPr>
              <a:t>) وأدوات وصف الكفاءة العالمية (</a:t>
            </a:r>
            <a:r>
              <a:rPr lang="en-US" sz="2600" b="1" dirty="0">
                <a:latin typeface="Simplified Arabic" panose="02020603050405020304" pitchFamily="18" charset="-78"/>
                <a:cs typeface="Simplified Arabic" panose="02020603050405020304" pitchFamily="18" charset="-78"/>
              </a:rPr>
              <a:t>GPDs</a:t>
            </a:r>
            <a:r>
              <a:rPr lang="ar-LB" sz="2600" dirty="0" smtClean="0">
                <a:latin typeface="Simplified Arabic" panose="02020603050405020304" pitchFamily="18" charset="-78"/>
                <a:cs typeface="Simplified Arabic" panose="02020603050405020304" pitchFamily="18" charset="-78"/>
              </a:rPr>
              <a:t>)  للصفوف 1 إلى 9 في القراءة والرياضيات: </a:t>
            </a:r>
          </a:p>
          <a:p>
            <a:pPr lvl="0" algn="l"/>
            <a:endParaRPr lang="en-US" dirty="0"/>
          </a:p>
          <a:p>
            <a:pPr lvl="0"/>
            <a:endParaRPr lang="en-US" dirty="0"/>
          </a:p>
          <a:p>
            <a:pPr lvl="0"/>
            <a:endParaRPr lang="en-US" sz="2600" dirty="0">
              <a:latin typeface="Simplified Arabic" panose="02020603050405020304" pitchFamily="18" charset="-78"/>
              <a:cs typeface="Simplified Arabic" panose="02020603050405020304" pitchFamily="18" charset="-78"/>
            </a:endParaRPr>
          </a:p>
          <a:p>
            <a:pPr lvl="0"/>
            <a:endParaRPr lang="en-US" sz="2600" dirty="0">
              <a:latin typeface="Simplified Arabic" panose="02020603050405020304" pitchFamily="18" charset="-78"/>
              <a:cs typeface="Simplified Arabic" panose="02020603050405020304" pitchFamily="18" charset="-78"/>
            </a:endParaRPr>
          </a:p>
          <a:p>
            <a:pPr lvl="0"/>
            <a:endParaRPr lang="en-US" sz="2600" dirty="0">
              <a:latin typeface="Simplified Arabic" panose="02020603050405020304" pitchFamily="18" charset="-78"/>
              <a:cs typeface="Simplified Arabic" panose="02020603050405020304" pitchFamily="18" charset="-78"/>
            </a:endParaRPr>
          </a:p>
          <a:p>
            <a:pPr lvl="0"/>
            <a:endParaRPr lang="en-US" sz="2600" dirty="0">
              <a:latin typeface="Simplified Arabic" panose="02020603050405020304" pitchFamily="18" charset="-78"/>
              <a:cs typeface="Simplified Arabic" panose="02020603050405020304" pitchFamily="18" charset="-78"/>
            </a:endParaRPr>
          </a:p>
          <a:p>
            <a:pPr lvl="0" algn="just" rtl="1"/>
            <a:r>
              <a:rPr lang="ar-LB" sz="2600" dirty="0" smtClean="0">
                <a:latin typeface="Simplified Arabic" panose="02020603050405020304" pitchFamily="18" charset="-78"/>
                <a:cs typeface="Simplified Arabic" panose="02020603050405020304" pitchFamily="18" charset="-78"/>
              </a:rPr>
              <a:t>تصف أدوات وصف الكفاءة العالمية </a:t>
            </a:r>
            <a:r>
              <a:rPr lang="ar-LB" sz="2600" b="1" dirty="0" smtClean="0">
                <a:latin typeface="Simplified Arabic" panose="02020603050405020304" pitchFamily="18" charset="-78"/>
                <a:cs typeface="Simplified Arabic" panose="02020603050405020304" pitchFamily="18" charset="-78"/>
              </a:rPr>
              <a:t>الحدّ الأدنى من الكفاءة </a:t>
            </a:r>
            <a:r>
              <a:rPr lang="ar-LB" sz="2600" dirty="0" smtClean="0">
                <a:latin typeface="Simplified Arabic" panose="02020603050405020304" pitchFamily="18" charset="-78"/>
                <a:cs typeface="Simplified Arabic" panose="02020603050405020304" pitchFamily="18" charset="-78"/>
              </a:rPr>
              <a:t>لمستويات الكفاءة العالمية، أي الحدّ الأدنى من المعرفة والمهارات الضروري للتصنيف في كلّ من مستويات الكفاءة العالمية (حسب الصف وحسب الادة).</a:t>
            </a:r>
            <a:endParaRPr lang="en-US" sz="2600" dirty="0">
              <a:latin typeface="Simplified Arabic" panose="02020603050405020304" pitchFamily="18" charset="-78"/>
              <a:cs typeface="Simplified Arabic" panose="02020603050405020304" pitchFamily="18" charset="-78"/>
            </a:endParaRPr>
          </a:p>
          <a:p>
            <a:pPr lvl="0" algn="just" rtl="1"/>
            <a:r>
              <a:rPr lang="ar-LB" sz="2600" dirty="0" smtClean="0">
                <a:latin typeface="Simplified Arabic" panose="02020603050405020304" pitchFamily="18" charset="-78"/>
                <a:cs typeface="Simplified Arabic" panose="02020603050405020304" pitchFamily="18" charset="-78"/>
              </a:rPr>
              <a:t>أدوات وصف الكفاءة العالمية منظّمة بشكل هرمي </a:t>
            </a:r>
            <a:r>
              <a:rPr lang="ar-LB" sz="2600" b="1" dirty="0" smtClean="0">
                <a:latin typeface="Simplified Arabic" panose="02020603050405020304" pitchFamily="18" charset="-78"/>
                <a:cs typeface="Simplified Arabic" panose="02020603050405020304" pitchFamily="18" charset="-78"/>
              </a:rPr>
              <a:t>حسب المجالات، </a:t>
            </a:r>
            <a:r>
              <a:rPr lang="ar-LB" sz="2600" b="1" dirty="0" smtClean="0">
                <a:latin typeface="Simplified Arabic" panose="02020603050405020304" pitchFamily="18" charset="-78"/>
                <a:cs typeface="Simplified Arabic" panose="02020603050405020304" pitchFamily="18" charset="-78"/>
              </a:rPr>
              <a:t>والنواتج</a:t>
            </a:r>
            <a:r>
              <a:rPr lang="ar-LB" sz="2600" b="1" dirty="0" smtClean="0">
                <a:latin typeface="Simplified Arabic" panose="02020603050405020304" pitchFamily="18" charset="-78"/>
                <a:cs typeface="Simplified Arabic" panose="02020603050405020304" pitchFamily="18" charset="-78"/>
              </a:rPr>
              <a:t>، والنواتج الفرعية، والمعارف والمهارات/ </a:t>
            </a:r>
            <a:r>
              <a:rPr lang="ar-LB" sz="2600" dirty="0" smtClean="0">
                <a:latin typeface="Simplified Arabic" panose="02020603050405020304" pitchFamily="18" charset="-78"/>
                <a:cs typeface="Simplified Arabic" panose="02020603050405020304" pitchFamily="18" charset="-78"/>
              </a:rPr>
              <a:t>مع أدوات وصف لكلّ من المعارف والمهارات. </a:t>
            </a:r>
            <a:endParaRPr lang="en-US" sz="2600" dirty="0">
              <a:latin typeface="Simplified Arabic" panose="02020603050405020304" pitchFamily="18" charset="-78"/>
              <a:cs typeface="Simplified Arabic" panose="02020603050405020304" pitchFamily="18" charset="-78"/>
            </a:endParaRPr>
          </a:p>
          <a:p>
            <a:pPr lvl="0"/>
            <a:endParaRPr lang="en-US" dirty="0"/>
          </a:p>
          <a:p>
            <a:pPr lvl="0"/>
            <a:endParaRPr lang="en-US" dirty="0"/>
          </a:p>
          <a:p>
            <a:pPr lvl="0"/>
            <a:endParaRPr lang="en-US" dirty="0"/>
          </a:p>
          <a:p>
            <a:pPr lvl="0"/>
            <a:endParaRPr lang="en-US" dirty="0"/>
          </a:p>
        </p:txBody>
      </p:sp>
      <p:sp>
        <p:nvSpPr>
          <p:cNvPr id="42" name="Google Shape;685;g9c7fbe508c_0_1174"/>
          <p:cNvSpPr txBox="1"/>
          <p:nvPr/>
        </p:nvSpPr>
        <p:spPr>
          <a:xfrm>
            <a:off x="2754067" y="2469393"/>
            <a:ext cx="1518600" cy="523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ar-LB" sz="1400" b="1" i="0" u="none" strike="noStrike" cap="none" dirty="0" smtClean="0">
                <a:solidFill>
                  <a:schemeClr val="dk1"/>
                </a:solidFill>
                <a:latin typeface="Gill Sans"/>
                <a:ea typeface="Gill Sans"/>
                <a:cs typeface="Gill Sans"/>
                <a:sym typeface="Gill Sans"/>
              </a:rPr>
              <a:t>مؤشر مرجعي</a:t>
            </a:r>
          </a:p>
          <a:p>
            <a:pPr marL="0" marR="0" lvl="0" indent="0" algn="ctr" rtl="1">
              <a:lnSpc>
                <a:spcPct val="100000"/>
              </a:lnSpc>
              <a:spcBef>
                <a:spcPts val="0"/>
              </a:spcBef>
              <a:spcAft>
                <a:spcPts val="0"/>
              </a:spcAft>
              <a:buClr>
                <a:srgbClr val="000000"/>
              </a:buClr>
              <a:buSzPts val="1400"/>
              <a:buFont typeface="Arial"/>
              <a:buNone/>
            </a:pPr>
            <a:r>
              <a:rPr lang="ar-LB" b="1" dirty="0" smtClean="0">
                <a:solidFill>
                  <a:schemeClr val="dk1"/>
                </a:solidFill>
                <a:latin typeface="Gill Sans"/>
                <a:sym typeface="Gill Sans"/>
              </a:rPr>
              <a:t>يحقق جزئيًّا</a:t>
            </a:r>
            <a:endParaRPr sz="1400" b="0" i="0" u="none" strike="noStrike" cap="none" dirty="0">
              <a:solidFill>
                <a:srgbClr val="000000"/>
              </a:solidFill>
              <a:latin typeface="Arial"/>
              <a:ea typeface="Arial"/>
              <a:cs typeface="Arial"/>
              <a:sym typeface="Arial"/>
            </a:endParaRPr>
          </a:p>
        </p:txBody>
      </p:sp>
      <p:sp>
        <p:nvSpPr>
          <p:cNvPr id="43" name="Google Shape;686;g9c7fbe508c_0_1174"/>
          <p:cNvSpPr txBox="1"/>
          <p:nvPr/>
        </p:nvSpPr>
        <p:spPr>
          <a:xfrm>
            <a:off x="5041542" y="2469393"/>
            <a:ext cx="1518600" cy="523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ar-LB" sz="1400" b="1" i="0" u="none" strike="noStrike" cap="none" dirty="0" smtClean="0">
                <a:solidFill>
                  <a:srgbClr val="651D32"/>
                </a:solidFill>
                <a:latin typeface="Gill Sans"/>
                <a:ea typeface="Gill Sans"/>
                <a:cs typeface="Gill Sans"/>
                <a:sym typeface="Gill Sans"/>
              </a:rPr>
              <a:t>مؤشر مرجعي </a:t>
            </a:r>
          </a:p>
          <a:p>
            <a:pPr marL="0" marR="0" lvl="0" indent="0" algn="ctr" rtl="0">
              <a:lnSpc>
                <a:spcPct val="100000"/>
              </a:lnSpc>
              <a:spcBef>
                <a:spcPts val="0"/>
              </a:spcBef>
              <a:spcAft>
                <a:spcPts val="0"/>
              </a:spcAft>
              <a:buClr>
                <a:srgbClr val="000000"/>
              </a:buClr>
              <a:buSzPts val="1400"/>
              <a:buFont typeface="Arial"/>
              <a:buNone/>
            </a:pPr>
            <a:r>
              <a:rPr lang="ar-LB" b="1" dirty="0" smtClean="0">
                <a:solidFill>
                  <a:srgbClr val="651D32"/>
                </a:solidFill>
                <a:latin typeface="Gill Sans"/>
                <a:ea typeface="Gill Sans"/>
                <a:cs typeface="Gill Sans"/>
                <a:sym typeface="Gill Sans"/>
              </a:rPr>
              <a:t>يحقق</a:t>
            </a:r>
            <a:endParaRPr sz="1400" b="0" i="0" u="none" strike="noStrike" cap="none" dirty="0">
              <a:solidFill>
                <a:srgbClr val="651D32"/>
              </a:solidFill>
              <a:sym typeface="Arial"/>
            </a:endParaRPr>
          </a:p>
        </p:txBody>
      </p:sp>
      <p:sp>
        <p:nvSpPr>
          <p:cNvPr id="44" name="Google Shape;687;g9c7fbe508c_0_1174"/>
          <p:cNvSpPr txBox="1"/>
          <p:nvPr/>
        </p:nvSpPr>
        <p:spPr>
          <a:xfrm>
            <a:off x="7316326" y="2469393"/>
            <a:ext cx="1518600" cy="523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ar-LB" sz="1400" b="1" i="0" u="none" strike="noStrike" cap="none" dirty="0" smtClean="0">
                <a:solidFill>
                  <a:schemeClr val="dk1"/>
                </a:solidFill>
                <a:latin typeface="Gill Sans"/>
                <a:ea typeface="Gill Sans"/>
                <a:cs typeface="Gill Sans"/>
                <a:sym typeface="Gill Sans"/>
              </a:rPr>
              <a:t>مؤشر مرجعي</a:t>
            </a:r>
          </a:p>
          <a:p>
            <a:pPr marL="0" marR="0" lvl="0" indent="0" algn="ctr" rtl="0">
              <a:lnSpc>
                <a:spcPct val="100000"/>
              </a:lnSpc>
              <a:spcBef>
                <a:spcPts val="0"/>
              </a:spcBef>
              <a:spcAft>
                <a:spcPts val="0"/>
              </a:spcAft>
              <a:buClr>
                <a:srgbClr val="000000"/>
              </a:buClr>
              <a:buSzPts val="1400"/>
              <a:buFont typeface="Arial"/>
              <a:buNone/>
            </a:pPr>
            <a:r>
              <a:rPr lang="ar-LB" b="1" dirty="0" smtClean="0">
                <a:solidFill>
                  <a:schemeClr val="dk1"/>
                </a:solidFill>
                <a:latin typeface="Gill Sans"/>
                <a:ea typeface="Gill Sans"/>
                <a:cs typeface="Gill Sans"/>
                <a:sym typeface="Gill Sans"/>
              </a:rPr>
              <a:t>يتخطى</a:t>
            </a:r>
            <a:endParaRPr sz="1400" b="0" i="0" u="none" strike="noStrike" cap="none" dirty="0">
              <a:solidFill>
                <a:srgbClr val="000000"/>
              </a:solidFill>
              <a:latin typeface="Arial"/>
              <a:ea typeface="Arial"/>
              <a:cs typeface="Arial"/>
              <a:sym typeface="Arial"/>
            </a:endParaRPr>
          </a:p>
        </p:txBody>
      </p:sp>
      <p:cxnSp>
        <p:nvCxnSpPr>
          <p:cNvPr id="45" name="Google Shape;698;g9c7fbe508c_0_1174"/>
          <p:cNvCxnSpPr/>
          <p:nvPr/>
        </p:nvCxnSpPr>
        <p:spPr>
          <a:xfrm>
            <a:off x="3514935" y="3095173"/>
            <a:ext cx="0" cy="1016700"/>
          </a:xfrm>
          <a:prstGeom prst="straightConnector1">
            <a:avLst/>
          </a:prstGeom>
          <a:noFill/>
          <a:ln w="28575" cap="flat" cmpd="sng">
            <a:solidFill>
              <a:schemeClr val="tx1"/>
            </a:solidFill>
            <a:prstDash val="dot"/>
            <a:round/>
            <a:headEnd type="none" w="sm" len="sm"/>
            <a:tailEnd type="none" w="sm" len="sm"/>
          </a:ln>
          <a:effectLst>
            <a:outerShdw blurRad="40000" dist="20000" dir="5400000" rotWithShape="0">
              <a:srgbClr val="000000">
                <a:alpha val="36470"/>
              </a:srgbClr>
            </a:outerShdw>
          </a:effectLst>
        </p:spPr>
      </p:cxnSp>
      <p:cxnSp>
        <p:nvCxnSpPr>
          <p:cNvPr id="46" name="Google Shape;699;g9c7fbe508c_0_1174"/>
          <p:cNvCxnSpPr/>
          <p:nvPr/>
        </p:nvCxnSpPr>
        <p:spPr>
          <a:xfrm>
            <a:off x="5800842" y="3095173"/>
            <a:ext cx="0" cy="1032900"/>
          </a:xfrm>
          <a:prstGeom prst="straightConnector1">
            <a:avLst/>
          </a:prstGeom>
          <a:noFill/>
          <a:ln w="28575" cap="flat" cmpd="sng">
            <a:solidFill>
              <a:srgbClr val="651D32"/>
            </a:solidFill>
            <a:prstDash val="dot"/>
            <a:round/>
            <a:headEnd type="none" w="sm" len="sm"/>
            <a:tailEnd type="none" w="sm" len="sm"/>
          </a:ln>
          <a:effectLst>
            <a:outerShdw blurRad="40000" dist="20000" dir="5400000" rotWithShape="0">
              <a:srgbClr val="000000">
                <a:alpha val="36470"/>
              </a:srgbClr>
            </a:outerShdw>
          </a:effectLst>
        </p:spPr>
      </p:cxnSp>
      <p:cxnSp>
        <p:nvCxnSpPr>
          <p:cNvPr id="47" name="Google Shape;700;g9c7fbe508c_0_1174"/>
          <p:cNvCxnSpPr/>
          <p:nvPr/>
        </p:nvCxnSpPr>
        <p:spPr>
          <a:xfrm>
            <a:off x="8075605" y="3084248"/>
            <a:ext cx="0" cy="1001700"/>
          </a:xfrm>
          <a:prstGeom prst="straightConnector1">
            <a:avLst/>
          </a:prstGeom>
          <a:noFill/>
          <a:ln w="28575" cap="flat" cmpd="sng">
            <a:solidFill>
              <a:schemeClr val="tx1"/>
            </a:solidFill>
            <a:prstDash val="dot"/>
            <a:round/>
            <a:headEnd type="none" w="sm" len="sm"/>
            <a:tailEnd type="none" w="sm" len="sm"/>
          </a:ln>
          <a:effectLst>
            <a:outerShdw blurRad="40000" dist="20000" dir="5400000" rotWithShape="0">
              <a:srgbClr val="000000">
                <a:alpha val="36470"/>
              </a:srgbClr>
            </a:outerShdw>
          </a:effectLst>
        </p:spPr>
      </p:cxnSp>
      <p:grpSp>
        <p:nvGrpSpPr>
          <p:cNvPr id="48" name="Group 47"/>
          <p:cNvGrpSpPr/>
          <p:nvPr/>
        </p:nvGrpSpPr>
        <p:grpSpPr>
          <a:xfrm>
            <a:off x="1238338" y="3246986"/>
            <a:ext cx="9715325" cy="1133554"/>
            <a:chOff x="1565875" y="5103525"/>
            <a:chExt cx="9715325" cy="1371600"/>
          </a:xfrm>
        </p:grpSpPr>
        <p:sp>
          <p:nvSpPr>
            <p:cNvPr id="49" name="Google Shape;592;g9e221870aa_0_0"/>
            <p:cNvSpPr/>
            <p:nvPr/>
          </p:nvSpPr>
          <p:spPr>
            <a:xfrm>
              <a:off x="1565875" y="5103525"/>
              <a:ext cx="9715325" cy="1371600"/>
            </a:xfrm>
            <a:prstGeom prst="rightArrow">
              <a:avLst>
                <a:gd name="adj1" fmla="val 50000"/>
                <a:gd name="adj2" fmla="val 50000"/>
              </a:avLst>
            </a:prstGeom>
            <a:solidFill>
              <a:srgbClr val="651D3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 name="Google Shape;593;g9e221870aa_0_0"/>
            <p:cNvSpPr/>
            <p:nvPr/>
          </p:nvSpPr>
          <p:spPr>
            <a:xfrm>
              <a:off x="1700450" y="5514975"/>
              <a:ext cx="2103120" cy="548700"/>
            </a:xfrm>
            <a:prstGeom prst="roundRect">
              <a:avLst>
                <a:gd name="adj" fmla="val 16667"/>
              </a:avLst>
            </a:prstGeom>
            <a:solidFill>
              <a:schemeClr val="bg2">
                <a:lumMod val="40000"/>
                <a:lumOff val="60000"/>
              </a:schemeClr>
            </a:solidFill>
            <a:ln w="25400" cap="flat" cmpd="sng">
              <a:solidFill>
                <a:srgbClr val="FFFFFF"/>
              </a:solidFill>
              <a:prstDash val="solid"/>
              <a:round/>
              <a:headEnd type="none" w="sm" len="sm"/>
              <a:tailEnd type="none" w="sm" len="sm"/>
            </a:ln>
          </p:spPr>
          <p:txBody>
            <a:bodyPr spcFirstLastPara="1" wrap="square" lIns="0" tIns="91425" rIns="0" bIns="91425" anchor="ctr" anchorCtr="0">
              <a:noAutofit/>
            </a:bodyPr>
            <a:lstStyle/>
            <a:p>
              <a:pPr lvl="0" algn="ctr" rtl="1"/>
              <a:r>
                <a:rPr lang="ar-LB" sz="1200" b="1" dirty="0">
                  <a:solidFill>
                    <a:schemeClr val="bg1"/>
                  </a:solidFill>
                  <a:latin typeface="Simplified Arabic" panose="02020603050405020304" pitchFamily="18" charset="-78"/>
                  <a:cs typeface="Simplified Arabic" panose="02020603050405020304" pitchFamily="18" charset="-78"/>
                </a:rPr>
                <a:t>يحقق أقلّ من التحقيق الجزئي للحدّ الأدنى العالمي من الكفاءة</a:t>
              </a:r>
            </a:p>
          </p:txBody>
        </p:sp>
        <p:sp>
          <p:nvSpPr>
            <p:cNvPr id="51" name="Google Shape;595;g9e221870aa_0_0"/>
            <p:cNvSpPr/>
            <p:nvPr/>
          </p:nvSpPr>
          <p:spPr>
            <a:xfrm>
              <a:off x="3965128" y="5514975"/>
              <a:ext cx="2103120" cy="548700"/>
            </a:xfrm>
            <a:prstGeom prst="roundRect">
              <a:avLst>
                <a:gd name="adj" fmla="val 16667"/>
              </a:avLst>
            </a:prstGeom>
            <a:solidFill>
              <a:schemeClr val="bg2">
                <a:lumMod val="60000"/>
                <a:lumOff val="40000"/>
              </a:schemeClr>
            </a:solidFill>
            <a:ln w="25400" cap="flat" cmpd="sng">
              <a:solidFill>
                <a:srgbClr val="FFFFFF"/>
              </a:solidFill>
              <a:prstDash val="solid"/>
              <a:round/>
              <a:headEnd type="none" w="sm" len="sm"/>
              <a:tailEnd type="none" w="sm" len="sm"/>
            </a:ln>
          </p:spPr>
          <p:txBody>
            <a:bodyPr spcFirstLastPara="1" wrap="square" lIns="0" tIns="91425" rIns="0" bIns="91425" anchor="ctr" anchorCtr="0">
              <a:noAutofit/>
            </a:bodyPr>
            <a:lstStyle/>
            <a:p>
              <a:pPr lvl="0" algn="ctr" rtl="1">
                <a:lnSpc>
                  <a:spcPct val="90000"/>
                </a:lnSpc>
                <a:buClr>
                  <a:srgbClr val="FFFFFF"/>
                </a:buClr>
                <a:buSzPts val="1400"/>
              </a:pPr>
              <a:r>
                <a:rPr lang="ar-LB" sz="1200" b="1" dirty="0">
                  <a:solidFill>
                    <a:schemeClr val="bg1"/>
                  </a:solidFill>
                  <a:latin typeface="Simplified Arabic" panose="02020603050405020304" pitchFamily="18" charset="-78"/>
                  <a:cs typeface="Simplified Arabic" panose="02020603050405020304" pitchFamily="18" charset="-78"/>
                </a:rPr>
                <a:t>يحقق جزئيًّا الحدّ الأدنى العالمي من الكفاءة</a:t>
              </a:r>
              <a:endParaRPr lang="en-US" sz="1600" b="1" dirty="0">
                <a:solidFill>
                  <a:schemeClr val="bg1"/>
                </a:solidFill>
              </a:endParaRPr>
            </a:p>
          </p:txBody>
        </p:sp>
        <p:sp>
          <p:nvSpPr>
            <p:cNvPr id="52" name="Google Shape;597;g9e221870aa_0_0"/>
            <p:cNvSpPr/>
            <p:nvPr/>
          </p:nvSpPr>
          <p:spPr>
            <a:xfrm>
              <a:off x="6229806" y="5514975"/>
              <a:ext cx="2103120" cy="548700"/>
            </a:xfrm>
            <a:prstGeom prst="roundRect">
              <a:avLst>
                <a:gd name="adj" fmla="val 16667"/>
              </a:avLst>
            </a:prstGeom>
            <a:solidFill>
              <a:schemeClr val="bg2"/>
            </a:solidFill>
            <a:ln w="25400" cap="flat" cmpd="sng">
              <a:solidFill>
                <a:srgbClr val="FFFFFF"/>
              </a:solidFill>
              <a:prstDash val="solid"/>
              <a:round/>
              <a:headEnd type="none" w="sm" len="sm"/>
              <a:tailEnd type="none" w="sm" len="sm"/>
            </a:ln>
          </p:spPr>
          <p:txBody>
            <a:bodyPr spcFirstLastPara="1" wrap="square" lIns="0" tIns="91425" rIns="0" bIns="91425" anchor="ctr" anchorCtr="0">
              <a:noAutofit/>
            </a:bodyPr>
            <a:lstStyle/>
            <a:p>
              <a:pPr lvl="0" algn="ctr" rtl="1">
                <a:lnSpc>
                  <a:spcPct val="90000"/>
                </a:lnSpc>
                <a:buClr>
                  <a:srgbClr val="FFFFFF"/>
                </a:buClr>
                <a:buSzPts val="1400"/>
              </a:pPr>
              <a:r>
                <a:rPr lang="ar-LB" sz="1200" b="1" dirty="0">
                  <a:solidFill>
                    <a:schemeClr val="bg1"/>
                  </a:solidFill>
                  <a:latin typeface="Simplified Arabic" panose="02020603050405020304" pitchFamily="18" charset="-78"/>
                  <a:cs typeface="Simplified Arabic" panose="02020603050405020304" pitchFamily="18" charset="-78"/>
                </a:rPr>
                <a:t>يحقق الحدّ الأدنى العالمي من الكفاءة</a:t>
              </a:r>
              <a:endParaRPr lang="en-US" sz="1600" b="1" dirty="0">
                <a:solidFill>
                  <a:schemeClr val="bg1"/>
                </a:solidFill>
              </a:endParaRPr>
            </a:p>
          </p:txBody>
        </p:sp>
        <p:sp>
          <p:nvSpPr>
            <p:cNvPr id="53" name="Google Shape;599;g9e221870aa_0_0"/>
            <p:cNvSpPr/>
            <p:nvPr/>
          </p:nvSpPr>
          <p:spPr>
            <a:xfrm>
              <a:off x="8494484" y="5514975"/>
              <a:ext cx="2103120" cy="548700"/>
            </a:xfrm>
            <a:prstGeom prst="roundRect">
              <a:avLst>
                <a:gd name="adj" fmla="val 16667"/>
              </a:avLst>
            </a:prstGeom>
            <a:solidFill>
              <a:srgbClr val="000000"/>
            </a:solidFill>
            <a:ln w="25400" cap="flat" cmpd="sng">
              <a:solidFill>
                <a:srgbClr val="FFFFFF"/>
              </a:solidFill>
              <a:prstDash val="solid"/>
              <a:round/>
              <a:headEnd type="none" w="sm" len="sm"/>
              <a:tailEnd type="none" w="sm" len="sm"/>
            </a:ln>
          </p:spPr>
          <p:txBody>
            <a:bodyPr spcFirstLastPara="1" wrap="square" lIns="0" tIns="91425" rIns="0" bIns="91425" anchor="ctr" anchorCtr="0">
              <a:noAutofit/>
            </a:bodyPr>
            <a:lstStyle/>
            <a:p>
              <a:pPr lvl="0" algn="ctr" rtl="1"/>
              <a:r>
                <a:rPr lang="ar-LB" sz="1200" b="1" dirty="0">
                  <a:solidFill>
                    <a:schemeClr val="bg1"/>
                  </a:solidFill>
                  <a:latin typeface="Simplified Arabic" panose="02020603050405020304" pitchFamily="18" charset="-78"/>
                  <a:cs typeface="Simplified Arabic" panose="02020603050405020304" pitchFamily="18" charset="-78"/>
                </a:rPr>
                <a:t>يتخطّى الحدّ الأدنى العالمي من الكفاءة</a:t>
              </a:r>
              <a:endParaRPr lang="en-US" sz="1200" b="1" dirty="0">
                <a:solidFill>
                  <a:schemeClr val="bg1"/>
                </a:solidFill>
                <a:latin typeface="Simplified Arabic" panose="02020603050405020304" pitchFamily="18" charset="-78"/>
                <a:cs typeface="Simplified Arabic" panose="02020603050405020304" pitchFamily="18" charset="-78"/>
              </a:endParaRPr>
            </a:p>
          </p:txBody>
        </p:sp>
      </p:grpSp>
      <p:sp>
        <p:nvSpPr>
          <p:cNvPr id="54" name="Google Shape;1139;p39"/>
          <p:cNvSpPr txBox="1"/>
          <p:nvPr/>
        </p:nvSpPr>
        <p:spPr>
          <a:xfrm>
            <a:off x="1652357" y="4225719"/>
            <a:ext cx="1518600" cy="307736"/>
          </a:xfrm>
          <a:prstGeom prst="rect">
            <a:avLst/>
          </a:prstGeom>
          <a:solidFill>
            <a:schemeClr val="bg1"/>
          </a:solidFill>
          <a:ln w="9525" cap="flat" cmpd="sng">
            <a:solidFill>
              <a:schemeClr val="bg2">
                <a:lumMod val="40000"/>
                <a:lumOff val="60000"/>
              </a:schemeClr>
            </a:solidFill>
            <a:prstDash val="dash"/>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ar-LB" sz="1400" b="1" i="0" u="none" strike="noStrike" cap="none" dirty="0" smtClean="0">
                <a:solidFill>
                  <a:schemeClr val="bg2">
                    <a:lumMod val="40000"/>
                    <a:lumOff val="60000"/>
                  </a:schemeClr>
                </a:solidFill>
                <a:latin typeface="+mj-lt"/>
                <a:ea typeface="Gill Sans"/>
                <a:cs typeface="Gill Sans"/>
                <a:sym typeface="Gill Sans"/>
              </a:rPr>
              <a:t>لآ أداة وصف</a:t>
            </a:r>
            <a:endParaRPr sz="1400" b="0" i="0" u="none" strike="noStrike" cap="none" dirty="0">
              <a:solidFill>
                <a:schemeClr val="bg2">
                  <a:lumMod val="40000"/>
                  <a:lumOff val="60000"/>
                </a:schemeClr>
              </a:solidFill>
              <a:latin typeface="+mj-lt"/>
              <a:sym typeface="Arial"/>
            </a:endParaRPr>
          </a:p>
        </p:txBody>
      </p:sp>
      <p:sp>
        <p:nvSpPr>
          <p:cNvPr id="55" name="Google Shape;1139;p39"/>
          <p:cNvSpPr txBox="1"/>
          <p:nvPr/>
        </p:nvSpPr>
        <p:spPr>
          <a:xfrm>
            <a:off x="3881913" y="4225719"/>
            <a:ext cx="1518600" cy="523180"/>
          </a:xfrm>
          <a:prstGeom prst="rect">
            <a:avLst/>
          </a:prstGeom>
          <a:solidFill>
            <a:schemeClr val="bg1"/>
          </a:solidFill>
          <a:ln w="9525" cap="flat" cmpd="sng">
            <a:solidFill>
              <a:schemeClr val="bg2">
                <a:lumMod val="60000"/>
                <a:lumOff val="40000"/>
              </a:schemeClr>
            </a:solidFill>
            <a:prstDash val="dash"/>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ar-LB" sz="1400" b="1" i="0" u="none" strike="noStrike" cap="none" dirty="0" smtClean="0">
                <a:solidFill>
                  <a:schemeClr val="bg2">
                    <a:lumMod val="60000"/>
                    <a:lumOff val="40000"/>
                  </a:schemeClr>
                </a:solidFill>
                <a:latin typeface="+mj-lt"/>
                <a:ea typeface="Gill Sans"/>
                <a:cs typeface="Gill Sans"/>
                <a:sym typeface="Gill Sans"/>
              </a:rPr>
              <a:t>يحقق جزئيًّا أداة الوصف</a:t>
            </a:r>
            <a:endParaRPr sz="1400" b="0" i="0" u="none" strike="noStrike" cap="none" dirty="0">
              <a:solidFill>
                <a:schemeClr val="bg2">
                  <a:lumMod val="60000"/>
                  <a:lumOff val="40000"/>
                </a:schemeClr>
              </a:solidFill>
              <a:latin typeface="+mj-lt"/>
              <a:sym typeface="Arial"/>
            </a:endParaRPr>
          </a:p>
        </p:txBody>
      </p:sp>
      <p:sp>
        <p:nvSpPr>
          <p:cNvPr id="56" name="Google Shape;1139;p39"/>
          <p:cNvSpPr txBox="1"/>
          <p:nvPr/>
        </p:nvSpPr>
        <p:spPr>
          <a:xfrm>
            <a:off x="6167913" y="4225719"/>
            <a:ext cx="1518600" cy="307736"/>
          </a:xfrm>
          <a:prstGeom prst="rect">
            <a:avLst/>
          </a:prstGeom>
          <a:solidFill>
            <a:schemeClr val="bg1"/>
          </a:solidFill>
          <a:ln w="9525" cap="flat" cmpd="sng">
            <a:solidFill>
              <a:schemeClr val="bg2"/>
            </a:solidFill>
            <a:prstDash val="dash"/>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ar-LB" sz="1400" b="1" i="0" u="none" strike="noStrike" cap="none" dirty="0" smtClean="0">
                <a:solidFill>
                  <a:schemeClr val="bg2"/>
                </a:solidFill>
                <a:latin typeface="+mj-lt"/>
                <a:ea typeface="Gill Sans"/>
                <a:cs typeface="Gill Sans"/>
                <a:sym typeface="Gill Sans"/>
              </a:rPr>
              <a:t>يحقق أداة الوصف</a:t>
            </a:r>
            <a:endParaRPr sz="1400" b="0" i="0" u="none" strike="noStrike" cap="none" dirty="0">
              <a:solidFill>
                <a:schemeClr val="bg2"/>
              </a:solidFill>
              <a:latin typeface="+mj-lt"/>
              <a:sym typeface="Arial"/>
            </a:endParaRPr>
          </a:p>
        </p:txBody>
      </p:sp>
      <p:sp>
        <p:nvSpPr>
          <p:cNvPr id="57" name="Google Shape;1139;p39"/>
          <p:cNvSpPr txBox="1"/>
          <p:nvPr/>
        </p:nvSpPr>
        <p:spPr>
          <a:xfrm>
            <a:off x="8442623" y="4225719"/>
            <a:ext cx="1518600" cy="307736"/>
          </a:xfrm>
          <a:prstGeom prst="rect">
            <a:avLst/>
          </a:prstGeom>
          <a:solidFill>
            <a:schemeClr val="bg1"/>
          </a:solidFill>
          <a:ln w="9525" cap="flat" cmpd="sng">
            <a:solidFill>
              <a:schemeClr val="tx1"/>
            </a:solidFill>
            <a:prstDash val="dash"/>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ar-LB" sz="1400" b="1" i="0" u="none" strike="noStrike" cap="none" dirty="0" smtClean="0">
                <a:solidFill>
                  <a:schemeClr val="tx1"/>
                </a:solidFill>
                <a:latin typeface="+mj-lt"/>
                <a:ea typeface="Gill Sans"/>
                <a:cs typeface="Gill Sans"/>
                <a:sym typeface="Gill Sans"/>
              </a:rPr>
              <a:t>يتخطى أداة الوصف</a:t>
            </a:r>
            <a:endParaRPr sz="1400" b="0" i="0" u="none" strike="noStrike" cap="none" dirty="0">
              <a:solidFill>
                <a:schemeClr val="tx1"/>
              </a:solidFill>
              <a:latin typeface="+mj-lt"/>
              <a:sym typeface="Arial"/>
            </a:endParaRPr>
          </a:p>
        </p:txBody>
      </p:sp>
      <p:pic>
        <p:nvPicPr>
          <p:cNvPr id="2" name="Picture 1" descr="A black and white logo&#10;&#10;Description automatically generated with low confidence">
            <a:extLst>
              <a:ext uri="{FF2B5EF4-FFF2-40B4-BE49-F238E27FC236}">
                <a16:creationId xmlns:a16="http://schemas.microsoft.com/office/drawing/2014/main" xmlns="" id="{A5AD4900-1CCC-53BF-B623-4ACC6327FF2B}"/>
              </a:ext>
            </a:extLst>
          </p:cNvPr>
          <p:cNvPicPr>
            <a:picLocks noChangeAspect="1"/>
          </p:cNvPicPr>
          <p:nvPr/>
        </p:nvPicPr>
        <p:blipFill rotWithShape="1">
          <a:blip r:embed="rId3"/>
          <a:srcRect l="56736" t="15091" r="16052" b="56378"/>
          <a:stretch/>
        </p:blipFill>
        <p:spPr>
          <a:xfrm>
            <a:off x="11085812" y="5960933"/>
            <a:ext cx="789975" cy="640080"/>
          </a:xfrm>
          <a:prstGeom prst="rect">
            <a:avLst/>
          </a:prstGeom>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1139"/>
        <p:cNvGrpSpPr/>
        <p:nvPr/>
      </p:nvGrpSpPr>
      <p:grpSpPr>
        <a:xfrm>
          <a:off x="0" y="0"/>
          <a:ext cx="0" cy="0"/>
          <a:chOff x="0" y="0"/>
          <a:chExt cx="0" cy="0"/>
        </a:xfrm>
      </p:grpSpPr>
      <p:sp>
        <p:nvSpPr>
          <p:cNvPr id="1140" name="Google Shape;1140;p40"/>
          <p:cNvSpPr txBox="1">
            <a:spLocks noGrp="1"/>
          </p:cNvSpPr>
          <p:nvPr>
            <p:ph type="title"/>
          </p:nvPr>
        </p:nvSpPr>
        <p:spPr>
          <a:xfrm>
            <a:off x="609600" y="836838"/>
            <a:ext cx="10871200" cy="580800"/>
          </a:xfrm>
        </p:spPr>
        <p:txBody>
          <a:bodyPr/>
          <a:lstStyle/>
          <a:p>
            <a:pPr lvl="0" algn="r" rtl="1"/>
            <a:r>
              <a:rPr lang="ar-LB" b="1" dirty="0"/>
              <a:t>إطار الكفاءة العالمي (</a:t>
            </a:r>
            <a:r>
              <a:rPr lang="ar-LB" b="1" dirty="0" smtClean="0"/>
              <a:t>مثل)</a:t>
            </a:r>
            <a:endParaRPr lang="en-US" dirty="0"/>
          </a:p>
        </p:txBody>
      </p:sp>
      <p:sp>
        <p:nvSpPr>
          <p:cNvPr id="1142" name="Google Shape;1142;p40"/>
          <p:cNvSpPr/>
          <p:nvPr/>
        </p:nvSpPr>
        <p:spPr>
          <a:xfrm>
            <a:off x="609600" y="490638"/>
            <a:ext cx="670200" cy="692400"/>
          </a:xfrm>
          <a:prstGeom prst="plus">
            <a:avLst>
              <a:gd name="adj" fmla="val 25000"/>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aphicFrame>
        <p:nvGraphicFramePr>
          <p:cNvPr id="4" name="Table 3"/>
          <p:cNvGraphicFramePr>
            <a:graphicFrameLocks noGrp="1"/>
          </p:cNvGraphicFramePr>
          <p:nvPr>
            <p:extLst>
              <p:ext uri="{D42A27DB-BD31-4B8C-83A1-F6EECF244321}">
                <p14:modId xmlns:p14="http://schemas.microsoft.com/office/powerpoint/2010/main" val="37646488"/>
              </p:ext>
            </p:extLst>
          </p:nvPr>
        </p:nvGraphicFramePr>
        <p:xfrm>
          <a:off x="609600" y="1520059"/>
          <a:ext cx="10872217" cy="3494098"/>
        </p:xfrm>
        <a:graphic>
          <a:graphicData uri="http://schemas.openxmlformats.org/drawingml/2006/table">
            <a:tbl>
              <a:tblPr rtl="1" firstRow="1" firstCol="1" bandRow="1"/>
              <a:tblGrid>
                <a:gridCol w="418339">
                  <a:extLst>
                    <a:ext uri="{9D8B030D-6E8A-4147-A177-3AD203B41FA5}">
                      <a16:colId xmlns:a16="http://schemas.microsoft.com/office/drawing/2014/main" xmlns="" val="2240666376"/>
                    </a:ext>
                  </a:extLst>
                </a:gridCol>
                <a:gridCol w="936328">
                  <a:extLst>
                    <a:ext uri="{9D8B030D-6E8A-4147-A177-3AD203B41FA5}">
                      <a16:colId xmlns:a16="http://schemas.microsoft.com/office/drawing/2014/main" xmlns="" val="1619230188"/>
                    </a:ext>
                  </a:extLst>
                </a:gridCol>
                <a:gridCol w="2533662">
                  <a:extLst>
                    <a:ext uri="{9D8B030D-6E8A-4147-A177-3AD203B41FA5}">
                      <a16:colId xmlns:a16="http://schemas.microsoft.com/office/drawing/2014/main" xmlns="" val="3908129925"/>
                    </a:ext>
                  </a:extLst>
                </a:gridCol>
                <a:gridCol w="965893">
                  <a:extLst>
                    <a:ext uri="{9D8B030D-6E8A-4147-A177-3AD203B41FA5}">
                      <a16:colId xmlns:a16="http://schemas.microsoft.com/office/drawing/2014/main" xmlns="" val="3480086365"/>
                    </a:ext>
                  </a:extLst>
                </a:gridCol>
                <a:gridCol w="2548009">
                  <a:extLst>
                    <a:ext uri="{9D8B030D-6E8A-4147-A177-3AD203B41FA5}">
                      <a16:colId xmlns:a16="http://schemas.microsoft.com/office/drawing/2014/main" xmlns="" val="1257919095"/>
                    </a:ext>
                  </a:extLst>
                </a:gridCol>
                <a:gridCol w="1053147">
                  <a:extLst>
                    <a:ext uri="{9D8B030D-6E8A-4147-A177-3AD203B41FA5}">
                      <a16:colId xmlns:a16="http://schemas.microsoft.com/office/drawing/2014/main" xmlns="" val="1363611056"/>
                    </a:ext>
                  </a:extLst>
                </a:gridCol>
                <a:gridCol w="2416839">
                  <a:extLst>
                    <a:ext uri="{9D8B030D-6E8A-4147-A177-3AD203B41FA5}">
                      <a16:colId xmlns:a16="http://schemas.microsoft.com/office/drawing/2014/main" xmlns="" val="2583736590"/>
                    </a:ext>
                  </a:extLst>
                </a:gridCol>
              </a:tblGrid>
              <a:tr h="239829">
                <a:tc>
                  <a:txBody>
                    <a:bodyPr/>
                    <a:lstStyle/>
                    <a:p>
                      <a:pPr marL="0" marR="0" algn="ctr" rtl="1">
                        <a:spcBef>
                          <a:spcPts val="0"/>
                        </a:spcBef>
                        <a:spcAft>
                          <a:spcPts val="0"/>
                        </a:spcAft>
                      </a:pPr>
                      <a:r>
                        <a:rPr lang="en-US" sz="1800" b="1" dirty="0">
                          <a:solidFill>
                            <a:srgbClr val="FFFFFF"/>
                          </a:solidFill>
                          <a:effectLst/>
                          <a:latin typeface="Simplified Arabic" panose="02020603050405020304" pitchFamily="18" charset="-78"/>
                          <a:ea typeface="Times New Roman" panose="02020603050405020304" pitchFamily="18" charset="0"/>
                          <a:cs typeface="Simplified Arabic" panose="02020603050405020304" pitchFamily="18" charset="-78"/>
                        </a:rPr>
                        <a:t> </a:t>
                      </a:r>
                    </a:p>
                  </a:txBody>
                  <a:tcPr marL="19318" marR="19318" marT="0" marB="0">
                    <a:lnL>
                      <a:noFill/>
                    </a:lnL>
                    <a:lnR>
                      <a:noFill/>
                    </a:lnR>
                    <a:lnT>
                      <a:noFill/>
                    </a:lnT>
                    <a:lnB w="12700" cap="flat" cmpd="sng" algn="ctr">
                      <a:solidFill>
                        <a:srgbClr val="000000"/>
                      </a:solidFill>
                      <a:prstDash val="solid"/>
                      <a:round/>
                      <a:headEnd type="none" w="med" len="med"/>
                      <a:tailEnd type="none" w="med" len="med"/>
                    </a:lnB>
                    <a:solidFill>
                      <a:srgbClr val="651D32"/>
                    </a:solidFill>
                  </a:tcPr>
                </a:tc>
                <a:tc gridSpan="2">
                  <a:txBody>
                    <a:bodyPr/>
                    <a:lstStyle/>
                    <a:p>
                      <a:pPr marL="0" marR="0" algn="ctr" rtl="1">
                        <a:spcBef>
                          <a:spcPts val="0"/>
                        </a:spcBef>
                        <a:spcAft>
                          <a:spcPts val="0"/>
                        </a:spcAft>
                      </a:pPr>
                      <a:r>
                        <a:rPr lang="ar-LB" sz="1800" b="1" dirty="0" smtClean="0">
                          <a:solidFill>
                            <a:srgbClr val="FFFFFF"/>
                          </a:solidFill>
                          <a:effectLst/>
                          <a:latin typeface="Simplified Arabic" panose="02020603050405020304" pitchFamily="18" charset="-78"/>
                          <a:ea typeface="Times New Roman" panose="02020603050405020304" pitchFamily="18" charset="0"/>
                          <a:cs typeface="Simplified Arabic" panose="02020603050405020304" pitchFamily="18" charset="-78"/>
                        </a:rPr>
                        <a:t>يحقق جزئيًّا الحدّ الأدنى العالمي من الكفاءة</a:t>
                      </a:r>
                      <a:endParaRPr lang="en-US" sz="1800" b="1" dirty="0">
                        <a:solidFill>
                          <a:srgbClr val="FFFFFF"/>
                        </a:solidFill>
                        <a:effectLst/>
                        <a:latin typeface="Simplified Arabic" panose="02020603050405020304" pitchFamily="18" charset="-78"/>
                        <a:ea typeface="Times New Roman" panose="02020603050405020304" pitchFamily="18" charset="0"/>
                        <a:cs typeface="Simplified Arabic" panose="02020603050405020304" pitchFamily="18" charset="-78"/>
                      </a:endParaRPr>
                    </a:p>
                  </a:txBody>
                  <a:tcPr marL="19318" marR="19318" marT="0"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1D32"/>
                    </a:solidFill>
                  </a:tcPr>
                </a:tc>
                <a:tc hMerge="1">
                  <a:txBody>
                    <a:bodyPr/>
                    <a:lstStyle/>
                    <a:p>
                      <a:endParaRPr lang="en-US"/>
                    </a:p>
                  </a:txBody>
                  <a:tcPr/>
                </a:tc>
                <a:tc gridSpan="2">
                  <a:txBody>
                    <a:bodyPr/>
                    <a:lstStyle/>
                    <a:p>
                      <a:pPr marL="0" marR="0" algn="ctr" rtl="1">
                        <a:spcBef>
                          <a:spcPts val="0"/>
                        </a:spcBef>
                        <a:spcAft>
                          <a:spcPts val="0"/>
                        </a:spcAft>
                      </a:pPr>
                      <a:r>
                        <a:rPr lang="ar-LB" sz="1800" b="1" dirty="0" smtClean="0">
                          <a:solidFill>
                            <a:srgbClr val="FFFFFF"/>
                          </a:solidFill>
                          <a:effectLst/>
                          <a:latin typeface="Simplified Arabic" panose="02020603050405020304" pitchFamily="18" charset="-78"/>
                          <a:ea typeface="Times New Roman" panose="02020603050405020304" pitchFamily="18" charset="0"/>
                          <a:cs typeface="Simplified Arabic" panose="02020603050405020304" pitchFamily="18" charset="-78"/>
                        </a:rPr>
                        <a:t>يحقّق الحدّ الأدنى العالمي من الكفاءة</a:t>
                      </a:r>
                      <a:endParaRPr lang="en-US" sz="1800" b="1" dirty="0">
                        <a:solidFill>
                          <a:srgbClr val="FFFFFF"/>
                        </a:solidFill>
                        <a:effectLst/>
                        <a:latin typeface="Simplified Arabic" panose="02020603050405020304" pitchFamily="18" charset="-78"/>
                        <a:ea typeface="Times New Roman" panose="02020603050405020304" pitchFamily="18" charset="0"/>
                        <a:cs typeface="Simplified Arabic" panose="02020603050405020304" pitchFamily="18" charset="-78"/>
                      </a:endParaRPr>
                    </a:p>
                  </a:txBody>
                  <a:tcPr marL="19318" marR="19318"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1D32"/>
                    </a:solidFill>
                  </a:tcPr>
                </a:tc>
                <a:tc hMerge="1">
                  <a:txBody>
                    <a:bodyPr/>
                    <a:lstStyle/>
                    <a:p>
                      <a:endParaRPr lang="en-US"/>
                    </a:p>
                  </a:txBody>
                  <a:tcPr/>
                </a:tc>
                <a:tc gridSpan="2">
                  <a:txBody>
                    <a:bodyPr/>
                    <a:lstStyle/>
                    <a:p>
                      <a:pPr marL="0" marR="0" algn="ctr" rtl="1">
                        <a:spcBef>
                          <a:spcPts val="0"/>
                        </a:spcBef>
                        <a:spcAft>
                          <a:spcPts val="0"/>
                        </a:spcAft>
                      </a:pPr>
                      <a:r>
                        <a:rPr lang="ar-LB" sz="1800" b="1" dirty="0" smtClean="0">
                          <a:solidFill>
                            <a:srgbClr val="FFFFFF"/>
                          </a:solidFill>
                          <a:effectLst/>
                          <a:latin typeface="Simplified Arabic" panose="02020603050405020304" pitchFamily="18" charset="-78"/>
                          <a:ea typeface="Times New Roman" panose="02020603050405020304" pitchFamily="18" charset="0"/>
                          <a:cs typeface="Simplified Arabic" panose="02020603050405020304" pitchFamily="18" charset="-78"/>
                        </a:rPr>
                        <a:t>يتخطّى الحدّ الأدنى العالمي من الكفاءة</a:t>
                      </a:r>
                    </a:p>
                    <a:p>
                      <a:pPr marL="0" marR="0" algn="ctr" rtl="1">
                        <a:spcBef>
                          <a:spcPts val="0"/>
                        </a:spcBef>
                        <a:spcAft>
                          <a:spcPts val="0"/>
                        </a:spcAft>
                      </a:pPr>
                      <a:endParaRPr lang="en-US" sz="1800" b="1" dirty="0">
                        <a:solidFill>
                          <a:srgbClr val="FFFFFF"/>
                        </a:solidFill>
                        <a:effectLst/>
                        <a:latin typeface="Simplified Arabic" panose="02020603050405020304" pitchFamily="18" charset="-78"/>
                        <a:ea typeface="Times New Roman" panose="02020603050405020304" pitchFamily="18" charset="0"/>
                        <a:cs typeface="Simplified Arabic" panose="02020603050405020304" pitchFamily="18" charset="-78"/>
                      </a:endParaRPr>
                    </a:p>
                  </a:txBody>
                  <a:tcPr marL="19318" marR="19318" marT="0"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1D32"/>
                    </a:solidFill>
                  </a:tcPr>
                </a:tc>
                <a:tc hMerge="1">
                  <a:txBody>
                    <a:bodyPr/>
                    <a:lstStyle/>
                    <a:p>
                      <a:endParaRPr lang="en-US"/>
                    </a:p>
                  </a:txBody>
                  <a:tcPr/>
                </a:tc>
                <a:extLst>
                  <a:ext uri="{0D108BD9-81ED-4DB2-BD59-A6C34878D82A}">
                    <a16:rowId xmlns:a16="http://schemas.microsoft.com/office/drawing/2014/main" xmlns="" val="184947863"/>
                  </a:ext>
                </a:extLst>
              </a:tr>
              <a:tr h="161323">
                <a:tc gridSpan="7">
                  <a:txBody>
                    <a:bodyPr/>
                    <a:lstStyle/>
                    <a:p>
                      <a:pPr marL="0" marR="0" algn="r" rtl="1">
                        <a:lnSpc>
                          <a:spcPct val="107000"/>
                        </a:lnSpc>
                        <a:spcBef>
                          <a:spcPts val="0"/>
                        </a:spcBef>
                        <a:spcAft>
                          <a:spcPts val="0"/>
                        </a:spcAft>
                      </a:pPr>
                      <a:r>
                        <a:rPr lang="en-US" sz="1800" dirty="0" smtClean="0">
                          <a:solidFill>
                            <a:srgbClr val="000000"/>
                          </a:solidFill>
                          <a:effectLst/>
                          <a:latin typeface="Simplified Arabic" panose="02020603050405020304" pitchFamily="18" charset="-78"/>
                          <a:ea typeface="Times New Roman" panose="02020603050405020304" pitchFamily="18" charset="0"/>
                          <a:cs typeface="Simplified Arabic" panose="02020603050405020304" pitchFamily="18" charset="-78"/>
                        </a:rPr>
                        <a:t>M2</a:t>
                      </a:r>
                      <a:r>
                        <a:rPr lang="ar-LB" sz="1800" dirty="0" smtClean="0">
                          <a:solidFill>
                            <a:srgbClr val="000000"/>
                          </a:solidFill>
                          <a:effectLst/>
                          <a:latin typeface="Simplified Arabic" panose="02020603050405020304" pitchFamily="18" charset="-78"/>
                          <a:ea typeface="Times New Roman" panose="02020603050405020304" pitchFamily="18" charset="0"/>
                          <a:cs typeface="Simplified Arabic" panose="02020603050405020304" pitchFamily="18" charset="-78"/>
                        </a:rPr>
                        <a:t>: الوقت</a:t>
                      </a:r>
                      <a:endParaRPr lang="en-US" sz="1800" dirty="0">
                        <a:solidFill>
                          <a:srgbClr val="6C6463"/>
                        </a:solidFill>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19318" marR="19318" marT="0" marB="0">
                    <a:lnL>
                      <a:noFill/>
                    </a:lnL>
                    <a:lnR>
                      <a:noFill/>
                    </a:lnR>
                    <a:lnT w="12700" cap="flat" cmpd="sng" algn="ctr">
                      <a:solidFill>
                        <a:srgbClr val="000000"/>
                      </a:solidFill>
                      <a:prstDash val="solid"/>
                      <a:round/>
                      <a:headEnd type="none" w="med" len="med"/>
                      <a:tailEnd type="none" w="med" len="med"/>
                    </a:lnT>
                    <a:lnB>
                      <a:noFill/>
                    </a:lnB>
                    <a:solidFill>
                      <a:srgbClr val="F5DBE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2906227303"/>
                  </a:ext>
                </a:extLst>
              </a:tr>
              <a:tr h="161323">
                <a:tc gridSpan="7">
                  <a:txBody>
                    <a:bodyPr/>
                    <a:lstStyle/>
                    <a:p>
                      <a:pPr marL="0" marR="0" algn="r" rtl="1">
                        <a:lnSpc>
                          <a:spcPct val="107000"/>
                        </a:lnSpc>
                        <a:spcBef>
                          <a:spcPts val="0"/>
                        </a:spcBef>
                        <a:spcAft>
                          <a:spcPts val="0"/>
                        </a:spcAft>
                      </a:pPr>
                      <a:r>
                        <a:rPr lang="en-US" sz="1800" dirty="0" smtClean="0">
                          <a:solidFill>
                            <a:srgbClr val="000000"/>
                          </a:solidFill>
                          <a:effectLst/>
                          <a:latin typeface="Simplified Arabic" panose="02020603050405020304" pitchFamily="18" charset="-78"/>
                          <a:ea typeface="Times New Roman" panose="02020603050405020304" pitchFamily="18" charset="0"/>
                          <a:cs typeface="Simplified Arabic" panose="02020603050405020304" pitchFamily="18" charset="-78"/>
                        </a:rPr>
                        <a:t>M2.1</a:t>
                      </a:r>
                      <a:r>
                        <a:rPr lang="ar-LB" sz="1800" dirty="0" smtClean="0">
                          <a:solidFill>
                            <a:srgbClr val="000000"/>
                          </a:solidFill>
                          <a:effectLst/>
                          <a:latin typeface="Simplified Arabic" panose="02020603050405020304" pitchFamily="18" charset="-78"/>
                          <a:ea typeface="Times New Roman" panose="02020603050405020304" pitchFamily="18" charset="0"/>
                          <a:cs typeface="Simplified Arabic" panose="02020603050405020304" pitchFamily="18" charset="-78"/>
                        </a:rPr>
                        <a:t>: معرفة الوقت</a:t>
                      </a:r>
                      <a:endParaRPr lang="en-US" sz="1800" dirty="0">
                        <a:solidFill>
                          <a:srgbClr val="6C6463"/>
                        </a:solidFill>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19318" marR="19318" marT="0" marB="0">
                    <a:lnL>
                      <a:noFill/>
                    </a:lnL>
                    <a:lnR>
                      <a:noFill/>
                    </a:lnR>
                    <a:lnT>
                      <a:noFill/>
                    </a:lnT>
                    <a:lnB>
                      <a:noFill/>
                    </a:lnB>
                    <a:solidFill>
                      <a:srgbClr val="F2F2F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751593441"/>
                  </a:ext>
                </a:extLst>
              </a:tr>
              <a:tr h="1477973">
                <a:tc>
                  <a:txBody>
                    <a:bodyPr/>
                    <a:lstStyle/>
                    <a:p>
                      <a:pPr marL="0" marR="0" algn="r" rtl="1">
                        <a:lnSpc>
                          <a:spcPct val="107000"/>
                        </a:lnSpc>
                        <a:spcBef>
                          <a:spcPts val="0"/>
                        </a:spcBef>
                        <a:spcAft>
                          <a:spcPts val="0"/>
                        </a:spcAft>
                      </a:pPr>
                      <a:r>
                        <a:rPr lang="en-US" sz="1800" dirty="0">
                          <a:solidFill>
                            <a:srgbClr val="000000"/>
                          </a:solidFill>
                          <a:effectLst/>
                          <a:latin typeface="Simplified Arabic" panose="02020603050405020304" pitchFamily="18" charset="-78"/>
                          <a:ea typeface="Times New Roman" panose="02020603050405020304" pitchFamily="18" charset="0"/>
                          <a:cs typeface="Simplified Arabic" panose="02020603050405020304" pitchFamily="18" charset="-78"/>
                        </a:rPr>
                        <a:t> </a:t>
                      </a:r>
                      <a:endParaRPr lang="en-US" sz="1800" dirty="0">
                        <a:solidFill>
                          <a:srgbClr val="6C6463"/>
                        </a:solidFill>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19318" marR="19318" marT="0" marB="0">
                    <a:lnL>
                      <a:noFill/>
                    </a:lnL>
                    <a:lnR>
                      <a:noFill/>
                    </a:lnR>
                    <a:lnT>
                      <a:noFill/>
                    </a:lnT>
                    <a:lnB>
                      <a:noFill/>
                    </a:lnB>
                    <a:solidFill>
                      <a:schemeClr val="bg1"/>
                    </a:solidFill>
                  </a:tcPr>
                </a:tc>
                <a:tc>
                  <a:txBody>
                    <a:bodyPr/>
                    <a:lstStyle/>
                    <a:p>
                      <a:pPr marL="0" marR="0" algn="r" rtl="1">
                        <a:lnSpc>
                          <a:spcPct val="107000"/>
                        </a:lnSpc>
                        <a:spcBef>
                          <a:spcPts val="0"/>
                        </a:spcBef>
                        <a:spcAft>
                          <a:spcPts val="0"/>
                        </a:spcAft>
                      </a:pPr>
                      <a:r>
                        <a:rPr lang="en-US" sz="1800" dirty="0">
                          <a:solidFill>
                            <a:srgbClr val="000000"/>
                          </a:solidFill>
                          <a:effectLst/>
                          <a:latin typeface="Simplified Arabic" panose="02020603050405020304" pitchFamily="18" charset="-78"/>
                          <a:ea typeface="Times New Roman" panose="02020603050405020304" pitchFamily="18" charset="0"/>
                          <a:cs typeface="Simplified Arabic" panose="02020603050405020304" pitchFamily="18" charset="-78"/>
                        </a:rPr>
                        <a:t>M2.1.1_P</a:t>
                      </a:r>
                      <a:endParaRPr lang="en-US" sz="1800" dirty="0">
                        <a:solidFill>
                          <a:srgbClr val="6C6463"/>
                        </a:solidFill>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19318" marR="19318" marT="0" marB="0">
                    <a:lnL>
                      <a:noFill/>
                    </a:lnL>
                    <a:lnR>
                      <a:noFill/>
                    </a:lnR>
                    <a:lnT>
                      <a:noFill/>
                    </a:lnT>
                    <a:lnB>
                      <a:noFill/>
                    </a:lnB>
                    <a:solidFill>
                      <a:schemeClr val="bg1"/>
                    </a:solidFill>
                  </a:tcPr>
                </a:tc>
                <a:tc>
                  <a:txBody>
                    <a:bodyPr/>
                    <a:lstStyle/>
                    <a:p>
                      <a:pPr marL="0" marR="0" algn="r" rtl="1">
                        <a:lnSpc>
                          <a:spcPct val="107000"/>
                        </a:lnSpc>
                        <a:spcBef>
                          <a:spcPts val="0"/>
                        </a:spcBef>
                        <a:spcAft>
                          <a:spcPts val="0"/>
                        </a:spcAft>
                      </a:pPr>
                      <a:r>
                        <a:rPr lang="ar-SA" sz="1800" b="0" i="0" u="none" strike="noStrike" cap="none" dirty="0" smtClean="0">
                          <a:solidFill>
                            <a:schemeClr val="tx1"/>
                          </a:solidFill>
                          <a:effectLst/>
                          <a:latin typeface="Simplified Arabic" panose="02020603050405020304" pitchFamily="18" charset="-78"/>
                          <a:ea typeface="+mn-ea"/>
                          <a:cs typeface="Simplified Arabic" panose="02020603050405020304" pitchFamily="18" charset="-78"/>
                          <a:sym typeface="Arial"/>
                        </a:rPr>
                        <a:t>تحديد وترتيب الأحداث/الأنشطة  التي تحصل، بالتسلسل ووصفها، في  أجزاء مختلفة من اليوم</a:t>
                      </a:r>
                      <a:r>
                        <a:rPr lang="ar-SA" sz="1800" b="0" i="1" u="none" strike="noStrike" cap="none" dirty="0" smtClean="0">
                          <a:solidFill>
                            <a:schemeClr val="tx1"/>
                          </a:solidFill>
                          <a:effectLst/>
                          <a:latin typeface="Simplified Arabic" panose="02020603050405020304" pitchFamily="18" charset="-78"/>
                          <a:ea typeface="+mn-ea"/>
                          <a:cs typeface="Simplified Arabic" panose="02020603050405020304" pitchFamily="18" charset="-78"/>
                          <a:sym typeface="Arial"/>
                        </a:rPr>
                        <a:t> (مثلاً الصباح وبعد الظهر).</a:t>
                      </a:r>
                      <a:endParaRPr lang="en-US" sz="1800" dirty="0">
                        <a:solidFill>
                          <a:srgbClr val="6C6463"/>
                        </a:solidFill>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19318" marR="19318" marT="0" marB="0">
                    <a:lnL>
                      <a:noFill/>
                    </a:lnL>
                    <a:lnR>
                      <a:noFill/>
                    </a:lnR>
                    <a:lnT>
                      <a:noFill/>
                    </a:lnT>
                    <a:lnB>
                      <a:noFill/>
                    </a:lnB>
                    <a:solidFill>
                      <a:schemeClr val="bg1"/>
                    </a:solidFill>
                  </a:tcPr>
                </a:tc>
                <a:tc>
                  <a:txBody>
                    <a:bodyPr/>
                    <a:lstStyle/>
                    <a:p>
                      <a:pPr marL="0" marR="0" algn="r" rtl="1">
                        <a:lnSpc>
                          <a:spcPct val="107000"/>
                        </a:lnSpc>
                        <a:spcBef>
                          <a:spcPts val="0"/>
                        </a:spcBef>
                        <a:spcAft>
                          <a:spcPts val="0"/>
                        </a:spcAft>
                      </a:pPr>
                      <a:r>
                        <a:rPr lang="en-US" sz="1800" dirty="0">
                          <a:solidFill>
                            <a:srgbClr val="000000"/>
                          </a:solidFill>
                          <a:effectLst/>
                          <a:latin typeface="Simplified Arabic" panose="02020603050405020304" pitchFamily="18" charset="-78"/>
                          <a:ea typeface="Times New Roman" panose="02020603050405020304" pitchFamily="18" charset="0"/>
                          <a:cs typeface="Simplified Arabic" panose="02020603050405020304" pitchFamily="18" charset="-78"/>
                        </a:rPr>
                        <a:t>M2.1.1_M</a:t>
                      </a:r>
                      <a:endParaRPr lang="en-US" sz="1800" dirty="0">
                        <a:solidFill>
                          <a:srgbClr val="6C6463"/>
                        </a:solidFill>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19318" marR="19318" marT="0" marB="0">
                    <a:lnL>
                      <a:noFill/>
                    </a:lnL>
                    <a:lnR>
                      <a:noFill/>
                    </a:lnR>
                    <a:lnT>
                      <a:noFill/>
                    </a:lnT>
                    <a:lnB>
                      <a:noFill/>
                    </a:lnB>
                    <a:solidFill>
                      <a:schemeClr val="bg1"/>
                    </a:solidFill>
                  </a:tcPr>
                </a:tc>
                <a:tc>
                  <a:txBody>
                    <a:bodyPr/>
                    <a:lstStyle/>
                    <a:p>
                      <a:pPr marL="0" marR="0" algn="r" rtl="1">
                        <a:lnSpc>
                          <a:spcPct val="107000"/>
                        </a:lnSpc>
                        <a:spcBef>
                          <a:spcPts val="0"/>
                        </a:spcBef>
                        <a:spcAft>
                          <a:spcPts val="0"/>
                        </a:spcAft>
                      </a:pPr>
                      <a:r>
                        <a:rPr lang="ar-SA" sz="1800" b="0" i="0" u="none" strike="noStrike" cap="none" dirty="0" smtClean="0">
                          <a:solidFill>
                            <a:schemeClr val="tx1"/>
                          </a:solidFill>
                          <a:effectLst/>
                          <a:latin typeface="Simplified Arabic" panose="02020603050405020304" pitchFamily="18" charset="-78"/>
                          <a:ea typeface="+mn-ea"/>
                          <a:cs typeface="Simplified Arabic" panose="02020603050405020304" pitchFamily="18" charset="-78"/>
                          <a:sym typeface="Arial"/>
                        </a:rPr>
                        <a:t>معرفة الوقت باستخدام ساعة تناظرية (بعقارب)</a:t>
                      </a:r>
                      <a:r>
                        <a:rPr lang="en-US" sz="1800" b="0" i="0" u="none" strike="noStrike" cap="none" dirty="0" smtClean="0">
                          <a:solidFill>
                            <a:schemeClr val="tx1"/>
                          </a:solidFill>
                          <a:effectLst/>
                          <a:latin typeface="Simplified Arabic" panose="02020603050405020304" pitchFamily="18" charset="-78"/>
                          <a:ea typeface="+mn-ea"/>
                          <a:cs typeface="Simplified Arabic" panose="02020603050405020304" pitchFamily="18" charset="-78"/>
                          <a:sym typeface="Arial"/>
                        </a:rPr>
                        <a:t>  </a:t>
                      </a:r>
                      <a:r>
                        <a:rPr lang="ar-LB" sz="1800" b="0" i="0" u="none" strike="noStrike" cap="none" dirty="0" smtClean="0">
                          <a:solidFill>
                            <a:schemeClr val="tx1"/>
                          </a:solidFill>
                          <a:effectLst/>
                          <a:latin typeface="Simplified Arabic" panose="02020603050405020304" pitchFamily="18" charset="-78"/>
                          <a:ea typeface="+mn-ea"/>
                          <a:cs typeface="Simplified Arabic" panose="02020603050405020304" pitchFamily="18" charset="-78"/>
                          <a:sym typeface="Arial"/>
                        </a:rPr>
                        <a:t> حتى أقرب ساعة.</a:t>
                      </a:r>
                      <a:endParaRPr lang="en-US" sz="1800" dirty="0">
                        <a:solidFill>
                          <a:srgbClr val="6C6463"/>
                        </a:solidFill>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19318" marR="19318" marT="0" marB="0">
                    <a:lnL>
                      <a:noFill/>
                    </a:lnL>
                    <a:lnR>
                      <a:noFill/>
                    </a:lnR>
                    <a:lnT>
                      <a:noFill/>
                    </a:lnT>
                    <a:lnB>
                      <a:noFill/>
                    </a:lnB>
                    <a:solidFill>
                      <a:schemeClr val="bg1"/>
                    </a:solidFill>
                  </a:tcPr>
                </a:tc>
                <a:tc>
                  <a:txBody>
                    <a:bodyPr/>
                    <a:lstStyle/>
                    <a:p>
                      <a:pPr marL="0" marR="0" algn="r" rtl="1">
                        <a:lnSpc>
                          <a:spcPct val="107000"/>
                        </a:lnSpc>
                        <a:spcBef>
                          <a:spcPts val="0"/>
                        </a:spcBef>
                        <a:spcAft>
                          <a:spcPts val="0"/>
                        </a:spcAft>
                      </a:pPr>
                      <a:r>
                        <a:rPr lang="en-US" sz="1800" dirty="0">
                          <a:solidFill>
                            <a:srgbClr val="000000"/>
                          </a:solidFill>
                          <a:effectLst/>
                          <a:latin typeface="Simplified Arabic" panose="02020603050405020304" pitchFamily="18" charset="-78"/>
                          <a:ea typeface="Times New Roman" panose="02020603050405020304" pitchFamily="18" charset="0"/>
                          <a:cs typeface="Simplified Arabic" panose="02020603050405020304" pitchFamily="18" charset="-78"/>
                        </a:rPr>
                        <a:t>M2.1.1_E</a:t>
                      </a:r>
                      <a:endParaRPr lang="en-US" sz="1800" dirty="0">
                        <a:solidFill>
                          <a:srgbClr val="6C6463"/>
                        </a:solidFill>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19318" marR="19318" marT="0" marB="0">
                    <a:lnL>
                      <a:noFill/>
                    </a:lnL>
                    <a:lnR>
                      <a:noFill/>
                    </a:lnR>
                    <a:lnT>
                      <a:noFill/>
                    </a:lnT>
                    <a:lnB>
                      <a:noFill/>
                    </a:lnB>
                    <a:solidFill>
                      <a:schemeClr val="bg1"/>
                    </a:solidFill>
                  </a:tcPr>
                </a:tc>
                <a:tc>
                  <a:txBody>
                    <a:bodyPr/>
                    <a:lstStyle/>
                    <a:p>
                      <a:pPr marL="0" marR="0" algn="r" rtl="1">
                        <a:lnSpc>
                          <a:spcPct val="107000"/>
                        </a:lnSpc>
                        <a:spcBef>
                          <a:spcPts val="0"/>
                        </a:spcBef>
                        <a:spcAft>
                          <a:spcPts val="0"/>
                        </a:spcAft>
                      </a:pPr>
                      <a:r>
                        <a:rPr lang="ar-SA" sz="1800" b="0" i="0" u="none" strike="noStrike" cap="none" dirty="0" smtClean="0">
                          <a:solidFill>
                            <a:schemeClr val="tx1"/>
                          </a:solidFill>
                          <a:effectLst/>
                          <a:latin typeface="Simplified Arabic" panose="02020603050405020304" pitchFamily="18" charset="-78"/>
                          <a:ea typeface="+mn-ea"/>
                          <a:cs typeface="Simplified Arabic" panose="02020603050405020304" pitchFamily="18" charset="-78"/>
                          <a:sym typeface="Arial"/>
                        </a:rPr>
                        <a:t>معرفة الوقت باستخدام ساعة تناظرية (بعقارب)</a:t>
                      </a:r>
                      <a:r>
                        <a:rPr lang="en-US" sz="1800" b="0" i="0" u="none" strike="noStrike" cap="none" dirty="0" smtClean="0">
                          <a:solidFill>
                            <a:schemeClr val="tx1"/>
                          </a:solidFill>
                          <a:effectLst/>
                          <a:latin typeface="Simplified Arabic" panose="02020603050405020304" pitchFamily="18" charset="-78"/>
                          <a:ea typeface="+mn-ea"/>
                          <a:cs typeface="Simplified Arabic" panose="02020603050405020304" pitchFamily="18" charset="-78"/>
                          <a:sym typeface="Arial"/>
                        </a:rPr>
                        <a:t>  </a:t>
                      </a:r>
                      <a:r>
                        <a:rPr lang="ar-LB" sz="1800" b="0" i="0" u="none" strike="noStrike" cap="none" dirty="0" smtClean="0">
                          <a:solidFill>
                            <a:schemeClr val="tx1"/>
                          </a:solidFill>
                          <a:effectLst/>
                          <a:latin typeface="Simplified Arabic" panose="02020603050405020304" pitchFamily="18" charset="-78"/>
                          <a:ea typeface="+mn-ea"/>
                          <a:cs typeface="Simplified Arabic" panose="02020603050405020304" pitchFamily="18" charset="-78"/>
                          <a:sym typeface="Arial"/>
                        </a:rPr>
                        <a:t> حتى أقرب نصف ساعة.</a:t>
                      </a:r>
                      <a:endParaRPr lang="en-US" sz="1800" dirty="0">
                        <a:solidFill>
                          <a:srgbClr val="6C6463"/>
                        </a:solidFill>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19318" marR="19318" marT="0" marB="0">
                    <a:lnL>
                      <a:noFill/>
                    </a:lnL>
                    <a:lnR>
                      <a:noFill/>
                    </a:lnR>
                    <a:lnT>
                      <a:noFill/>
                    </a:lnT>
                    <a:lnB>
                      <a:noFill/>
                    </a:lnB>
                    <a:solidFill>
                      <a:schemeClr val="bg1"/>
                    </a:solidFill>
                  </a:tcPr>
                </a:tc>
                <a:extLst>
                  <a:ext uri="{0D108BD9-81ED-4DB2-BD59-A6C34878D82A}">
                    <a16:rowId xmlns:a16="http://schemas.microsoft.com/office/drawing/2014/main" xmlns="" val="2186355645"/>
                  </a:ext>
                </a:extLst>
              </a:tr>
              <a:tr h="322647">
                <a:tc>
                  <a:txBody>
                    <a:bodyPr/>
                    <a:lstStyle/>
                    <a:p>
                      <a:pPr marL="0" marR="0" algn="r" rtl="1">
                        <a:lnSpc>
                          <a:spcPct val="107000"/>
                        </a:lnSpc>
                        <a:spcBef>
                          <a:spcPts val="0"/>
                        </a:spcBef>
                        <a:spcAft>
                          <a:spcPts val="0"/>
                        </a:spcAft>
                      </a:pPr>
                      <a:r>
                        <a:rPr lang="en-US" sz="1800" dirty="0">
                          <a:solidFill>
                            <a:srgbClr val="000000"/>
                          </a:solidFill>
                          <a:effectLst/>
                          <a:latin typeface="Simplified Arabic" panose="02020603050405020304" pitchFamily="18" charset="-78"/>
                          <a:ea typeface="Times New Roman" panose="02020603050405020304" pitchFamily="18" charset="0"/>
                          <a:cs typeface="Simplified Arabic" panose="02020603050405020304" pitchFamily="18" charset="-78"/>
                        </a:rPr>
                        <a:t> </a:t>
                      </a:r>
                      <a:endParaRPr lang="en-US" sz="1800" dirty="0">
                        <a:solidFill>
                          <a:srgbClr val="6C6463"/>
                        </a:solidFill>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19318" marR="19318" marT="0" marB="0">
                    <a:lnL>
                      <a:noFill/>
                    </a:lnL>
                    <a:lnR>
                      <a:noFill/>
                    </a:lnR>
                    <a:lnT>
                      <a:noFill/>
                    </a:lnT>
                    <a:lnB>
                      <a:noFill/>
                    </a:lnB>
                    <a:solidFill>
                      <a:schemeClr val="bg1"/>
                    </a:solidFill>
                  </a:tcPr>
                </a:tc>
                <a:tc>
                  <a:txBody>
                    <a:bodyPr/>
                    <a:lstStyle/>
                    <a:p>
                      <a:pPr marL="0" marR="0" algn="r" rtl="1">
                        <a:lnSpc>
                          <a:spcPct val="107000"/>
                        </a:lnSpc>
                        <a:spcBef>
                          <a:spcPts val="0"/>
                        </a:spcBef>
                        <a:spcAft>
                          <a:spcPts val="0"/>
                        </a:spcAft>
                      </a:pPr>
                      <a:r>
                        <a:rPr lang="en-US" sz="1800" dirty="0">
                          <a:solidFill>
                            <a:srgbClr val="000000"/>
                          </a:solidFill>
                          <a:effectLst/>
                          <a:latin typeface="Simplified Arabic" panose="02020603050405020304" pitchFamily="18" charset="-78"/>
                          <a:ea typeface="Times New Roman" panose="02020603050405020304" pitchFamily="18" charset="0"/>
                          <a:cs typeface="Simplified Arabic" panose="02020603050405020304" pitchFamily="18" charset="-78"/>
                        </a:rPr>
                        <a:t>M2.1.2_P</a:t>
                      </a:r>
                      <a:endParaRPr lang="en-US" sz="1800" dirty="0">
                        <a:solidFill>
                          <a:srgbClr val="6C6463"/>
                        </a:solidFill>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19318" marR="19318" marT="0" marB="0">
                    <a:lnL>
                      <a:noFill/>
                    </a:lnL>
                    <a:lnR>
                      <a:noFill/>
                    </a:lnR>
                    <a:lnT>
                      <a:noFill/>
                    </a:lnT>
                    <a:lnB>
                      <a:noFill/>
                    </a:lnB>
                    <a:solidFill>
                      <a:schemeClr val="bg1"/>
                    </a:solidFill>
                  </a:tcPr>
                </a:tc>
                <a:tc>
                  <a:txBody>
                    <a:bodyPr/>
                    <a:lstStyle/>
                    <a:p>
                      <a:pPr marL="0" marR="0" algn="r" rtl="1">
                        <a:lnSpc>
                          <a:spcPct val="107000"/>
                        </a:lnSpc>
                        <a:spcBef>
                          <a:spcPts val="0"/>
                        </a:spcBef>
                        <a:spcAft>
                          <a:spcPts val="0"/>
                        </a:spcAft>
                      </a:pPr>
                      <a:r>
                        <a:rPr lang="ar-LB" sz="1800" dirty="0" smtClean="0">
                          <a:solidFill>
                            <a:srgbClr val="000000"/>
                          </a:solidFill>
                          <a:effectLst/>
                          <a:latin typeface="Simplified Arabic" panose="02020603050405020304" pitchFamily="18" charset="-78"/>
                          <a:ea typeface="Times New Roman" panose="02020603050405020304" pitchFamily="18" charset="0"/>
                          <a:cs typeface="Simplified Arabic" panose="02020603050405020304" pitchFamily="18" charset="-78"/>
                        </a:rPr>
                        <a:t>لا شيء يذكر</a:t>
                      </a:r>
                      <a:endParaRPr lang="en-US" sz="1800" dirty="0">
                        <a:solidFill>
                          <a:srgbClr val="6C6463"/>
                        </a:solidFill>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19318" marR="19318" marT="0" marB="0">
                    <a:lnL>
                      <a:noFill/>
                    </a:lnL>
                    <a:lnR>
                      <a:noFill/>
                    </a:lnR>
                    <a:lnT>
                      <a:noFill/>
                    </a:lnT>
                    <a:lnB>
                      <a:noFill/>
                    </a:lnB>
                    <a:solidFill>
                      <a:schemeClr val="bg1"/>
                    </a:solidFill>
                  </a:tcPr>
                </a:tc>
                <a:tc>
                  <a:txBody>
                    <a:bodyPr/>
                    <a:lstStyle/>
                    <a:p>
                      <a:pPr marL="0" marR="0" algn="r" rtl="1">
                        <a:lnSpc>
                          <a:spcPct val="107000"/>
                        </a:lnSpc>
                        <a:spcBef>
                          <a:spcPts val="0"/>
                        </a:spcBef>
                        <a:spcAft>
                          <a:spcPts val="0"/>
                        </a:spcAft>
                      </a:pPr>
                      <a:r>
                        <a:rPr lang="en-US" sz="1800" dirty="0">
                          <a:solidFill>
                            <a:srgbClr val="000000"/>
                          </a:solidFill>
                          <a:effectLst/>
                          <a:latin typeface="Simplified Arabic" panose="02020603050405020304" pitchFamily="18" charset="-78"/>
                          <a:ea typeface="Times New Roman" panose="02020603050405020304" pitchFamily="18" charset="0"/>
                          <a:cs typeface="Simplified Arabic" panose="02020603050405020304" pitchFamily="18" charset="-78"/>
                        </a:rPr>
                        <a:t>M2.1.2_M</a:t>
                      </a:r>
                      <a:endParaRPr lang="en-US" sz="1800" dirty="0">
                        <a:solidFill>
                          <a:srgbClr val="6C6463"/>
                        </a:solidFill>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19318" marR="19318" marT="0" marB="0">
                    <a:lnL>
                      <a:noFill/>
                    </a:lnL>
                    <a:lnR>
                      <a:noFill/>
                    </a:lnR>
                    <a:lnT>
                      <a:noFill/>
                    </a:lnT>
                    <a:lnB>
                      <a:noFill/>
                    </a:lnB>
                    <a:solidFill>
                      <a:schemeClr val="bg1"/>
                    </a:solidFill>
                  </a:tcPr>
                </a:tc>
                <a:tc>
                  <a:txBody>
                    <a:bodyPr/>
                    <a:lstStyle/>
                    <a:p>
                      <a:pPr marL="0" marR="0" algn="r" rtl="1">
                        <a:lnSpc>
                          <a:spcPct val="107000"/>
                        </a:lnSpc>
                        <a:spcBef>
                          <a:spcPts val="0"/>
                        </a:spcBef>
                        <a:spcAft>
                          <a:spcPts val="0"/>
                        </a:spcAft>
                      </a:pPr>
                      <a:r>
                        <a:rPr lang="ar-SA" sz="1800" b="0" i="0" u="none" strike="noStrike" cap="none" dirty="0" smtClean="0">
                          <a:solidFill>
                            <a:schemeClr val="tx1"/>
                          </a:solidFill>
                          <a:effectLst/>
                          <a:latin typeface="Simplified Arabic" panose="02020603050405020304" pitchFamily="18" charset="-78"/>
                          <a:ea typeface="+mn-ea"/>
                          <a:cs typeface="Simplified Arabic" panose="02020603050405020304" pitchFamily="18" charset="-78"/>
                          <a:sym typeface="Arial"/>
                        </a:rPr>
                        <a:t>التعرّف على </a:t>
                      </a:r>
                      <a:r>
                        <a:rPr lang="ar-LB" sz="1800" b="0" i="0" u="none" strike="noStrike" cap="none" dirty="0" smtClean="0">
                          <a:solidFill>
                            <a:schemeClr val="tx1"/>
                          </a:solidFill>
                          <a:effectLst/>
                          <a:latin typeface="Simplified Arabic" panose="02020603050405020304" pitchFamily="18" charset="-78"/>
                          <a:ea typeface="+mn-ea"/>
                          <a:cs typeface="Simplified Arabic" panose="02020603050405020304" pitchFamily="18" charset="-78"/>
                          <a:sym typeface="Arial"/>
                        </a:rPr>
                        <a:t>عدد </a:t>
                      </a:r>
                      <a:r>
                        <a:rPr lang="ar-SA" sz="1800" b="0" i="0" u="none" strike="noStrike" cap="none" dirty="0" smtClean="0">
                          <a:solidFill>
                            <a:schemeClr val="tx1"/>
                          </a:solidFill>
                          <a:effectLst/>
                          <a:latin typeface="Simplified Arabic" panose="02020603050405020304" pitchFamily="18" charset="-78"/>
                          <a:ea typeface="+mn-ea"/>
                          <a:cs typeface="Simplified Arabic" panose="02020603050405020304" pitchFamily="18" charset="-78"/>
                          <a:sym typeface="Arial"/>
                        </a:rPr>
                        <a:t>الأيام في أسبوع والأشهر في سنة.</a:t>
                      </a:r>
                      <a:endParaRPr lang="en-US" sz="1800" dirty="0">
                        <a:solidFill>
                          <a:srgbClr val="6C6463"/>
                        </a:solidFill>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19318" marR="19318" marT="0" marB="0">
                    <a:lnL>
                      <a:noFill/>
                    </a:lnL>
                    <a:lnR>
                      <a:noFill/>
                    </a:lnR>
                    <a:lnT>
                      <a:noFill/>
                    </a:lnT>
                    <a:lnB>
                      <a:noFill/>
                    </a:lnB>
                    <a:solidFill>
                      <a:schemeClr val="bg1"/>
                    </a:solidFill>
                  </a:tcPr>
                </a:tc>
                <a:tc>
                  <a:txBody>
                    <a:bodyPr/>
                    <a:lstStyle/>
                    <a:p>
                      <a:pPr marL="0" marR="0" algn="r" rtl="1">
                        <a:lnSpc>
                          <a:spcPct val="107000"/>
                        </a:lnSpc>
                        <a:spcBef>
                          <a:spcPts val="0"/>
                        </a:spcBef>
                        <a:spcAft>
                          <a:spcPts val="0"/>
                        </a:spcAft>
                      </a:pPr>
                      <a:r>
                        <a:rPr lang="en-US" sz="1800" dirty="0">
                          <a:solidFill>
                            <a:srgbClr val="000000"/>
                          </a:solidFill>
                          <a:effectLst/>
                          <a:latin typeface="Simplified Arabic" panose="02020603050405020304" pitchFamily="18" charset="-78"/>
                          <a:ea typeface="Times New Roman" panose="02020603050405020304" pitchFamily="18" charset="0"/>
                          <a:cs typeface="Simplified Arabic" panose="02020603050405020304" pitchFamily="18" charset="-78"/>
                        </a:rPr>
                        <a:t>M2.1.2_E</a:t>
                      </a:r>
                      <a:endParaRPr lang="en-US" sz="1800" dirty="0">
                        <a:solidFill>
                          <a:srgbClr val="6C6463"/>
                        </a:solidFill>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19318" marR="19318" marT="0" marB="0">
                    <a:lnL>
                      <a:noFill/>
                    </a:lnL>
                    <a:lnR>
                      <a:noFill/>
                    </a:lnR>
                    <a:lnT>
                      <a:noFill/>
                    </a:lnT>
                    <a:lnB>
                      <a:noFill/>
                    </a:lnB>
                    <a:solidFill>
                      <a:schemeClr val="bg1"/>
                    </a:solidFill>
                  </a:tcPr>
                </a:tc>
                <a:tc>
                  <a:txBody>
                    <a:bodyPr/>
                    <a:lstStyle/>
                    <a:p>
                      <a:pPr marL="0" marR="0" algn="r" rtl="1">
                        <a:lnSpc>
                          <a:spcPct val="107000"/>
                        </a:lnSpc>
                        <a:spcBef>
                          <a:spcPts val="0"/>
                        </a:spcBef>
                        <a:spcAft>
                          <a:spcPts val="0"/>
                        </a:spcAft>
                      </a:pPr>
                      <a:r>
                        <a:rPr lang="ar-SA" sz="1800" b="0" i="0" u="none" strike="noStrike" cap="none" dirty="0" smtClean="0">
                          <a:solidFill>
                            <a:schemeClr val="tx1"/>
                          </a:solidFill>
                          <a:effectLst/>
                          <a:latin typeface="Simplified Arabic" panose="02020603050405020304" pitchFamily="18" charset="-78"/>
                          <a:ea typeface="+mn-ea"/>
                          <a:cs typeface="Simplified Arabic" panose="02020603050405020304" pitchFamily="18" charset="-78"/>
                          <a:sym typeface="Arial"/>
                        </a:rPr>
                        <a:t>التعرّف على </a:t>
                      </a:r>
                      <a:r>
                        <a:rPr lang="ar-LB" sz="1800" b="0" i="0" u="none" strike="noStrike" cap="none" dirty="0" smtClean="0">
                          <a:solidFill>
                            <a:schemeClr val="tx1"/>
                          </a:solidFill>
                          <a:effectLst/>
                          <a:latin typeface="Simplified Arabic" panose="02020603050405020304" pitchFamily="18" charset="-78"/>
                          <a:ea typeface="+mn-ea"/>
                          <a:cs typeface="Simplified Arabic" panose="02020603050405020304" pitchFamily="18" charset="-78"/>
                          <a:sym typeface="Arial"/>
                        </a:rPr>
                        <a:t>عدد </a:t>
                      </a:r>
                      <a:r>
                        <a:rPr lang="ar-SA" sz="1800" b="0" i="0" u="none" strike="noStrike" cap="none" dirty="0" smtClean="0">
                          <a:solidFill>
                            <a:schemeClr val="tx1"/>
                          </a:solidFill>
                          <a:effectLst/>
                          <a:latin typeface="Simplified Arabic" panose="02020603050405020304" pitchFamily="18" charset="-78"/>
                          <a:ea typeface="+mn-ea"/>
                          <a:cs typeface="Simplified Arabic" panose="02020603050405020304" pitchFamily="18" charset="-78"/>
                          <a:sym typeface="Arial"/>
                        </a:rPr>
                        <a:t>ال</a:t>
                      </a:r>
                      <a:r>
                        <a:rPr lang="ar-LB" sz="1800" b="0" i="0" u="none" strike="noStrike" cap="none" dirty="0" smtClean="0">
                          <a:solidFill>
                            <a:schemeClr val="tx1"/>
                          </a:solidFill>
                          <a:effectLst/>
                          <a:latin typeface="Simplified Arabic" panose="02020603050405020304" pitchFamily="18" charset="-78"/>
                          <a:ea typeface="+mn-ea"/>
                          <a:cs typeface="Simplified Arabic" panose="02020603050405020304" pitchFamily="18" charset="-78"/>
                          <a:sym typeface="Arial"/>
                        </a:rPr>
                        <a:t>ساعات</a:t>
                      </a:r>
                      <a:r>
                        <a:rPr lang="ar-LB" sz="1800" b="0" i="0" u="none" strike="noStrike" cap="none" baseline="0" dirty="0" smtClean="0">
                          <a:solidFill>
                            <a:schemeClr val="tx1"/>
                          </a:solidFill>
                          <a:effectLst/>
                          <a:latin typeface="Simplified Arabic" panose="02020603050405020304" pitchFamily="18" charset="-78"/>
                          <a:ea typeface="+mn-ea"/>
                          <a:cs typeface="Simplified Arabic" panose="02020603050405020304" pitchFamily="18" charset="-78"/>
                          <a:sym typeface="Arial"/>
                        </a:rPr>
                        <a:t> في يوم،</a:t>
                      </a:r>
                      <a:r>
                        <a:rPr lang="ar-SA" sz="1800" b="0" i="0" u="none" strike="noStrike" cap="none" dirty="0" smtClean="0">
                          <a:solidFill>
                            <a:schemeClr val="tx1"/>
                          </a:solidFill>
                          <a:effectLst/>
                          <a:latin typeface="Simplified Arabic" panose="02020603050405020304" pitchFamily="18" charset="-78"/>
                          <a:ea typeface="+mn-ea"/>
                          <a:cs typeface="Simplified Arabic" panose="02020603050405020304" pitchFamily="18" charset="-78"/>
                          <a:sym typeface="Arial"/>
                        </a:rPr>
                        <a:t> </a:t>
                      </a:r>
                      <a:r>
                        <a:rPr lang="ar-LB" sz="1800" b="0" i="0" u="none" strike="noStrike" cap="none" dirty="0" smtClean="0">
                          <a:solidFill>
                            <a:schemeClr val="tx1"/>
                          </a:solidFill>
                          <a:effectLst/>
                          <a:latin typeface="Simplified Arabic" panose="02020603050405020304" pitchFamily="18" charset="-78"/>
                          <a:ea typeface="+mn-ea"/>
                          <a:cs typeface="Simplified Arabic" panose="02020603050405020304" pitchFamily="18" charset="-78"/>
                          <a:sym typeface="Arial"/>
                        </a:rPr>
                        <a:t>وعدد الدقائق في ساعة، وعدد الثاواني في دقيقة.</a:t>
                      </a:r>
                      <a:endParaRPr lang="en-US" sz="1800" dirty="0">
                        <a:solidFill>
                          <a:srgbClr val="6C6463"/>
                        </a:solidFill>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19318" marR="19318" marT="0" marB="0">
                    <a:lnL>
                      <a:noFill/>
                    </a:lnL>
                    <a:lnR>
                      <a:noFill/>
                    </a:lnR>
                    <a:lnT>
                      <a:noFill/>
                    </a:lnT>
                    <a:lnB>
                      <a:noFill/>
                    </a:lnB>
                    <a:solidFill>
                      <a:schemeClr val="bg1"/>
                    </a:solidFill>
                  </a:tcPr>
                </a:tc>
                <a:extLst>
                  <a:ext uri="{0D108BD9-81ED-4DB2-BD59-A6C34878D82A}">
                    <a16:rowId xmlns:a16="http://schemas.microsoft.com/office/drawing/2014/main" xmlns="" val="2085525695"/>
                  </a:ext>
                </a:extLst>
              </a:tr>
            </a:tbl>
          </a:graphicData>
        </a:graphic>
      </p:graphicFrame>
      <p:pic>
        <p:nvPicPr>
          <p:cNvPr id="2" name="Picture 1" descr="A black and white logo&#10;&#10;Description automatically generated with low confidence">
            <a:extLst>
              <a:ext uri="{FF2B5EF4-FFF2-40B4-BE49-F238E27FC236}">
                <a16:creationId xmlns:a16="http://schemas.microsoft.com/office/drawing/2014/main" xmlns="" id="{B80B6849-C92B-6E9C-D476-BA2478030921}"/>
              </a:ext>
            </a:extLst>
          </p:cNvPr>
          <p:cNvPicPr>
            <a:picLocks noChangeAspect="1"/>
          </p:cNvPicPr>
          <p:nvPr/>
        </p:nvPicPr>
        <p:blipFill rotWithShape="1">
          <a:blip r:embed="rId3"/>
          <a:srcRect l="56736" t="15091" r="16052" b="56378"/>
          <a:stretch/>
        </p:blipFill>
        <p:spPr>
          <a:xfrm>
            <a:off x="11085812" y="5960933"/>
            <a:ext cx="789975" cy="640080"/>
          </a:xfrm>
          <a:prstGeom prst="rect">
            <a:avLst/>
          </a:prstGeom>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1514"/>
        <p:cNvGrpSpPr/>
        <p:nvPr/>
      </p:nvGrpSpPr>
      <p:grpSpPr>
        <a:xfrm>
          <a:off x="0" y="0"/>
          <a:ext cx="0" cy="0"/>
          <a:chOff x="0" y="0"/>
          <a:chExt cx="0" cy="0"/>
        </a:xfrm>
      </p:grpSpPr>
      <p:sp>
        <p:nvSpPr>
          <p:cNvPr id="1515" name="Google Shape;1515;p40"/>
          <p:cNvSpPr txBox="1">
            <a:spLocks noGrp="1"/>
          </p:cNvSpPr>
          <p:nvPr>
            <p:ph type="title"/>
          </p:nvPr>
        </p:nvSpPr>
        <p:spPr>
          <a:xfrm>
            <a:off x="609600" y="836838"/>
            <a:ext cx="10871200" cy="580800"/>
          </a:xfrm>
          <a:prstGeom prst="rect">
            <a:avLst/>
          </a:prstGeom>
          <a:noFill/>
          <a:ln>
            <a:noFill/>
          </a:ln>
        </p:spPr>
        <p:txBody>
          <a:bodyPr spcFirstLastPara="1" wrap="square" lIns="91425" tIns="45700" rIns="91425" bIns="45700" anchor="b" anchorCtr="0">
            <a:spAutoFit/>
          </a:bodyPr>
          <a:lstStyle/>
          <a:p>
            <a:pPr lvl="0" algn="r" rtl="1"/>
            <a:r>
              <a:rPr lang="ar-LB" b="1" dirty="0"/>
              <a:t>إطار الكفاءة العالمي (مثل)</a:t>
            </a:r>
            <a:endParaRPr dirty="0"/>
          </a:p>
        </p:txBody>
      </p:sp>
      <p:sp>
        <p:nvSpPr>
          <p:cNvPr id="1516" name="Google Shape;1516;p40"/>
          <p:cNvSpPr/>
          <p:nvPr/>
        </p:nvSpPr>
        <p:spPr>
          <a:xfrm>
            <a:off x="609600" y="490638"/>
            <a:ext cx="670200" cy="692400"/>
          </a:xfrm>
          <a:prstGeom prst="plus">
            <a:avLst>
              <a:gd name="adj" fmla="val 25000"/>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aphicFrame>
        <p:nvGraphicFramePr>
          <p:cNvPr id="1517" name="Google Shape;1517;p40"/>
          <p:cNvGraphicFramePr/>
          <p:nvPr>
            <p:extLst>
              <p:ext uri="{D42A27DB-BD31-4B8C-83A1-F6EECF244321}">
                <p14:modId xmlns:p14="http://schemas.microsoft.com/office/powerpoint/2010/main" val="3284997602"/>
              </p:ext>
            </p:extLst>
          </p:nvPr>
        </p:nvGraphicFramePr>
        <p:xfrm>
          <a:off x="609600" y="1422241"/>
          <a:ext cx="10903875" cy="2682240"/>
        </p:xfrm>
        <a:graphic>
          <a:graphicData uri="http://schemas.openxmlformats.org/drawingml/2006/table">
            <a:tbl>
              <a:tblPr rtl="1">
                <a:noFill/>
              </a:tblPr>
              <a:tblGrid>
                <a:gridCol w="633425">
                  <a:extLst>
                    <a:ext uri="{9D8B030D-6E8A-4147-A177-3AD203B41FA5}">
                      <a16:colId xmlns:a16="http://schemas.microsoft.com/office/drawing/2014/main" xmlns="" val="20000"/>
                    </a:ext>
                  </a:extLst>
                </a:gridCol>
                <a:gridCol w="300025">
                  <a:extLst>
                    <a:ext uri="{9D8B030D-6E8A-4147-A177-3AD203B41FA5}">
                      <a16:colId xmlns:a16="http://schemas.microsoft.com/office/drawing/2014/main" xmlns="" val="20001"/>
                    </a:ext>
                  </a:extLst>
                </a:gridCol>
                <a:gridCol w="2446025">
                  <a:extLst>
                    <a:ext uri="{9D8B030D-6E8A-4147-A177-3AD203B41FA5}">
                      <a16:colId xmlns:a16="http://schemas.microsoft.com/office/drawing/2014/main" xmlns="" val="20002"/>
                    </a:ext>
                  </a:extLst>
                </a:gridCol>
                <a:gridCol w="166775">
                  <a:extLst>
                    <a:ext uri="{9D8B030D-6E8A-4147-A177-3AD203B41FA5}">
                      <a16:colId xmlns:a16="http://schemas.microsoft.com/office/drawing/2014/main" xmlns="" val="20003"/>
                    </a:ext>
                  </a:extLst>
                </a:gridCol>
                <a:gridCol w="693525">
                  <a:extLst>
                    <a:ext uri="{9D8B030D-6E8A-4147-A177-3AD203B41FA5}">
                      <a16:colId xmlns:a16="http://schemas.microsoft.com/office/drawing/2014/main" xmlns="" val="20004"/>
                    </a:ext>
                  </a:extLst>
                </a:gridCol>
                <a:gridCol w="202700">
                  <a:extLst>
                    <a:ext uri="{9D8B030D-6E8A-4147-A177-3AD203B41FA5}">
                      <a16:colId xmlns:a16="http://schemas.microsoft.com/office/drawing/2014/main" xmlns="" val="20005"/>
                    </a:ext>
                  </a:extLst>
                </a:gridCol>
                <a:gridCol w="2710125">
                  <a:extLst>
                    <a:ext uri="{9D8B030D-6E8A-4147-A177-3AD203B41FA5}">
                      <a16:colId xmlns:a16="http://schemas.microsoft.com/office/drawing/2014/main" xmlns="" val="20006"/>
                    </a:ext>
                  </a:extLst>
                </a:gridCol>
                <a:gridCol w="624175">
                  <a:extLst>
                    <a:ext uri="{9D8B030D-6E8A-4147-A177-3AD203B41FA5}">
                      <a16:colId xmlns:a16="http://schemas.microsoft.com/office/drawing/2014/main" xmlns="" val="20007"/>
                    </a:ext>
                  </a:extLst>
                </a:gridCol>
                <a:gridCol w="357575">
                  <a:extLst>
                    <a:ext uri="{9D8B030D-6E8A-4147-A177-3AD203B41FA5}">
                      <a16:colId xmlns:a16="http://schemas.microsoft.com/office/drawing/2014/main" xmlns="" val="20008"/>
                    </a:ext>
                  </a:extLst>
                </a:gridCol>
                <a:gridCol w="2680075">
                  <a:extLst>
                    <a:ext uri="{9D8B030D-6E8A-4147-A177-3AD203B41FA5}">
                      <a16:colId xmlns:a16="http://schemas.microsoft.com/office/drawing/2014/main" xmlns="" val="20009"/>
                    </a:ext>
                  </a:extLst>
                </a:gridCol>
                <a:gridCol w="89450">
                  <a:extLst>
                    <a:ext uri="{9D8B030D-6E8A-4147-A177-3AD203B41FA5}">
                      <a16:colId xmlns:a16="http://schemas.microsoft.com/office/drawing/2014/main" xmlns="" val="20010"/>
                    </a:ext>
                  </a:extLst>
                </a:gridCol>
              </a:tblGrid>
              <a:tr h="239825">
                <a:tc gridSpan="4">
                  <a:txBody>
                    <a:bodyPr/>
                    <a:lstStyle/>
                    <a:p>
                      <a:pPr marL="0" marR="0" lvl="0" indent="0" algn="just" rtl="0">
                        <a:lnSpc>
                          <a:spcPct val="100000"/>
                        </a:lnSpc>
                        <a:spcBef>
                          <a:spcPts val="0"/>
                        </a:spcBef>
                        <a:spcAft>
                          <a:spcPts val="0"/>
                        </a:spcAft>
                        <a:buNone/>
                      </a:pPr>
                      <a:r>
                        <a:rPr lang="ar-LB" sz="1600" b="1" dirty="0" smtClean="0">
                          <a:solidFill>
                            <a:srgbClr val="FFFFFF"/>
                          </a:solidFill>
                          <a:effectLst/>
                          <a:latin typeface="Simplified Arabic" panose="02020603050405020304" pitchFamily="18" charset="-78"/>
                          <a:ea typeface="Times New Roman" panose="02020603050405020304" pitchFamily="18" charset="0"/>
                          <a:cs typeface="Simplified Arabic" panose="02020603050405020304" pitchFamily="18" charset="-78"/>
                        </a:rPr>
                        <a:t>يحقق جزئيًّا الحدّ الأدنى العالمي من الكفاءة</a:t>
                      </a:r>
                      <a:endParaRPr sz="1600" dirty="0">
                        <a:latin typeface="Simplified Arabic" panose="02020603050405020304" pitchFamily="18" charset="-78"/>
                        <a:cs typeface="Simplified Arabic" panose="02020603050405020304" pitchFamily="18" charset="-78"/>
                      </a:endParaRPr>
                    </a:p>
                  </a:txBody>
                  <a:tcPr marL="19325" marR="1932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solidFill>
                      <a:srgbClr val="651D32"/>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lvl="0" indent="0" algn="just" rtl="0">
                        <a:lnSpc>
                          <a:spcPct val="100000"/>
                        </a:lnSpc>
                        <a:spcBef>
                          <a:spcPts val="0"/>
                        </a:spcBef>
                        <a:spcAft>
                          <a:spcPts val="0"/>
                        </a:spcAft>
                        <a:buNone/>
                      </a:pPr>
                      <a:r>
                        <a:rPr lang="ar-LB" sz="1600" b="1" dirty="0" smtClean="0">
                          <a:solidFill>
                            <a:srgbClr val="FFFFFF"/>
                          </a:solidFill>
                          <a:effectLst/>
                          <a:latin typeface="Simplified Arabic" panose="02020603050405020304" pitchFamily="18" charset="-78"/>
                          <a:ea typeface="Times New Roman" panose="02020603050405020304" pitchFamily="18" charset="0"/>
                          <a:cs typeface="Simplified Arabic" panose="02020603050405020304" pitchFamily="18" charset="-78"/>
                        </a:rPr>
                        <a:t>يحقّق الحدّ الأدنى العالمي من الكفاءة</a:t>
                      </a:r>
                      <a:endParaRPr sz="1600" dirty="0">
                        <a:latin typeface="Simplified Arabic" panose="02020603050405020304" pitchFamily="18" charset="-78"/>
                        <a:cs typeface="Simplified Arabic" panose="02020603050405020304" pitchFamily="18" charset="-78"/>
                      </a:endParaRPr>
                    </a:p>
                  </a:txBody>
                  <a:tcPr marL="19325" marR="1932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solidFill>
                      <a:srgbClr val="651D32"/>
                    </a:solidFill>
                  </a:tcPr>
                </a:tc>
                <a:tc hMerge="1">
                  <a:txBody>
                    <a:bodyPr/>
                    <a:lstStyle/>
                    <a:p>
                      <a:endParaRPr lang="en-US"/>
                    </a:p>
                  </a:txBody>
                  <a:tcPr/>
                </a:tc>
                <a:tc hMerge="1">
                  <a:txBody>
                    <a:bodyPr/>
                    <a:lstStyle/>
                    <a:p>
                      <a:endParaRPr lang="en-US"/>
                    </a:p>
                  </a:txBody>
                  <a:tcPr/>
                </a:tc>
                <a:tc gridSpan="4">
                  <a:txBody>
                    <a:bodyPr/>
                    <a:lstStyle/>
                    <a:p>
                      <a:pPr marL="0" marR="0" lvl="0" indent="0" algn="just" rtl="1">
                        <a:lnSpc>
                          <a:spcPct val="100000"/>
                        </a:lnSpc>
                        <a:spcBef>
                          <a:spcPts val="0"/>
                        </a:spcBef>
                        <a:spcAft>
                          <a:spcPts val="0"/>
                        </a:spcAft>
                        <a:buNone/>
                      </a:pPr>
                      <a:r>
                        <a:rPr lang="ar-LB" sz="1600" b="1" dirty="0" smtClean="0">
                          <a:solidFill>
                            <a:srgbClr val="FFFFFF"/>
                          </a:solidFill>
                          <a:effectLst/>
                          <a:latin typeface="Simplified Arabic" panose="02020603050405020304" pitchFamily="18" charset="-78"/>
                          <a:ea typeface="Times New Roman" panose="02020603050405020304" pitchFamily="18" charset="0"/>
                          <a:cs typeface="Simplified Arabic" panose="02020603050405020304" pitchFamily="18" charset="-78"/>
                        </a:rPr>
                        <a:t>يتخطّى الحدّ الأدنى العالمي من الكفاءة</a:t>
                      </a:r>
                    </a:p>
                    <a:p>
                      <a:pPr marL="0" marR="0" lvl="0" indent="0" algn="just" rtl="1">
                        <a:lnSpc>
                          <a:spcPct val="100000"/>
                        </a:lnSpc>
                        <a:spcBef>
                          <a:spcPts val="0"/>
                        </a:spcBef>
                        <a:spcAft>
                          <a:spcPts val="0"/>
                        </a:spcAft>
                        <a:buNone/>
                      </a:pPr>
                      <a:endParaRPr sz="1600" dirty="0">
                        <a:latin typeface="Simplified Arabic" panose="02020603050405020304" pitchFamily="18" charset="-78"/>
                        <a:cs typeface="Simplified Arabic" panose="02020603050405020304" pitchFamily="18" charset="-78"/>
                      </a:endParaRPr>
                    </a:p>
                  </a:txBody>
                  <a:tcPr marL="19325" marR="1932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solidFill>
                      <a:srgbClr val="651D32"/>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143900">
                <a:tc gridSpan="11">
                  <a:txBody>
                    <a:bodyPr/>
                    <a:lstStyle/>
                    <a:p>
                      <a:pPr marL="0" marR="0" lvl="0" indent="0" algn="just" rtl="1">
                        <a:lnSpc>
                          <a:spcPct val="100000"/>
                        </a:lnSpc>
                        <a:spcBef>
                          <a:spcPts val="0"/>
                        </a:spcBef>
                        <a:spcAft>
                          <a:spcPts val="0"/>
                        </a:spcAft>
                        <a:buNone/>
                      </a:pPr>
                      <a:r>
                        <a:rPr lang="en-US" sz="1600" u="none" strike="noStrike" cap="none" dirty="0" smtClean="0">
                          <a:latin typeface="Simplified Arabic" panose="02020603050405020304" pitchFamily="18" charset="-78"/>
                          <a:ea typeface="Arial"/>
                          <a:cs typeface="Simplified Arabic" panose="02020603050405020304" pitchFamily="18" charset="-78"/>
                          <a:sym typeface="Arial"/>
                        </a:rPr>
                        <a:t>R </a:t>
                      </a:r>
                      <a:r>
                        <a:rPr lang="ar-LB" sz="1600" u="none" strike="noStrike" cap="none" dirty="0" smtClean="0">
                          <a:latin typeface="Simplified Arabic" panose="02020603050405020304" pitchFamily="18" charset="-78"/>
                          <a:ea typeface="Arial"/>
                          <a:cs typeface="Simplified Arabic" panose="02020603050405020304" pitchFamily="18" charset="-78"/>
                          <a:sym typeface="Arial"/>
                        </a:rPr>
                        <a:t>: الفهم القرائي</a:t>
                      </a:r>
                      <a:endParaRPr sz="1600" dirty="0">
                        <a:latin typeface="Simplified Arabic" panose="02020603050405020304" pitchFamily="18" charset="-78"/>
                        <a:cs typeface="Simplified Arabic" panose="02020603050405020304" pitchFamily="18" charset="-78"/>
                      </a:endParaRPr>
                    </a:p>
                  </a:txBody>
                  <a:tcPr marL="19325" marR="1932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1"/>
                  </a:ext>
                </a:extLst>
              </a:tr>
              <a:tr h="152400">
                <a:tc>
                  <a:txBody>
                    <a:bodyPr/>
                    <a:lstStyle/>
                    <a:p>
                      <a:pPr marL="0" marR="0" lvl="0" indent="0" algn="just" rtl="0">
                        <a:lnSpc>
                          <a:spcPct val="100000"/>
                        </a:lnSpc>
                        <a:spcBef>
                          <a:spcPts val="0"/>
                        </a:spcBef>
                        <a:spcAft>
                          <a:spcPts val="0"/>
                        </a:spcAft>
                        <a:buNone/>
                      </a:pPr>
                      <a:r>
                        <a:rPr lang="en-US" sz="1600" u="none" strike="noStrike" cap="none" dirty="0">
                          <a:latin typeface="Simplified Arabic" panose="02020603050405020304" pitchFamily="18" charset="-78"/>
                          <a:ea typeface="Arial"/>
                          <a:cs typeface="Simplified Arabic" panose="02020603050405020304" pitchFamily="18" charset="-78"/>
                          <a:sym typeface="Arial"/>
                        </a:rPr>
                        <a:t> </a:t>
                      </a:r>
                      <a:endParaRPr sz="1600" dirty="0">
                        <a:latin typeface="Simplified Arabic" panose="02020603050405020304" pitchFamily="18" charset="-78"/>
                        <a:cs typeface="Simplified Arabic" panose="02020603050405020304" pitchFamily="18" charset="-78"/>
                      </a:endParaRPr>
                    </a:p>
                  </a:txBody>
                  <a:tcPr marL="19325" marR="19325" marT="0" marB="0">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gridSpan="3">
                  <a:txBody>
                    <a:bodyPr/>
                    <a:lstStyle/>
                    <a:p>
                      <a:pPr marL="0" marR="0" lvl="0" indent="0" algn="just" rtl="0">
                        <a:lnSpc>
                          <a:spcPct val="100000"/>
                        </a:lnSpc>
                        <a:spcBef>
                          <a:spcPts val="0"/>
                        </a:spcBef>
                        <a:spcAft>
                          <a:spcPts val="0"/>
                        </a:spcAft>
                        <a:buNone/>
                      </a:pPr>
                      <a:r>
                        <a:rPr lang="en-US" sz="1600" u="none" strike="noStrike" cap="none" dirty="0">
                          <a:latin typeface="Simplified Arabic" panose="02020603050405020304" pitchFamily="18" charset="-78"/>
                          <a:ea typeface="Arial"/>
                          <a:cs typeface="Simplified Arabic" panose="02020603050405020304" pitchFamily="18" charset="-78"/>
                          <a:sym typeface="Arial"/>
                        </a:rPr>
                        <a:t> </a:t>
                      </a:r>
                      <a:endParaRPr sz="1600" dirty="0">
                        <a:latin typeface="Simplified Arabic" panose="02020603050405020304" pitchFamily="18" charset="-78"/>
                        <a:cs typeface="Simplified Arabic" panose="02020603050405020304" pitchFamily="18" charset="-78"/>
                      </a:endParaRPr>
                    </a:p>
                  </a:txBody>
                  <a:tcPr marL="19325" marR="19325" marT="0" marB="0">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hMerge="1">
                  <a:txBody>
                    <a:bodyPr/>
                    <a:lstStyle/>
                    <a:p>
                      <a:endParaRPr lang="en-US"/>
                    </a:p>
                  </a:txBody>
                  <a:tcPr/>
                </a:tc>
                <a:tc hMerge="1">
                  <a:txBody>
                    <a:bodyPr/>
                    <a:lstStyle/>
                    <a:p>
                      <a:endParaRPr lang="en-US"/>
                    </a:p>
                  </a:txBody>
                  <a:tcPr/>
                </a:tc>
                <a:tc>
                  <a:txBody>
                    <a:bodyPr/>
                    <a:lstStyle/>
                    <a:p>
                      <a:pPr marL="0" marR="0" lvl="0" indent="0" algn="just" rtl="0">
                        <a:lnSpc>
                          <a:spcPct val="100000"/>
                        </a:lnSpc>
                        <a:spcBef>
                          <a:spcPts val="0"/>
                        </a:spcBef>
                        <a:spcAft>
                          <a:spcPts val="0"/>
                        </a:spcAft>
                        <a:buNone/>
                      </a:pPr>
                      <a:r>
                        <a:rPr lang="en-US" sz="1600" u="none" strike="noStrike" cap="none" dirty="0">
                          <a:latin typeface="Simplified Arabic" panose="02020603050405020304" pitchFamily="18" charset="-78"/>
                          <a:ea typeface="Arial"/>
                          <a:cs typeface="Simplified Arabic" panose="02020603050405020304" pitchFamily="18" charset="-78"/>
                          <a:sym typeface="Arial"/>
                        </a:rPr>
                        <a:t> </a:t>
                      </a:r>
                      <a:endParaRPr sz="1600" dirty="0">
                        <a:latin typeface="Simplified Arabic" panose="02020603050405020304" pitchFamily="18" charset="-78"/>
                        <a:cs typeface="Simplified Arabic" panose="02020603050405020304" pitchFamily="18" charset="-78"/>
                      </a:endParaRPr>
                    </a:p>
                  </a:txBody>
                  <a:tcPr marL="19325" marR="19325" marT="0" marB="0">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gridSpan="2">
                  <a:txBody>
                    <a:bodyPr/>
                    <a:lstStyle/>
                    <a:p>
                      <a:pPr marL="0" marR="0" lvl="0" indent="0" algn="just" rtl="0">
                        <a:lnSpc>
                          <a:spcPct val="100000"/>
                        </a:lnSpc>
                        <a:spcBef>
                          <a:spcPts val="0"/>
                        </a:spcBef>
                        <a:spcAft>
                          <a:spcPts val="0"/>
                        </a:spcAft>
                        <a:buNone/>
                      </a:pPr>
                      <a:r>
                        <a:rPr lang="en-US" sz="1600" u="none" strike="noStrike" cap="none" dirty="0">
                          <a:latin typeface="Simplified Arabic" panose="02020603050405020304" pitchFamily="18" charset="-78"/>
                          <a:ea typeface="Arial"/>
                          <a:cs typeface="Simplified Arabic" panose="02020603050405020304" pitchFamily="18" charset="-78"/>
                          <a:sym typeface="Arial"/>
                        </a:rPr>
                        <a:t> </a:t>
                      </a:r>
                      <a:endParaRPr sz="1600" dirty="0">
                        <a:latin typeface="Simplified Arabic" panose="02020603050405020304" pitchFamily="18" charset="-78"/>
                        <a:cs typeface="Simplified Arabic" panose="02020603050405020304" pitchFamily="18" charset="-78"/>
                      </a:endParaRPr>
                    </a:p>
                  </a:txBody>
                  <a:tcPr marL="19325" marR="19325" marT="0" marB="0">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hMerge="1">
                  <a:txBody>
                    <a:bodyPr/>
                    <a:lstStyle/>
                    <a:p>
                      <a:endParaRPr lang="en-US"/>
                    </a:p>
                  </a:txBody>
                  <a:tcPr/>
                </a:tc>
                <a:tc>
                  <a:txBody>
                    <a:bodyPr/>
                    <a:lstStyle/>
                    <a:p>
                      <a:pPr marL="0" marR="0" lvl="0" indent="0" algn="just" rtl="0">
                        <a:lnSpc>
                          <a:spcPct val="100000"/>
                        </a:lnSpc>
                        <a:spcBef>
                          <a:spcPts val="0"/>
                        </a:spcBef>
                        <a:spcAft>
                          <a:spcPts val="0"/>
                        </a:spcAft>
                        <a:buNone/>
                      </a:pPr>
                      <a:r>
                        <a:rPr lang="en-US" sz="1600" u="none" strike="noStrike" cap="none" dirty="0">
                          <a:latin typeface="Simplified Arabic" panose="02020603050405020304" pitchFamily="18" charset="-78"/>
                          <a:ea typeface="Arial"/>
                          <a:cs typeface="Simplified Arabic" panose="02020603050405020304" pitchFamily="18" charset="-78"/>
                          <a:sym typeface="Arial"/>
                        </a:rPr>
                        <a:t> </a:t>
                      </a:r>
                      <a:endParaRPr sz="1600" dirty="0">
                        <a:latin typeface="Simplified Arabic" panose="02020603050405020304" pitchFamily="18" charset="-78"/>
                        <a:cs typeface="Simplified Arabic" panose="02020603050405020304" pitchFamily="18" charset="-78"/>
                      </a:endParaRPr>
                    </a:p>
                  </a:txBody>
                  <a:tcPr marL="19325" marR="19325" marT="0" marB="0">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gridSpan="2">
                  <a:txBody>
                    <a:bodyPr/>
                    <a:lstStyle/>
                    <a:p>
                      <a:pPr marL="0" marR="0" lvl="0" indent="0" algn="just" rtl="0">
                        <a:lnSpc>
                          <a:spcPct val="100000"/>
                        </a:lnSpc>
                        <a:spcBef>
                          <a:spcPts val="0"/>
                        </a:spcBef>
                        <a:spcAft>
                          <a:spcPts val="0"/>
                        </a:spcAft>
                        <a:buNone/>
                      </a:pPr>
                      <a:r>
                        <a:rPr lang="en-US" sz="1600" u="none" strike="noStrike" cap="none" dirty="0">
                          <a:latin typeface="Simplified Arabic" panose="02020603050405020304" pitchFamily="18" charset="-78"/>
                          <a:ea typeface="Arial"/>
                          <a:cs typeface="Simplified Arabic" panose="02020603050405020304" pitchFamily="18" charset="-78"/>
                          <a:sym typeface="Arial"/>
                        </a:rPr>
                        <a:t> </a:t>
                      </a:r>
                      <a:endParaRPr sz="1600" dirty="0">
                        <a:latin typeface="Simplified Arabic" panose="02020603050405020304" pitchFamily="18" charset="-78"/>
                        <a:cs typeface="Simplified Arabic" panose="02020603050405020304" pitchFamily="18" charset="-78"/>
                      </a:endParaRPr>
                    </a:p>
                  </a:txBody>
                  <a:tcPr marL="19325" marR="19325" marT="0" marB="0">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hMerge="1">
                  <a:txBody>
                    <a:bodyPr/>
                    <a:lstStyle/>
                    <a:p>
                      <a:endParaRPr lang="en-US"/>
                    </a:p>
                  </a:txBody>
                  <a:tcPr/>
                </a:tc>
                <a:tc>
                  <a:txBody>
                    <a:bodyPr/>
                    <a:lstStyle/>
                    <a:p>
                      <a:pPr marL="0" marR="0" lvl="0" indent="0" algn="just" rtl="0">
                        <a:lnSpc>
                          <a:spcPct val="107000"/>
                        </a:lnSpc>
                        <a:spcBef>
                          <a:spcPts val="0"/>
                        </a:spcBef>
                        <a:spcAft>
                          <a:spcPts val="0"/>
                        </a:spcAft>
                        <a:buNone/>
                      </a:pPr>
                      <a:r>
                        <a:rPr lang="en-US" sz="1200" u="none" strike="noStrike" cap="none" dirty="0">
                          <a:latin typeface="Arial"/>
                          <a:ea typeface="Arial"/>
                          <a:cs typeface="Arial"/>
                          <a:sym typeface="Arial"/>
                        </a:rPr>
                        <a:t> </a:t>
                      </a:r>
                      <a:endParaRPr dirty="0"/>
                    </a:p>
                  </a:txBody>
                  <a:tcPr marL="0" marR="0" marT="0" marB="0" anchor="ctr">
                    <a:lnL w="9525" cap="flat" cmpd="sng" algn="ctr">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xmlns="" val="10004"/>
                  </a:ext>
                </a:extLst>
              </a:tr>
              <a:tr h="143900">
                <a:tc gridSpan="11">
                  <a:txBody>
                    <a:bodyPr/>
                    <a:lstStyle/>
                    <a:p>
                      <a:pPr marL="0" marR="0" lvl="0" indent="0" algn="just" rtl="1">
                        <a:lnSpc>
                          <a:spcPct val="100000"/>
                        </a:lnSpc>
                        <a:spcBef>
                          <a:spcPts val="0"/>
                        </a:spcBef>
                        <a:spcAft>
                          <a:spcPts val="0"/>
                        </a:spcAft>
                        <a:buNone/>
                      </a:pPr>
                      <a:r>
                        <a:rPr lang="en-US" sz="1600" u="none" strike="noStrike" cap="none" dirty="0" smtClean="0">
                          <a:latin typeface="Simplified Arabic" panose="02020603050405020304" pitchFamily="18" charset="-78"/>
                          <a:ea typeface="Arial"/>
                          <a:cs typeface="Simplified Arabic" panose="02020603050405020304" pitchFamily="18" charset="-78"/>
                          <a:sym typeface="Arial"/>
                        </a:rPr>
                        <a:t>R1</a:t>
                      </a:r>
                      <a:r>
                        <a:rPr lang="ar-LB" sz="1600" u="none" strike="noStrike" cap="none" dirty="0" smtClean="0">
                          <a:latin typeface="Simplified Arabic" panose="02020603050405020304" pitchFamily="18" charset="-78"/>
                          <a:ea typeface="Arial"/>
                          <a:cs typeface="Simplified Arabic" panose="02020603050405020304" pitchFamily="18" charset="-78"/>
                          <a:sym typeface="Arial"/>
                        </a:rPr>
                        <a:t>: معلومة المعلومات</a:t>
                      </a:r>
                      <a:endParaRPr sz="1600" dirty="0">
                        <a:latin typeface="Simplified Arabic" panose="02020603050405020304" pitchFamily="18" charset="-78"/>
                        <a:cs typeface="Simplified Arabic" panose="02020603050405020304" pitchFamily="18" charset="-78"/>
                      </a:endParaRPr>
                    </a:p>
                  </a:txBody>
                  <a:tcPr marL="19325" marR="1932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5DBE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5"/>
                  </a:ext>
                </a:extLst>
              </a:tr>
              <a:tr h="143900">
                <a:tc gridSpan="11">
                  <a:txBody>
                    <a:bodyPr/>
                    <a:lstStyle/>
                    <a:p>
                      <a:pPr marL="0" marR="0" lvl="0" indent="0" algn="just" rtl="1">
                        <a:lnSpc>
                          <a:spcPct val="100000"/>
                        </a:lnSpc>
                        <a:spcBef>
                          <a:spcPts val="0"/>
                        </a:spcBef>
                        <a:spcAft>
                          <a:spcPts val="0"/>
                        </a:spcAft>
                        <a:buNone/>
                      </a:pPr>
                      <a:r>
                        <a:rPr lang="en-US" sz="1600" u="none" strike="noStrike" cap="none" dirty="0" smtClean="0">
                          <a:latin typeface="Simplified Arabic" panose="02020603050405020304" pitchFamily="18" charset="-78"/>
                          <a:ea typeface="Arial"/>
                          <a:cs typeface="Simplified Arabic" panose="02020603050405020304" pitchFamily="18" charset="-78"/>
                          <a:sym typeface="Arial"/>
                        </a:rPr>
                        <a:t>R1.1</a:t>
                      </a:r>
                      <a:r>
                        <a:rPr lang="ar-LB" sz="1600" u="none" strike="noStrike" cap="none" dirty="0" smtClean="0">
                          <a:latin typeface="Simplified Arabic" panose="02020603050405020304" pitchFamily="18" charset="-78"/>
                          <a:ea typeface="Arial"/>
                          <a:cs typeface="Simplified Arabic" panose="02020603050405020304" pitchFamily="18" charset="-78"/>
                          <a:sym typeface="Arial"/>
                        </a:rPr>
                        <a:t> </a:t>
                      </a:r>
                      <a:r>
                        <a:rPr lang="ar-LB" sz="1600" u="sng" strike="noStrike" cap="none" dirty="0" smtClean="0">
                          <a:latin typeface="Simplified Arabic" panose="02020603050405020304" pitchFamily="18" charset="-78"/>
                          <a:ea typeface="Arial"/>
                          <a:cs typeface="Simplified Arabic" panose="02020603050405020304" pitchFamily="18" charset="-78"/>
                          <a:sym typeface="Arial"/>
                        </a:rPr>
                        <a:t>: </a:t>
                      </a:r>
                      <a:r>
                        <a:rPr lang="ar-SA" sz="1600" b="0" i="0" u="none" strike="noStrike" cap="none" dirty="0" smtClean="0">
                          <a:solidFill>
                            <a:schemeClr val="tx1"/>
                          </a:solidFill>
                          <a:effectLst/>
                          <a:latin typeface="Simplified Arabic" panose="02020603050405020304" pitchFamily="18" charset="-78"/>
                          <a:ea typeface="+mn-ea"/>
                          <a:cs typeface="Simplified Arabic" panose="02020603050405020304" pitchFamily="18" charset="-78"/>
                          <a:sym typeface="Arial"/>
                        </a:rPr>
                        <a:t>تمييز معنى </a:t>
                      </a:r>
                      <a:r>
                        <a:rPr lang="ar-SA" sz="1600" b="0" i="0" u="sng" strike="noStrike" cap="none" dirty="0" smtClean="0">
                          <a:solidFill>
                            <a:schemeClr val="tx1"/>
                          </a:solidFill>
                          <a:effectLst/>
                          <a:latin typeface="Simplified Arabic" panose="02020603050405020304" pitchFamily="18" charset="-78"/>
                          <a:ea typeface="+mn-ea"/>
                          <a:cs typeface="Simplified Arabic" panose="02020603050405020304" pitchFamily="18" charset="-78"/>
                          <a:sym typeface="Arial"/>
                        </a:rPr>
                        <a:t>الكلمات الشائعة الخاصة بالمستوى الصفي</a:t>
                      </a:r>
                      <a:endParaRPr sz="1600" u="sng" dirty="0">
                        <a:latin typeface="Simplified Arabic" panose="02020603050405020304" pitchFamily="18" charset="-78"/>
                        <a:cs typeface="Simplified Arabic" panose="02020603050405020304" pitchFamily="18" charset="-78"/>
                      </a:endParaRPr>
                    </a:p>
                  </a:txBody>
                  <a:tcPr marL="19325" marR="1932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6"/>
                  </a:ext>
                </a:extLst>
              </a:tr>
              <a:tr h="1007275">
                <a:tc gridSpan="2">
                  <a:txBody>
                    <a:bodyPr/>
                    <a:lstStyle/>
                    <a:p>
                      <a:pPr marL="0" marR="0" lvl="0" indent="0" algn="just" rtl="0">
                        <a:lnSpc>
                          <a:spcPct val="100000"/>
                        </a:lnSpc>
                        <a:spcBef>
                          <a:spcPts val="0"/>
                        </a:spcBef>
                        <a:spcAft>
                          <a:spcPts val="0"/>
                        </a:spcAft>
                        <a:buNone/>
                      </a:pPr>
                      <a:r>
                        <a:rPr lang="en-US" sz="1600" u="none" strike="noStrike" cap="none" dirty="0">
                          <a:latin typeface="Simplified Arabic" panose="02020603050405020304" pitchFamily="18" charset="-78"/>
                          <a:ea typeface="Arial"/>
                          <a:cs typeface="Simplified Arabic" panose="02020603050405020304" pitchFamily="18" charset="-78"/>
                          <a:sym typeface="Arial"/>
                        </a:rPr>
                        <a:t>R1.1.1_P</a:t>
                      </a:r>
                      <a:endParaRPr sz="1600" dirty="0">
                        <a:latin typeface="Simplified Arabic" panose="02020603050405020304" pitchFamily="18" charset="-78"/>
                        <a:cs typeface="Simplified Arabic" panose="02020603050405020304" pitchFamily="18" charset="-78"/>
                      </a:endParaRPr>
                    </a:p>
                  </a:txBody>
                  <a:tcPr marL="19325" marR="1932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hMerge="1">
                  <a:txBody>
                    <a:bodyPr/>
                    <a:lstStyle/>
                    <a:p>
                      <a:endParaRPr lang="en-US"/>
                    </a:p>
                  </a:txBody>
                  <a:tcPr/>
                </a:tc>
                <a:tc>
                  <a:txBody>
                    <a:bodyPr/>
                    <a:lstStyle/>
                    <a:p>
                      <a:pPr marL="0" marR="0" lvl="0" indent="0" algn="just" rtl="1">
                        <a:lnSpc>
                          <a:spcPct val="100000"/>
                        </a:lnSpc>
                        <a:spcBef>
                          <a:spcPts val="0"/>
                        </a:spcBef>
                        <a:spcAft>
                          <a:spcPts val="0"/>
                        </a:spcAft>
                        <a:buNone/>
                      </a:pPr>
                      <a:r>
                        <a:rPr lang="ar-LB" sz="1600" b="0" i="0" u="none" strike="noStrike" cap="none" dirty="0" smtClean="0">
                          <a:solidFill>
                            <a:schemeClr val="tx1"/>
                          </a:solidFill>
                          <a:effectLst/>
                          <a:latin typeface="Simplified Arabic" panose="02020603050405020304" pitchFamily="18" charset="-78"/>
                          <a:ea typeface="+mn-ea"/>
                          <a:cs typeface="Simplified Arabic" panose="02020603050405020304" pitchFamily="18" charset="-78"/>
                          <a:sym typeface="Arial"/>
                        </a:rPr>
                        <a:t>تمييز معنى </a:t>
                      </a:r>
                      <a:r>
                        <a:rPr lang="ar-LB" sz="1600" b="0" i="0" u="sng" strike="noStrike" cap="none" dirty="0" smtClean="0">
                          <a:solidFill>
                            <a:schemeClr val="tx1"/>
                          </a:solidFill>
                          <a:effectLst/>
                          <a:latin typeface="Simplified Arabic" panose="02020603050405020304" pitchFamily="18" charset="-78"/>
                          <a:ea typeface="+mn-ea"/>
                          <a:cs typeface="Simplified Arabic" panose="02020603050405020304" pitchFamily="18" charset="-78"/>
                          <a:sym typeface="Arial"/>
                        </a:rPr>
                        <a:t>الكلمات الشائعة </a:t>
                      </a:r>
                      <a:r>
                        <a:rPr lang="ar-LB" sz="1600" b="0" i="0" u="none" strike="noStrike" cap="none" dirty="0" smtClean="0">
                          <a:solidFill>
                            <a:schemeClr val="tx1"/>
                          </a:solidFill>
                          <a:effectLst/>
                          <a:latin typeface="Simplified Arabic" panose="02020603050405020304" pitchFamily="18" charset="-78"/>
                          <a:ea typeface="+mn-ea"/>
                          <a:cs typeface="Simplified Arabic" panose="02020603050405020304" pitchFamily="18" charset="-78"/>
                          <a:sym typeface="Arial"/>
                        </a:rPr>
                        <a:t>جدًّا </a:t>
                      </a:r>
                      <a:r>
                        <a:rPr lang="ar-LB" sz="1600" b="0" i="0" u="sng" strike="noStrike" cap="none" dirty="0" smtClean="0">
                          <a:solidFill>
                            <a:schemeClr val="tx1"/>
                          </a:solidFill>
                          <a:effectLst/>
                          <a:latin typeface="Simplified Arabic" panose="02020603050405020304" pitchFamily="18" charset="-78"/>
                          <a:ea typeface="+mn-ea"/>
                          <a:cs typeface="Simplified Arabic" panose="02020603050405020304" pitchFamily="18" charset="-78"/>
                          <a:sym typeface="Arial"/>
                        </a:rPr>
                        <a:t>في المستوى الصفي الثاني</a:t>
                      </a:r>
                      <a:r>
                        <a:rPr lang="ar-SA" sz="1600" b="0" i="0" u="none" strike="noStrike" cap="none" dirty="0" smtClean="0">
                          <a:solidFill>
                            <a:schemeClr val="tx1"/>
                          </a:solidFill>
                          <a:effectLst/>
                          <a:latin typeface="Simplified Arabic" panose="02020603050405020304" pitchFamily="18" charset="-78"/>
                          <a:ea typeface="+mn-ea"/>
                          <a:cs typeface="Simplified Arabic" panose="02020603050405020304" pitchFamily="18" charset="-78"/>
                          <a:sym typeface="Arial"/>
                        </a:rPr>
                        <a:t> </a:t>
                      </a:r>
                      <a:r>
                        <a:rPr lang="ar-SA" sz="1600" b="0" i="1" u="none" strike="noStrike" cap="none" dirty="0" smtClean="0">
                          <a:solidFill>
                            <a:srgbClr val="990033"/>
                          </a:solidFill>
                          <a:effectLst/>
                          <a:latin typeface="Simplified Arabic" panose="02020603050405020304" pitchFamily="18" charset="-78"/>
                          <a:ea typeface="+mn-ea"/>
                          <a:cs typeface="Simplified Arabic" panose="02020603050405020304" pitchFamily="18" charset="-78"/>
                          <a:sym typeface="Arial"/>
                        </a:rPr>
                        <a:t>(</a:t>
                      </a:r>
                      <a:r>
                        <a:rPr lang="ar-LB" sz="1600" b="0" i="1" u="none" strike="noStrike" cap="none" dirty="0" smtClean="0">
                          <a:solidFill>
                            <a:srgbClr val="990033"/>
                          </a:solidFill>
                          <a:effectLst/>
                          <a:latin typeface="Simplified Arabic" panose="02020603050405020304" pitchFamily="18" charset="-78"/>
                          <a:ea typeface="+mn-ea"/>
                          <a:cs typeface="Simplified Arabic" panose="02020603050405020304" pitchFamily="18" charset="-78"/>
                          <a:sym typeface="Arial"/>
                        </a:rPr>
                        <a:t>مثلاً، مطابقة كلمة معيّنة مع مثل، أو مرادف، أو تقديم تعريف مختصر منطوق/بالإشارة).</a:t>
                      </a:r>
                      <a:endParaRPr sz="1600" i="1" u="none" strike="noStrike" cap="none" dirty="0">
                        <a:solidFill>
                          <a:srgbClr val="990033"/>
                        </a:solidFill>
                        <a:latin typeface="Simplified Arabic" panose="02020603050405020304" pitchFamily="18" charset="-78"/>
                        <a:ea typeface="Arial"/>
                        <a:cs typeface="Simplified Arabic" panose="02020603050405020304" pitchFamily="18" charset="-78"/>
                        <a:sym typeface="Arial"/>
                      </a:endParaRPr>
                    </a:p>
                  </a:txBody>
                  <a:tcPr marL="19325" marR="1932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gridSpan="3">
                  <a:txBody>
                    <a:bodyPr/>
                    <a:lstStyle/>
                    <a:p>
                      <a:pPr marL="0" marR="0" lvl="0" indent="0" algn="just" rtl="0">
                        <a:lnSpc>
                          <a:spcPct val="100000"/>
                        </a:lnSpc>
                        <a:spcBef>
                          <a:spcPts val="0"/>
                        </a:spcBef>
                        <a:spcAft>
                          <a:spcPts val="0"/>
                        </a:spcAft>
                        <a:buNone/>
                      </a:pPr>
                      <a:r>
                        <a:rPr lang="en-US" sz="1600" u="none" strike="noStrike" cap="none" dirty="0">
                          <a:latin typeface="Simplified Arabic" panose="02020603050405020304" pitchFamily="18" charset="-78"/>
                          <a:ea typeface="Arial"/>
                          <a:cs typeface="Simplified Arabic" panose="02020603050405020304" pitchFamily="18" charset="-78"/>
                          <a:sym typeface="Arial"/>
                        </a:rPr>
                        <a:t>R1.1.1_M</a:t>
                      </a:r>
                      <a:endParaRPr sz="1600" dirty="0">
                        <a:latin typeface="Simplified Arabic" panose="02020603050405020304" pitchFamily="18" charset="-78"/>
                        <a:cs typeface="Simplified Arabic" panose="02020603050405020304" pitchFamily="18" charset="-78"/>
                      </a:endParaRPr>
                    </a:p>
                  </a:txBody>
                  <a:tcPr marL="19325" marR="1932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hMerge="1">
                  <a:txBody>
                    <a:bodyPr/>
                    <a:lstStyle/>
                    <a:p>
                      <a:endParaRPr lang="en-US"/>
                    </a:p>
                  </a:txBody>
                  <a:tcPr/>
                </a:tc>
                <a:tc hMerge="1">
                  <a:txBody>
                    <a:bodyPr/>
                    <a:lstStyle/>
                    <a:p>
                      <a:endParaRPr lang="en-US"/>
                    </a:p>
                  </a:txBody>
                  <a:tcPr/>
                </a:tc>
                <a:tc>
                  <a:txBody>
                    <a:bodyPr/>
                    <a:lstStyle/>
                    <a:p>
                      <a:pPr marL="0" marR="0" lvl="0" indent="0" algn="just" rtl="1">
                        <a:lnSpc>
                          <a:spcPct val="100000"/>
                        </a:lnSpc>
                        <a:spcBef>
                          <a:spcPts val="0"/>
                        </a:spcBef>
                        <a:spcAft>
                          <a:spcPts val="0"/>
                        </a:spcAft>
                        <a:buNone/>
                      </a:pPr>
                      <a:r>
                        <a:rPr lang="ar-LB" sz="1600" b="0" i="0" u="none" strike="noStrike" cap="none" dirty="0" smtClean="0">
                          <a:solidFill>
                            <a:schemeClr val="tx1"/>
                          </a:solidFill>
                          <a:effectLst/>
                          <a:latin typeface="Simplified Arabic" panose="02020603050405020304" pitchFamily="18" charset="-78"/>
                          <a:ea typeface="+mn-ea"/>
                          <a:cs typeface="Simplified Arabic" panose="02020603050405020304" pitchFamily="18" charset="-78"/>
                          <a:sym typeface="Arial"/>
                        </a:rPr>
                        <a:t>تمييز معنى </a:t>
                      </a:r>
                      <a:r>
                        <a:rPr lang="ar-LB" sz="1600" b="0" i="0" u="sng" strike="noStrike" cap="none" dirty="0" smtClean="0">
                          <a:solidFill>
                            <a:schemeClr val="tx1"/>
                          </a:solidFill>
                          <a:effectLst/>
                          <a:latin typeface="Simplified Arabic" panose="02020603050405020304" pitchFamily="18" charset="-78"/>
                          <a:ea typeface="+mn-ea"/>
                          <a:cs typeface="Simplified Arabic" panose="02020603050405020304" pitchFamily="18" charset="-78"/>
                          <a:sym typeface="Arial"/>
                        </a:rPr>
                        <a:t>الكلمات الشائعة </a:t>
                      </a:r>
                      <a:r>
                        <a:rPr lang="ar-LB" sz="1600" b="0" i="0" u="none" strike="noStrike" cap="none" dirty="0" smtClean="0">
                          <a:solidFill>
                            <a:schemeClr val="tx1"/>
                          </a:solidFill>
                          <a:effectLst/>
                          <a:latin typeface="Simplified Arabic" panose="02020603050405020304" pitchFamily="18" charset="-78"/>
                          <a:ea typeface="+mn-ea"/>
                          <a:cs typeface="Simplified Arabic" panose="02020603050405020304" pitchFamily="18" charset="-78"/>
                          <a:sym typeface="Arial"/>
                        </a:rPr>
                        <a:t> </a:t>
                      </a:r>
                      <a:r>
                        <a:rPr lang="ar-LB" sz="1600" b="0" i="0" u="sng" strike="noStrike" cap="none" dirty="0" smtClean="0">
                          <a:solidFill>
                            <a:schemeClr val="tx1"/>
                          </a:solidFill>
                          <a:effectLst/>
                          <a:latin typeface="Simplified Arabic" panose="02020603050405020304" pitchFamily="18" charset="-78"/>
                          <a:ea typeface="+mn-ea"/>
                          <a:cs typeface="Simplified Arabic" panose="02020603050405020304" pitchFamily="18" charset="-78"/>
                          <a:sym typeface="Arial"/>
                        </a:rPr>
                        <a:t>في المستوى الصفي الثاني</a:t>
                      </a:r>
                      <a:r>
                        <a:rPr lang="ar-SA" sz="1600" b="0" i="0" u="none" strike="noStrike" cap="none" dirty="0" smtClean="0">
                          <a:solidFill>
                            <a:schemeClr val="tx1"/>
                          </a:solidFill>
                          <a:effectLst/>
                          <a:latin typeface="Simplified Arabic" panose="02020603050405020304" pitchFamily="18" charset="-78"/>
                          <a:ea typeface="+mn-ea"/>
                          <a:cs typeface="Simplified Arabic" panose="02020603050405020304" pitchFamily="18" charset="-78"/>
                          <a:sym typeface="Arial"/>
                        </a:rPr>
                        <a:t> </a:t>
                      </a:r>
                      <a:r>
                        <a:rPr lang="ar-SA" sz="1600" b="0" i="1" u="none" strike="noStrike" cap="none" dirty="0" smtClean="0">
                          <a:solidFill>
                            <a:srgbClr val="990033"/>
                          </a:solidFill>
                          <a:effectLst/>
                          <a:latin typeface="Simplified Arabic" panose="02020603050405020304" pitchFamily="18" charset="-78"/>
                          <a:ea typeface="+mn-ea"/>
                          <a:cs typeface="Simplified Arabic" panose="02020603050405020304" pitchFamily="18" charset="-78"/>
                          <a:sym typeface="Arial"/>
                        </a:rPr>
                        <a:t>(</a:t>
                      </a:r>
                      <a:r>
                        <a:rPr lang="ar-LB" sz="1600" b="0" i="1" u="none" strike="noStrike" cap="none" dirty="0" smtClean="0">
                          <a:solidFill>
                            <a:srgbClr val="990033"/>
                          </a:solidFill>
                          <a:effectLst/>
                          <a:latin typeface="Simplified Arabic" panose="02020603050405020304" pitchFamily="18" charset="-78"/>
                          <a:ea typeface="+mn-ea"/>
                          <a:cs typeface="Simplified Arabic" panose="02020603050405020304" pitchFamily="18" charset="-78"/>
                          <a:sym typeface="Arial"/>
                        </a:rPr>
                        <a:t>مثلاً، مطابقة كلمة معيّنة مع مثل، أو مرادف، أو تقديم تعريف مختصر منطوق/بالإشارة).</a:t>
                      </a:r>
                      <a:endParaRPr lang="en-GB" sz="1600" i="1" u="none" strike="noStrike" cap="none" dirty="0">
                        <a:solidFill>
                          <a:srgbClr val="990033"/>
                        </a:solidFill>
                        <a:latin typeface="Simplified Arabic" panose="02020603050405020304" pitchFamily="18" charset="-78"/>
                        <a:ea typeface="Arial"/>
                        <a:cs typeface="Simplified Arabic" panose="02020603050405020304" pitchFamily="18" charset="-78"/>
                        <a:sym typeface="Arial"/>
                      </a:endParaRPr>
                    </a:p>
                  </a:txBody>
                  <a:tcPr marL="19325" marR="1932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gridSpan="2">
                  <a:txBody>
                    <a:bodyPr/>
                    <a:lstStyle/>
                    <a:p>
                      <a:pPr marL="0" marR="0" lvl="0" indent="0" algn="just" rtl="0">
                        <a:lnSpc>
                          <a:spcPct val="100000"/>
                        </a:lnSpc>
                        <a:spcBef>
                          <a:spcPts val="0"/>
                        </a:spcBef>
                        <a:spcAft>
                          <a:spcPts val="0"/>
                        </a:spcAft>
                        <a:buNone/>
                      </a:pPr>
                      <a:r>
                        <a:rPr lang="en-US" sz="1600" u="none" strike="noStrike" cap="none" dirty="0">
                          <a:latin typeface="Simplified Arabic" panose="02020603050405020304" pitchFamily="18" charset="-78"/>
                          <a:ea typeface="Arial"/>
                          <a:cs typeface="Simplified Arabic" panose="02020603050405020304" pitchFamily="18" charset="-78"/>
                          <a:sym typeface="Arial"/>
                        </a:rPr>
                        <a:t>R1.1.1_E</a:t>
                      </a:r>
                      <a:endParaRPr sz="1600" dirty="0">
                        <a:latin typeface="Simplified Arabic" panose="02020603050405020304" pitchFamily="18" charset="-78"/>
                        <a:cs typeface="Simplified Arabic" panose="02020603050405020304" pitchFamily="18" charset="-78"/>
                      </a:endParaRPr>
                    </a:p>
                  </a:txBody>
                  <a:tcPr marL="19325" marR="1932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hMerge="1">
                  <a:txBody>
                    <a:bodyPr/>
                    <a:lstStyle/>
                    <a:p>
                      <a:endParaRPr lang="en-US"/>
                    </a:p>
                  </a:txBody>
                  <a:tcPr/>
                </a:tc>
                <a:tc>
                  <a:txBody>
                    <a:bodyPr/>
                    <a:lstStyle/>
                    <a:p>
                      <a:pPr marL="0" marR="0" lvl="0" indent="0" algn="just" rtl="1">
                        <a:lnSpc>
                          <a:spcPct val="100000"/>
                        </a:lnSpc>
                        <a:spcBef>
                          <a:spcPts val="0"/>
                        </a:spcBef>
                        <a:spcAft>
                          <a:spcPts val="0"/>
                        </a:spcAft>
                        <a:buNone/>
                      </a:pPr>
                      <a:r>
                        <a:rPr lang="ar-LB" sz="1600" b="0" i="0" u="none" strike="noStrike" cap="none" dirty="0" smtClean="0">
                          <a:solidFill>
                            <a:schemeClr val="tx1"/>
                          </a:solidFill>
                          <a:effectLst/>
                          <a:latin typeface="Simplified Arabic" panose="02020603050405020304" pitchFamily="18" charset="-78"/>
                          <a:ea typeface="+mn-ea"/>
                          <a:cs typeface="Simplified Arabic" panose="02020603050405020304" pitchFamily="18" charset="-78"/>
                          <a:sym typeface="Arial"/>
                        </a:rPr>
                        <a:t>تمييز معنى </a:t>
                      </a:r>
                      <a:r>
                        <a:rPr lang="ar-LB" sz="1600" b="0" i="0" u="sng" strike="noStrike" cap="none" dirty="0" smtClean="0">
                          <a:solidFill>
                            <a:schemeClr val="tx1"/>
                          </a:solidFill>
                          <a:effectLst/>
                          <a:latin typeface="Simplified Arabic" panose="02020603050405020304" pitchFamily="18" charset="-78"/>
                          <a:ea typeface="+mn-ea"/>
                          <a:cs typeface="Simplified Arabic" panose="02020603050405020304" pitchFamily="18" charset="-78"/>
                          <a:sym typeface="Arial"/>
                        </a:rPr>
                        <a:t>الكلمات الشائعة </a:t>
                      </a:r>
                      <a:r>
                        <a:rPr lang="ar-LB" sz="1600" b="0" i="0" u="none" strike="noStrike" cap="none" dirty="0" smtClean="0">
                          <a:solidFill>
                            <a:schemeClr val="tx1"/>
                          </a:solidFill>
                          <a:effectLst/>
                          <a:latin typeface="Simplified Arabic" panose="02020603050405020304" pitchFamily="18" charset="-78"/>
                          <a:ea typeface="+mn-ea"/>
                          <a:cs typeface="Simplified Arabic" panose="02020603050405020304" pitchFamily="18" charset="-78"/>
                          <a:sym typeface="Arial"/>
                        </a:rPr>
                        <a:t>أقلّ </a:t>
                      </a:r>
                      <a:r>
                        <a:rPr lang="ar-LB" sz="1600" b="0" i="0" u="sng" strike="noStrike" cap="none" dirty="0" smtClean="0">
                          <a:solidFill>
                            <a:schemeClr val="tx1"/>
                          </a:solidFill>
                          <a:effectLst/>
                          <a:latin typeface="Simplified Arabic" panose="02020603050405020304" pitchFamily="18" charset="-78"/>
                          <a:ea typeface="+mn-ea"/>
                          <a:cs typeface="Simplified Arabic" panose="02020603050405020304" pitchFamily="18" charset="-78"/>
                          <a:sym typeface="Arial"/>
                        </a:rPr>
                        <a:t>في المستوى الصفي الثاني</a:t>
                      </a:r>
                      <a:r>
                        <a:rPr lang="ar-SA" sz="1600" b="0" i="0" u="none" strike="noStrike" cap="none" dirty="0" smtClean="0">
                          <a:solidFill>
                            <a:schemeClr val="tx1"/>
                          </a:solidFill>
                          <a:effectLst/>
                          <a:latin typeface="Simplified Arabic" panose="02020603050405020304" pitchFamily="18" charset="-78"/>
                          <a:ea typeface="+mn-ea"/>
                          <a:cs typeface="Simplified Arabic" panose="02020603050405020304" pitchFamily="18" charset="-78"/>
                          <a:sym typeface="Arial"/>
                        </a:rPr>
                        <a:t> </a:t>
                      </a:r>
                      <a:r>
                        <a:rPr lang="ar-SA" sz="1600" b="0" i="1" u="none" strike="noStrike" cap="none" dirty="0" smtClean="0">
                          <a:solidFill>
                            <a:srgbClr val="990033"/>
                          </a:solidFill>
                          <a:effectLst/>
                          <a:latin typeface="Simplified Arabic" panose="02020603050405020304" pitchFamily="18" charset="-78"/>
                          <a:ea typeface="+mn-ea"/>
                          <a:cs typeface="Simplified Arabic" panose="02020603050405020304" pitchFamily="18" charset="-78"/>
                          <a:sym typeface="Arial"/>
                        </a:rPr>
                        <a:t>(</a:t>
                      </a:r>
                      <a:r>
                        <a:rPr lang="ar-LB" sz="1600" b="0" i="1" u="none" strike="noStrike" cap="none" dirty="0" smtClean="0">
                          <a:solidFill>
                            <a:srgbClr val="990033"/>
                          </a:solidFill>
                          <a:effectLst/>
                          <a:latin typeface="Simplified Arabic" panose="02020603050405020304" pitchFamily="18" charset="-78"/>
                          <a:ea typeface="+mn-ea"/>
                          <a:cs typeface="Simplified Arabic" panose="02020603050405020304" pitchFamily="18" charset="-78"/>
                          <a:sym typeface="Arial"/>
                        </a:rPr>
                        <a:t>مثلاً، مطابقة كلمة معيّنة مع مثل، أو مرادف، أو تقديم تعريف مختصر منطوق/بالإشارة).</a:t>
                      </a:r>
                      <a:endParaRPr lang="en-GB" sz="1600" i="1" u="none" strike="noStrike" cap="none" dirty="0">
                        <a:solidFill>
                          <a:srgbClr val="990033"/>
                        </a:solidFill>
                        <a:latin typeface="Simplified Arabic" panose="02020603050405020304" pitchFamily="18" charset="-78"/>
                        <a:ea typeface="Arial"/>
                        <a:cs typeface="Simplified Arabic" panose="02020603050405020304" pitchFamily="18" charset="-78"/>
                        <a:sym typeface="Arial"/>
                      </a:endParaRPr>
                    </a:p>
                  </a:txBody>
                  <a:tcPr marL="19325" marR="1932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just" rtl="0">
                        <a:lnSpc>
                          <a:spcPct val="107000"/>
                        </a:lnSpc>
                        <a:spcBef>
                          <a:spcPts val="0"/>
                        </a:spcBef>
                        <a:spcAft>
                          <a:spcPts val="0"/>
                        </a:spcAft>
                        <a:buNone/>
                      </a:pPr>
                      <a:r>
                        <a:rPr lang="en-US" sz="1600" u="none" strike="noStrike" cap="none" dirty="0">
                          <a:latin typeface="Arial"/>
                          <a:ea typeface="Arial"/>
                          <a:cs typeface="Arial"/>
                          <a:sym typeface="Arial"/>
                        </a:rPr>
                        <a:t> </a:t>
                      </a:r>
                      <a:endParaRPr dirty="0"/>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xmlns="" val="10007"/>
                  </a:ext>
                </a:extLst>
              </a:tr>
            </a:tbl>
          </a:graphicData>
        </a:graphic>
      </p:graphicFrame>
      <p:pic>
        <p:nvPicPr>
          <p:cNvPr id="2" name="Picture 1" descr="A black and white logo&#10;&#10;Description automatically generated with low confidence">
            <a:extLst>
              <a:ext uri="{FF2B5EF4-FFF2-40B4-BE49-F238E27FC236}">
                <a16:creationId xmlns:a16="http://schemas.microsoft.com/office/drawing/2014/main" xmlns="" id="{7E838F8C-13CD-3D3A-02E8-CDFDDE76256B}"/>
              </a:ext>
            </a:extLst>
          </p:cNvPr>
          <p:cNvPicPr>
            <a:picLocks noChangeAspect="1"/>
          </p:cNvPicPr>
          <p:nvPr/>
        </p:nvPicPr>
        <p:blipFill rotWithShape="1">
          <a:blip r:embed="rId3"/>
          <a:srcRect l="56736" t="15091" r="16052" b="56378"/>
          <a:stretch/>
        </p:blipFill>
        <p:spPr>
          <a:xfrm>
            <a:off x="11085812" y="5960933"/>
            <a:ext cx="789975" cy="640080"/>
          </a:xfrm>
          <a:prstGeom prst="rect">
            <a:avLst/>
          </a:prstGeom>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1148"/>
        <p:cNvGrpSpPr/>
        <p:nvPr/>
      </p:nvGrpSpPr>
      <p:grpSpPr>
        <a:xfrm>
          <a:off x="0" y="0"/>
          <a:ext cx="0" cy="0"/>
          <a:chOff x="0" y="0"/>
          <a:chExt cx="0" cy="0"/>
        </a:xfrm>
      </p:grpSpPr>
      <p:sp>
        <p:nvSpPr>
          <p:cNvPr id="1149" name="Google Shape;1149;p41"/>
          <p:cNvSpPr txBox="1">
            <a:spLocks noGrp="1"/>
          </p:cNvSpPr>
          <p:nvPr>
            <p:ph type="title"/>
          </p:nvPr>
        </p:nvSpPr>
        <p:spPr>
          <a:xfrm>
            <a:off x="609600" y="836878"/>
            <a:ext cx="10871200" cy="580760"/>
          </a:xfrm>
        </p:spPr>
        <p:txBody>
          <a:bodyPr/>
          <a:lstStyle/>
          <a:p>
            <a:pPr lvl="0" algn="r" rtl="1"/>
            <a:r>
              <a:rPr lang="ar-LB" b="1" dirty="0" smtClean="0">
                <a:latin typeface="Simplified Arabic" panose="02020603050405020304" pitchFamily="18" charset="-78"/>
                <a:cs typeface="Simplified Arabic" panose="02020603050405020304" pitchFamily="18" charset="-78"/>
              </a:rPr>
              <a:t>مطابقة البنود مع مستويات الكفاءة العالمية وأدوات وصف الكفاءة العالمية</a:t>
            </a:r>
            <a:endParaRPr lang="en-US" b="1" dirty="0">
              <a:latin typeface="Simplified Arabic" panose="02020603050405020304" pitchFamily="18" charset="-78"/>
              <a:cs typeface="Simplified Arabic" panose="02020603050405020304" pitchFamily="18" charset="-78"/>
            </a:endParaRPr>
          </a:p>
        </p:txBody>
      </p:sp>
      <p:sp>
        <p:nvSpPr>
          <p:cNvPr id="1150" name="Google Shape;1150;p41"/>
          <p:cNvSpPr txBox="1">
            <a:spLocks noGrp="1"/>
          </p:cNvSpPr>
          <p:nvPr>
            <p:ph type="body" idx="1"/>
          </p:nvPr>
        </p:nvSpPr>
        <p:spPr/>
        <p:txBody>
          <a:bodyPr>
            <a:normAutofit/>
          </a:bodyPr>
          <a:lstStyle/>
          <a:p>
            <a:pPr lvl="0" algn="r" rtl="1"/>
            <a:r>
              <a:rPr lang="ar-LB" sz="2400" b="1" dirty="0" smtClean="0">
                <a:latin typeface="Simplified Arabic" panose="02020603050405020304" pitchFamily="18" charset="-78"/>
                <a:cs typeface="Simplified Arabic" panose="02020603050405020304" pitchFamily="18" charset="-78"/>
              </a:rPr>
              <a:t>إعتمد على </a:t>
            </a:r>
            <a:r>
              <a:rPr lang="ar-LB" sz="2400" dirty="0" smtClean="0">
                <a:latin typeface="Simplified Arabic" panose="02020603050405020304" pitchFamily="18" charset="-78"/>
                <a:cs typeface="Simplified Arabic" panose="02020603050405020304" pitchFamily="18" charset="-78"/>
              </a:rPr>
              <a:t>فهمك لبنود [اسم التقييم] وإطار الكفاءة العالمي الذي اكتسبته من خلال نشاط التوافق في المهمّة 1. </a:t>
            </a:r>
          </a:p>
          <a:p>
            <a:pPr lvl="0" algn="r" rtl="1"/>
            <a:endParaRPr lang="ar-LB" sz="2400" dirty="0">
              <a:latin typeface="Simplified Arabic" panose="02020603050405020304" pitchFamily="18" charset="-78"/>
              <a:cs typeface="Simplified Arabic" panose="02020603050405020304" pitchFamily="18" charset="-78"/>
            </a:endParaRPr>
          </a:p>
          <a:p>
            <a:pPr lvl="0" algn="r" rtl="1"/>
            <a:r>
              <a:rPr lang="ar-LB" sz="2400" b="1" dirty="0" smtClean="0">
                <a:latin typeface="Simplified Arabic" panose="02020603050405020304" pitchFamily="18" charset="-78"/>
                <a:cs typeface="Simplified Arabic" panose="02020603050405020304" pitchFamily="18" charset="-78"/>
              </a:rPr>
              <a:t>نشاط مجموعة: </a:t>
            </a:r>
            <a:r>
              <a:rPr lang="ar-LB" sz="2400" dirty="0" smtClean="0">
                <a:latin typeface="Simplified Arabic" panose="02020603050405020304" pitchFamily="18" charset="-78"/>
                <a:cs typeface="Simplified Arabic" panose="02020603050405020304" pitchFamily="18" charset="-78"/>
              </a:rPr>
              <a:t>يجب أن تعمل لكي تحقق توافق الآراء. </a:t>
            </a:r>
          </a:p>
          <a:p>
            <a:pPr lvl="0" algn="r" rtl="1"/>
            <a:endParaRPr lang="ar-LB" sz="2400" b="1" dirty="0">
              <a:latin typeface="Simplified Arabic" panose="02020603050405020304" pitchFamily="18" charset="-78"/>
              <a:cs typeface="Simplified Arabic" panose="02020603050405020304" pitchFamily="18" charset="-78"/>
            </a:endParaRPr>
          </a:p>
          <a:p>
            <a:pPr lvl="0" algn="r" rtl="1"/>
            <a:r>
              <a:rPr lang="ar-LB" sz="2400" b="1" dirty="0" smtClean="0">
                <a:latin typeface="Simplified Arabic" panose="02020603050405020304" pitchFamily="18" charset="-78"/>
                <a:cs typeface="Simplified Arabic" panose="02020603050405020304" pitchFamily="18" charset="-78"/>
              </a:rPr>
              <a:t>ركّز على جانب أساسي واحد: </a:t>
            </a:r>
            <a:r>
              <a:rPr lang="ar-LB" sz="2400" dirty="0" smtClean="0">
                <a:latin typeface="Simplified Arabic" panose="02020603050405020304" pitchFamily="18" charset="-78"/>
                <a:cs typeface="Simplified Arabic" panose="02020603050405020304" pitchFamily="18" charset="-78"/>
              </a:rPr>
              <a:t>أدوات وصف للحدّ الأدنى من الكفاءة (</a:t>
            </a:r>
            <a:r>
              <a:rPr lang="en-US" sz="2400" dirty="0">
                <a:latin typeface="Simplified Arabic" panose="02020603050405020304" pitchFamily="18" charset="-78"/>
                <a:cs typeface="Simplified Arabic" panose="02020603050405020304" pitchFamily="18" charset="-78"/>
              </a:rPr>
              <a:t>GPDs</a:t>
            </a:r>
            <a:r>
              <a:rPr lang="ar-LB" sz="2400" dirty="0" smtClean="0">
                <a:latin typeface="Simplified Arabic" panose="02020603050405020304" pitchFamily="18" charset="-78"/>
                <a:cs typeface="Simplified Arabic" panose="02020603050405020304" pitchFamily="18" charset="-78"/>
              </a:rPr>
              <a:t>) تتطابق مع البنود.</a:t>
            </a:r>
            <a:endParaRPr lang="en-US" sz="2400" dirty="0">
              <a:latin typeface="Simplified Arabic" panose="02020603050405020304" pitchFamily="18" charset="-78"/>
              <a:cs typeface="Simplified Arabic" panose="02020603050405020304" pitchFamily="18" charset="-78"/>
            </a:endParaRPr>
          </a:p>
        </p:txBody>
      </p:sp>
      <p:sp>
        <p:nvSpPr>
          <p:cNvPr id="1152" name="Google Shape;1152;p41"/>
          <p:cNvSpPr/>
          <p:nvPr/>
        </p:nvSpPr>
        <p:spPr>
          <a:xfrm>
            <a:off x="524335" y="540741"/>
            <a:ext cx="670200" cy="692400"/>
          </a:xfrm>
          <a:prstGeom prst="plus">
            <a:avLst>
              <a:gd name="adj" fmla="val 25000"/>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 name="Picture 1" descr="A black and white logo&#10;&#10;Description automatically generated with low confidence">
            <a:extLst>
              <a:ext uri="{FF2B5EF4-FFF2-40B4-BE49-F238E27FC236}">
                <a16:creationId xmlns:a16="http://schemas.microsoft.com/office/drawing/2014/main" xmlns="" id="{B477DA29-BFCF-53F9-D362-842BB939313D}"/>
              </a:ext>
            </a:extLst>
          </p:cNvPr>
          <p:cNvPicPr>
            <a:picLocks noChangeAspect="1"/>
          </p:cNvPicPr>
          <p:nvPr/>
        </p:nvPicPr>
        <p:blipFill rotWithShape="1">
          <a:blip r:embed="rId3"/>
          <a:srcRect l="56736" t="15091" r="16052" b="56378"/>
          <a:stretch/>
        </p:blipFill>
        <p:spPr>
          <a:xfrm>
            <a:off x="11085812" y="5960933"/>
            <a:ext cx="789975" cy="640080"/>
          </a:xfrm>
          <a:prstGeom prst="rect">
            <a:avLst/>
          </a:prstGeom>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1157"/>
        <p:cNvGrpSpPr/>
        <p:nvPr/>
      </p:nvGrpSpPr>
      <p:grpSpPr>
        <a:xfrm>
          <a:off x="0" y="0"/>
          <a:ext cx="0" cy="0"/>
          <a:chOff x="0" y="0"/>
          <a:chExt cx="0" cy="0"/>
        </a:xfrm>
      </p:grpSpPr>
      <p:sp>
        <p:nvSpPr>
          <p:cNvPr id="1158" name="Google Shape;1158;g9c7fbe508c_0_586"/>
          <p:cNvSpPr txBox="1">
            <a:spLocks noGrp="1"/>
          </p:cNvSpPr>
          <p:nvPr>
            <p:ph type="title"/>
          </p:nvPr>
        </p:nvSpPr>
        <p:spPr/>
        <p:txBody>
          <a:bodyPr/>
          <a:lstStyle/>
          <a:p>
            <a:pPr lvl="0" algn="r" rtl="1"/>
            <a:r>
              <a:rPr lang="ar-LB" b="1" dirty="0">
                <a:latin typeface="Simplified Arabic" panose="02020603050405020304" pitchFamily="18" charset="-78"/>
                <a:cs typeface="Simplified Arabic" panose="02020603050405020304" pitchFamily="18" charset="-78"/>
              </a:rPr>
              <a:t>مطابقة البنود مع مستويات الكفاءة العالمية وأدوات وصف الكفاءة العالمية</a:t>
            </a:r>
            <a:endParaRPr lang="en-US" dirty="0"/>
          </a:p>
        </p:txBody>
      </p:sp>
      <p:sp>
        <p:nvSpPr>
          <p:cNvPr id="1159" name="Google Shape;1159;g9c7fbe508c_0_586"/>
          <p:cNvSpPr txBox="1">
            <a:spLocks noGrp="1"/>
          </p:cNvSpPr>
          <p:nvPr>
            <p:ph type="body" idx="1"/>
          </p:nvPr>
        </p:nvSpPr>
        <p:spPr/>
        <p:txBody>
          <a:bodyPr>
            <a:normAutofit/>
          </a:bodyPr>
          <a:lstStyle/>
          <a:p>
            <a:pPr marL="94234" lvl="0" indent="0" algn="r" rtl="1">
              <a:buNone/>
            </a:pPr>
            <a:r>
              <a:rPr lang="ar-LB" sz="2400" dirty="0" smtClean="0">
                <a:latin typeface="Simplified Arabic" panose="02020603050405020304" pitchFamily="18" charset="-78"/>
                <a:cs typeface="Simplified Arabic" panose="02020603050405020304" pitchFamily="18" charset="-78"/>
              </a:rPr>
              <a:t>أجب عن هذه الأسئلة </a:t>
            </a:r>
            <a:r>
              <a:rPr lang="ar-LB" sz="2400" dirty="0" smtClean="0">
                <a:latin typeface="Simplified Arabic" panose="02020603050405020304" pitchFamily="18" charset="-78"/>
                <a:cs typeface="Simplified Arabic" panose="02020603050405020304" pitchFamily="18" charset="-78"/>
              </a:rPr>
              <a:t>لكلّ </a:t>
            </a:r>
            <a:r>
              <a:rPr lang="ar-LB" sz="2400" dirty="0" smtClean="0">
                <a:latin typeface="Simplified Arabic" panose="02020603050405020304" pitchFamily="18" charset="-78"/>
                <a:cs typeface="Simplified Arabic" panose="02020603050405020304" pitchFamily="18" charset="-78"/>
              </a:rPr>
              <a:t>بند (على أساس توافق الآراء في المجموعة):</a:t>
            </a:r>
            <a:endParaRPr lang="en-US" sz="2400" dirty="0">
              <a:latin typeface="Simplified Arabic" panose="02020603050405020304" pitchFamily="18" charset="-78"/>
              <a:cs typeface="Simplified Arabic" panose="02020603050405020304" pitchFamily="18" charset="-78"/>
            </a:endParaRPr>
          </a:p>
          <a:p>
            <a:pPr marL="94234" lvl="0" indent="0" algn="r" rtl="1">
              <a:buNone/>
            </a:pPr>
            <a:endParaRPr lang="en-US" sz="2400" dirty="0">
              <a:latin typeface="Simplified Arabic" panose="02020603050405020304" pitchFamily="18" charset="-78"/>
              <a:cs typeface="Simplified Arabic" panose="02020603050405020304" pitchFamily="18" charset="-78"/>
            </a:endParaRPr>
          </a:p>
          <a:p>
            <a:pPr algn="r" rtl="1"/>
            <a:r>
              <a:rPr lang="ar-LB" sz="2400" dirty="0" smtClean="0">
                <a:latin typeface="Simplified Arabic" panose="02020603050405020304" pitchFamily="18" charset="-78"/>
                <a:cs typeface="Simplified Arabic" panose="02020603050405020304" pitchFamily="18" charset="-78"/>
              </a:rPr>
              <a:t>ما هي </a:t>
            </a:r>
            <a:r>
              <a:rPr lang="ar-LB" sz="2400" b="1" dirty="0" smtClean="0">
                <a:latin typeface="Simplified Arabic" panose="02020603050405020304" pitchFamily="18" charset="-78"/>
                <a:cs typeface="Simplified Arabic" panose="02020603050405020304" pitchFamily="18" charset="-78"/>
              </a:rPr>
              <a:t>المعارف و/أو المهارات </a:t>
            </a:r>
            <a:r>
              <a:rPr lang="ar-LB" sz="2400" dirty="0" smtClean="0">
                <a:latin typeface="Simplified Arabic" panose="02020603050405020304" pitchFamily="18" charset="-78"/>
                <a:cs typeface="Simplified Arabic" panose="02020603050405020304" pitchFamily="18" charset="-78"/>
              </a:rPr>
              <a:t>المطلوبة للإجابة عن البنود بشكل صحيح؟</a:t>
            </a:r>
            <a:endParaRPr lang="en-US" sz="2400" dirty="0">
              <a:latin typeface="Simplified Arabic" panose="02020603050405020304" pitchFamily="18" charset="-78"/>
              <a:cs typeface="Simplified Arabic" panose="02020603050405020304" pitchFamily="18" charset="-78"/>
            </a:endParaRPr>
          </a:p>
          <a:p>
            <a:pPr algn="r" rtl="1"/>
            <a:r>
              <a:rPr lang="ar-LB" sz="2400" dirty="0" smtClean="0">
                <a:latin typeface="Simplified Arabic" panose="02020603050405020304" pitchFamily="18" charset="-78"/>
                <a:cs typeface="Simplified Arabic" panose="02020603050405020304" pitchFamily="18" charset="-78"/>
              </a:rPr>
              <a:t>ما الذي يجعل البند </a:t>
            </a:r>
            <a:r>
              <a:rPr lang="ar-LB" sz="2400" b="1" dirty="0" smtClean="0">
                <a:latin typeface="Simplified Arabic" panose="02020603050405020304" pitchFamily="18" charset="-78"/>
                <a:cs typeface="Simplified Arabic" panose="02020603050405020304" pitchFamily="18" charset="-78"/>
              </a:rPr>
              <a:t>سهلاً أو صعبًا؟</a:t>
            </a:r>
            <a:endParaRPr lang="en-US" sz="2400" dirty="0">
              <a:latin typeface="Simplified Arabic" panose="02020603050405020304" pitchFamily="18" charset="-78"/>
              <a:cs typeface="Simplified Arabic" panose="02020603050405020304" pitchFamily="18" charset="-78"/>
            </a:endParaRPr>
          </a:p>
          <a:p>
            <a:pPr algn="r" rtl="1"/>
            <a:r>
              <a:rPr lang="ar-LB" sz="2400" dirty="0" smtClean="0">
                <a:latin typeface="Simplified Arabic" panose="02020603050405020304" pitchFamily="18" charset="-78"/>
                <a:cs typeface="Simplified Arabic" panose="02020603050405020304" pitchFamily="18" charset="-78"/>
              </a:rPr>
              <a:t>ما هو </a:t>
            </a:r>
            <a:r>
              <a:rPr lang="ar-LB" sz="2400" b="1" dirty="0" smtClean="0">
                <a:latin typeface="Simplified Arabic" panose="02020603050405020304" pitchFamily="18" charset="-78"/>
                <a:cs typeface="Simplified Arabic" panose="02020603050405020304" pitchFamily="18" charset="-78"/>
              </a:rPr>
              <a:t>مستوى الكفاءة العالمي الأدنى </a:t>
            </a:r>
            <a:r>
              <a:rPr lang="ar-LB" sz="2400" dirty="0" smtClean="0">
                <a:latin typeface="Simplified Arabic" panose="02020603050405020304" pitchFamily="18" charset="-78"/>
                <a:cs typeface="Simplified Arabic" panose="02020603050405020304" pitchFamily="18" charset="-78"/>
              </a:rPr>
              <a:t>وأدوات وصف الكفاءة العالمية الأكثر مواءمةً للبند؟</a:t>
            </a:r>
            <a:endParaRPr lang="en-US" sz="2400" dirty="0">
              <a:latin typeface="Simplified Arabic" panose="02020603050405020304" pitchFamily="18" charset="-78"/>
              <a:cs typeface="Simplified Arabic" panose="02020603050405020304" pitchFamily="18" charset="-78"/>
            </a:endParaRPr>
          </a:p>
        </p:txBody>
      </p:sp>
      <p:pic>
        <p:nvPicPr>
          <p:cNvPr id="2" name="Picture 1" descr="A black and white logo&#10;&#10;Description automatically generated with low confidence">
            <a:extLst>
              <a:ext uri="{FF2B5EF4-FFF2-40B4-BE49-F238E27FC236}">
                <a16:creationId xmlns:a16="http://schemas.microsoft.com/office/drawing/2014/main" xmlns="" id="{A281CC08-7D83-3EDB-4E4D-6CB149FC7E84}"/>
              </a:ext>
            </a:extLst>
          </p:cNvPr>
          <p:cNvPicPr>
            <a:picLocks noChangeAspect="1"/>
          </p:cNvPicPr>
          <p:nvPr/>
        </p:nvPicPr>
        <p:blipFill rotWithShape="1">
          <a:blip r:embed="rId3"/>
          <a:srcRect l="56736" t="15091" r="16052" b="56378"/>
          <a:stretch/>
        </p:blipFill>
        <p:spPr>
          <a:xfrm>
            <a:off x="11085812" y="5960933"/>
            <a:ext cx="789975" cy="64008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g9c7fbe508c_0_1"/>
          <p:cNvSpPr txBox="1">
            <a:spLocks noGrp="1"/>
          </p:cNvSpPr>
          <p:nvPr>
            <p:ph type="title"/>
          </p:nvPr>
        </p:nvSpPr>
        <p:spPr>
          <a:xfrm>
            <a:off x="609600" y="709792"/>
            <a:ext cx="10871200" cy="707846"/>
          </a:xfrm>
        </p:spPr>
        <p:txBody>
          <a:bodyPr/>
          <a:lstStyle/>
          <a:p>
            <a:pPr lvl="0" algn="r" rtl="1"/>
            <a:r>
              <a:rPr lang="ar-LB" sz="4000" dirty="0" smtClean="0">
                <a:latin typeface="Simplified Arabic" panose="02020603050405020304" pitchFamily="18" charset="-78"/>
                <a:cs typeface="Simplified Arabic" panose="02020603050405020304" pitchFamily="18" charset="-78"/>
              </a:rPr>
              <a:t>[أضف شرائح حسب الضرورة لأيّ مسؤولين يلقون كلمات إفتتاحية]</a:t>
            </a:r>
            <a:endParaRPr lang="en-US" sz="4000" dirty="0">
              <a:latin typeface="Simplified Arabic" panose="02020603050405020304" pitchFamily="18" charset="-78"/>
              <a:cs typeface="Simplified Arabic" panose="02020603050405020304" pitchFamily="18" charset="-78"/>
            </a:endParaRPr>
          </a:p>
        </p:txBody>
      </p:sp>
      <p:sp>
        <p:nvSpPr>
          <p:cNvPr id="4" name="Text Placeholder 3"/>
          <p:cNvSpPr>
            <a:spLocks noGrp="1"/>
          </p:cNvSpPr>
          <p:nvPr>
            <p:ph type="body" idx="1"/>
          </p:nvPr>
        </p:nvSpPr>
        <p:spPr/>
        <p:txBody>
          <a:bodyPr/>
          <a:lstStyle/>
          <a:p>
            <a:pPr marL="94234" indent="0">
              <a:buNone/>
            </a:pPr>
            <a:endParaRPr lang="en-US" dirty="0"/>
          </a:p>
        </p:txBody>
      </p:sp>
      <p:sp>
        <p:nvSpPr>
          <p:cNvPr id="368" name="Google Shape;368;g9c7fbe508c_0_1"/>
          <p:cNvSpPr/>
          <p:nvPr/>
        </p:nvSpPr>
        <p:spPr>
          <a:xfrm>
            <a:off x="274500" y="630340"/>
            <a:ext cx="670200" cy="692400"/>
          </a:xfrm>
          <a:prstGeom prst="plus">
            <a:avLst>
              <a:gd name="adj" fmla="val 25000"/>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pic>
        <p:nvPicPr>
          <p:cNvPr id="2" name="Picture 1" descr="A black and white logo&#10;&#10;Description automatically generated with low confidence">
            <a:extLst>
              <a:ext uri="{FF2B5EF4-FFF2-40B4-BE49-F238E27FC236}">
                <a16:creationId xmlns:a16="http://schemas.microsoft.com/office/drawing/2014/main" xmlns="" id="{AE876D00-5D55-0B05-C9E9-468747195E40}"/>
              </a:ext>
            </a:extLst>
          </p:cNvPr>
          <p:cNvPicPr>
            <a:picLocks noChangeAspect="1"/>
          </p:cNvPicPr>
          <p:nvPr/>
        </p:nvPicPr>
        <p:blipFill rotWithShape="1">
          <a:blip r:embed="rId3"/>
          <a:srcRect l="56736" t="15091" r="16052" b="56378"/>
          <a:stretch/>
        </p:blipFill>
        <p:spPr>
          <a:xfrm>
            <a:off x="11085812" y="5882323"/>
            <a:ext cx="789975" cy="640080"/>
          </a:xfrm>
          <a:prstGeom prst="rect">
            <a:avLst/>
          </a:prstGeom>
        </p:spPr>
      </p:pic>
    </p:spTree>
    <p:extLst>
      <p:ext uri="{BB962C8B-B14F-4D97-AF65-F5344CB8AC3E}">
        <p14:creationId xmlns:p14="http://schemas.microsoft.com/office/powerpoint/2010/main" val="230829016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1157"/>
        <p:cNvGrpSpPr/>
        <p:nvPr/>
      </p:nvGrpSpPr>
      <p:grpSpPr>
        <a:xfrm>
          <a:off x="0" y="0"/>
          <a:ext cx="0" cy="0"/>
          <a:chOff x="0" y="0"/>
          <a:chExt cx="0" cy="0"/>
        </a:xfrm>
      </p:grpSpPr>
      <p:sp>
        <p:nvSpPr>
          <p:cNvPr id="1158" name="Google Shape;1158;g9c7fbe508c_0_586"/>
          <p:cNvSpPr txBox="1">
            <a:spLocks noGrp="1"/>
          </p:cNvSpPr>
          <p:nvPr>
            <p:ph type="title"/>
          </p:nvPr>
        </p:nvSpPr>
        <p:spPr>
          <a:xfrm>
            <a:off x="609600" y="836878"/>
            <a:ext cx="10871200" cy="580760"/>
          </a:xfrm>
        </p:spPr>
        <p:txBody>
          <a:bodyPr/>
          <a:lstStyle/>
          <a:p>
            <a:pPr lvl="0" algn="r" rtl="1"/>
            <a:r>
              <a:rPr lang="ar-LB" dirty="0" smtClean="0"/>
              <a:t>مطابقة بنود </a:t>
            </a:r>
            <a:r>
              <a:rPr lang="ar-LB" dirty="0" smtClean="0"/>
              <a:t>-غير مناسبة-</a:t>
            </a:r>
            <a:endParaRPr lang="en-US" dirty="0"/>
          </a:p>
        </p:txBody>
      </p:sp>
      <p:sp>
        <p:nvSpPr>
          <p:cNvPr id="1159" name="Google Shape;1159;g9c7fbe508c_0_586"/>
          <p:cNvSpPr txBox="1">
            <a:spLocks noGrp="1"/>
          </p:cNvSpPr>
          <p:nvPr>
            <p:ph type="body" idx="1"/>
          </p:nvPr>
        </p:nvSpPr>
        <p:spPr/>
        <p:txBody>
          <a:bodyPr>
            <a:normAutofit/>
          </a:bodyPr>
          <a:lstStyle/>
          <a:p>
            <a:pPr marL="94234" lvl="0" indent="0" algn="r" rtl="1">
              <a:buNone/>
            </a:pPr>
            <a:r>
              <a:rPr lang="ar-LB" sz="2000" dirty="0" smtClean="0">
                <a:latin typeface="Simplified Arabic" panose="02020603050405020304" pitchFamily="18" charset="-78"/>
                <a:cs typeface="Simplified Arabic" panose="02020603050405020304" pitchFamily="18" charset="-78"/>
              </a:rPr>
              <a:t>بالنسبة إلى البنود «غير المناسبة « سوف نتبع الخطوات التالية:</a:t>
            </a:r>
            <a:endParaRPr lang="en-GB" sz="2000" dirty="0">
              <a:latin typeface="Simplified Arabic" panose="02020603050405020304" pitchFamily="18" charset="-78"/>
              <a:cs typeface="Simplified Arabic" panose="02020603050405020304" pitchFamily="18" charset="-78"/>
            </a:endParaRPr>
          </a:p>
          <a:p>
            <a:pPr algn="r" rtl="1"/>
            <a:r>
              <a:rPr lang="ar-LB" sz="2000" dirty="0" smtClean="0">
                <a:latin typeface="Simplified Arabic" panose="02020603050405020304" pitchFamily="18" charset="-78"/>
                <a:cs typeface="Simplified Arabic" panose="02020603050405020304" pitchFamily="18" charset="-78"/>
              </a:rPr>
              <a:t>تخيّل مجموعة من المتعلّمين تصفهم أدوات وصف الكفاءة العالمية في أفضل حالاتهم بأنّهم في مستوى «يحقّق جزئيًّا.</a:t>
            </a:r>
          </a:p>
          <a:p>
            <a:pPr algn="r" rtl="1"/>
            <a:r>
              <a:rPr lang="ar-LB" sz="2000" dirty="0" smtClean="0">
                <a:latin typeface="Simplified Arabic" panose="02020603050405020304" pitchFamily="18" charset="-78"/>
                <a:cs typeface="Simplified Arabic" panose="02020603050405020304" pitchFamily="18" charset="-78"/>
              </a:rPr>
              <a:t>إنطلاقًأ من خبرتك في تعليم هكذا متعلّمين، حدّد ما إذا كان بند مناسب متوفرًا لأولئك المتعلّمين وما إذا كانوا سيجيبون على الأرجح عن البند بشكل صحيح. </a:t>
            </a:r>
          </a:p>
          <a:p>
            <a:pPr algn="r" rtl="1"/>
            <a:r>
              <a:rPr lang="ar-LB" sz="2000" dirty="0" smtClean="0">
                <a:latin typeface="Simplified Arabic" panose="02020603050405020304" pitchFamily="18" charset="-78"/>
                <a:cs typeface="Simplified Arabic" panose="02020603050405020304" pitchFamily="18" charset="-78"/>
              </a:rPr>
              <a:t>إذا تمّ تحديد البند بأنّه مناسب للمتعلّمين في مستوى التحقيق الجزئي، يمكن تسجيل ذلك. </a:t>
            </a:r>
          </a:p>
          <a:p>
            <a:pPr algn="r" rtl="1"/>
            <a:r>
              <a:rPr lang="ar-LB" sz="2000" dirty="0" smtClean="0">
                <a:latin typeface="Simplified Arabic" panose="02020603050405020304" pitchFamily="18" charset="-78"/>
                <a:cs typeface="Simplified Arabic" panose="02020603050405020304" pitchFamily="18" charset="-78"/>
              </a:rPr>
              <a:t>وإلاّ، يجب تكرار العملية لمستوى التحقيق ومن ثم لمستوى التخطي إن اقتضت الضرورة ذلك. </a:t>
            </a:r>
          </a:p>
          <a:p>
            <a:pPr algn="r" rtl="1"/>
            <a:r>
              <a:rPr lang="ar-LB" sz="2000" dirty="0" smtClean="0">
                <a:latin typeface="Simplified Arabic" panose="02020603050405020304" pitchFamily="18" charset="-78"/>
                <a:cs typeface="Simplified Arabic" panose="02020603050405020304" pitchFamily="18" charset="-78"/>
              </a:rPr>
              <a:t>إذا حُدّد البند بأنّه صعب للغاية بالنسبة إلى المستوى الصفّي، عندئذٍ يجب تسجيله بأنّه فوق مستوى التخطّي. </a:t>
            </a:r>
            <a:endParaRPr lang="en-GB" sz="2000" dirty="0">
              <a:latin typeface="Simplified Arabic" panose="02020603050405020304" pitchFamily="18" charset="-78"/>
              <a:cs typeface="Simplified Arabic" panose="02020603050405020304" pitchFamily="18" charset="-78"/>
            </a:endParaRPr>
          </a:p>
        </p:txBody>
      </p:sp>
      <p:pic>
        <p:nvPicPr>
          <p:cNvPr id="2" name="Picture 1" descr="A black and white logo&#10;&#10;Description automatically generated with low confidence">
            <a:extLst>
              <a:ext uri="{FF2B5EF4-FFF2-40B4-BE49-F238E27FC236}">
                <a16:creationId xmlns:a16="http://schemas.microsoft.com/office/drawing/2014/main" xmlns="" id="{FA897842-9E04-0CDB-5FE5-E3635DBA10A4}"/>
              </a:ext>
            </a:extLst>
          </p:cNvPr>
          <p:cNvPicPr>
            <a:picLocks noChangeAspect="1"/>
          </p:cNvPicPr>
          <p:nvPr/>
        </p:nvPicPr>
        <p:blipFill rotWithShape="1">
          <a:blip r:embed="rId3"/>
          <a:srcRect l="56736" t="15091" r="16052" b="56378"/>
          <a:stretch/>
        </p:blipFill>
        <p:spPr>
          <a:xfrm>
            <a:off x="11085812" y="5960933"/>
            <a:ext cx="789975" cy="640080"/>
          </a:xfrm>
          <a:prstGeom prst="rect">
            <a:avLst/>
          </a:prstGeom>
        </p:spPr>
      </p:pic>
    </p:spTree>
    <p:extLst>
      <p:ext uri="{BB962C8B-B14F-4D97-AF65-F5344CB8AC3E}">
        <p14:creationId xmlns:p14="http://schemas.microsoft.com/office/powerpoint/2010/main" val="392538850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1165"/>
        <p:cNvGrpSpPr/>
        <p:nvPr/>
      </p:nvGrpSpPr>
      <p:grpSpPr>
        <a:xfrm>
          <a:off x="0" y="0"/>
          <a:ext cx="0" cy="0"/>
          <a:chOff x="0" y="0"/>
          <a:chExt cx="0" cy="0"/>
        </a:xfrm>
      </p:grpSpPr>
      <p:sp>
        <p:nvSpPr>
          <p:cNvPr id="3" name="Title 2"/>
          <p:cNvSpPr>
            <a:spLocks noGrp="1"/>
          </p:cNvSpPr>
          <p:nvPr>
            <p:ph type="title"/>
          </p:nvPr>
        </p:nvSpPr>
        <p:spPr>
          <a:xfrm>
            <a:off x="609600" y="836878"/>
            <a:ext cx="10871200" cy="580760"/>
          </a:xfrm>
        </p:spPr>
        <p:txBody>
          <a:bodyPr/>
          <a:lstStyle/>
          <a:p>
            <a:pPr algn="r" rtl="1"/>
            <a:r>
              <a:rPr lang="ar-LB" b="1" dirty="0">
                <a:latin typeface="Simplified Arabic" panose="02020603050405020304" pitchFamily="18" charset="-78"/>
                <a:cs typeface="Simplified Arabic" panose="02020603050405020304" pitchFamily="18" charset="-78"/>
              </a:rPr>
              <a:t>مطابقة البنود مع مستويات الكفاءة العالمية وأدوات وصف الكفاءة </a:t>
            </a:r>
            <a:r>
              <a:rPr lang="ar-LB" b="1" dirty="0" smtClean="0">
                <a:latin typeface="Simplified Arabic" panose="02020603050405020304" pitchFamily="18" charset="-78"/>
                <a:cs typeface="Simplified Arabic" panose="02020603050405020304" pitchFamily="18" charset="-78"/>
              </a:rPr>
              <a:t>العالمية</a:t>
            </a:r>
            <a:endParaRPr lang="en-US" dirty="0"/>
          </a:p>
        </p:txBody>
      </p:sp>
      <p:sp>
        <p:nvSpPr>
          <p:cNvPr id="1166" name="Google Shape;1166;p43"/>
          <p:cNvSpPr txBox="1">
            <a:spLocks noGrp="1"/>
          </p:cNvSpPr>
          <p:nvPr>
            <p:ph type="body" idx="1"/>
          </p:nvPr>
        </p:nvSpPr>
        <p:spPr/>
        <p:txBody>
          <a:bodyPr/>
          <a:lstStyle/>
          <a:p>
            <a:pPr marL="94234" lvl="0" indent="0" algn="r" rtl="1">
              <a:buNone/>
            </a:pPr>
            <a:r>
              <a:rPr lang="ar-LB" dirty="0" smtClean="0"/>
              <a:t>البند هو من تقييم للصف 3 وهو بالتالي مربوط بالصف 2 للتبليغ عن الهدف 4.1.1.(أ). وهو يطابق مستوى التحقيق لمستويات الكفاءة العالمية وأدوات وصف الكفاءة العالمية (معيار الأداء)  للصق 2.</a:t>
            </a:r>
            <a:endParaRPr lang="en-US" dirty="0"/>
          </a:p>
        </p:txBody>
      </p:sp>
      <p:sp>
        <p:nvSpPr>
          <p:cNvPr id="1168" name="Google Shape;1168;p43"/>
          <p:cNvSpPr/>
          <p:nvPr/>
        </p:nvSpPr>
        <p:spPr>
          <a:xfrm>
            <a:off x="496950" y="2574900"/>
            <a:ext cx="5636700" cy="1708120"/>
          </a:xfrm>
          <a:prstGeom prst="rect">
            <a:avLst/>
          </a:prstGeom>
          <a:solidFill>
            <a:schemeClr val="bg1"/>
          </a:solidFill>
          <a:ln w="9525" cap="flat" cmpd="sng">
            <a:noFill/>
            <a:prstDash val="solid"/>
            <a:round/>
            <a:headEnd type="none" w="sm" len="sm"/>
            <a:tailEnd type="none" w="sm" len="sm"/>
          </a:ln>
        </p:spPr>
        <p:txBody>
          <a:bodyPr spcFirstLastPara="1" wrap="square" lIns="91425" tIns="45700" rIns="91425" bIns="45700" anchor="t" anchorCtr="0">
            <a:spAutoFit/>
          </a:bodyPr>
          <a:lstStyle/>
          <a:p>
            <a:pPr marL="0" marR="0" lvl="0" indent="0" algn="r" rtl="1">
              <a:lnSpc>
                <a:spcPct val="100000"/>
              </a:lnSpc>
              <a:spcBef>
                <a:spcPts val="0"/>
              </a:spcBef>
              <a:spcAft>
                <a:spcPts val="0"/>
              </a:spcAft>
              <a:buClr>
                <a:srgbClr val="000000"/>
              </a:buClr>
              <a:buSzPts val="2000"/>
              <a:buFont typeface="Arial"/>
              <a:buNone/>
            </a:pPr>
            <a:r>
              <a:rPr lang="ar-LB" sz="2000" b="1" i="0" u="none" strike="noStrike" cap="none" dirty="0" smtClean="0">
                <a:latin typeface="Gill Sans"/>
                <a:ea typeface="Gill Sans"/>
                <a:cs typeface="Gill Sans"/>
                <a:sym typeface="Gill Sans"/>
              </a:rPr>
              <a:t>كيف يُكتَب سبعة وثمانون بالشكل المعياري؟</a:t>
            </a:r>
            <a:r>
              <a:rPr lang="en-US" sz="2000" b="1" i="0" u="none" strike="noStrike" cap="none" dirty="0" smtClean="0">
                <a:latin typeface="Gill Sans"/>
                <a:ea typeface="Gill Sans"/>
                <a:cs typeface="Gill Sans"/>
                <a:sym typeface="Gill Sans"/>
              </a:rPr>
              <a:t> </a:t>
            </a:r>
            <a:endParaRPr sz="1400" b="0" i="0" u="none" strike="noStrike" cap="none" dirty="0">
              <a:sym typeface="Arial"/>
            </a:endParaRPr>
          </a:p>
          <a:p>
            <a:pPr marL="225425" marR="0" lvl="0" algn="r" rtl="1">
              <a:lnSpc>
                <a:spcPct val="100000"/>
              </a:lnSpc>
              <a:spcBef>
                <a:spcPts val="600"/>
              </a:spcBef>
              <a:spcAft>
                <a:spcPts val="0"/>
              </a:spcAft>
              <a:buClr>
                <a:srgbClr val="000000"/>
              </a:buClr>
              <a:buSzPts val="2000"/>
              <a:buFont typeface="Arial"/>
              <a:buNone/>
            </a:pPr>
            <a:r>
              <a:rPr lang="ar-LB" sz="2000" b="0" i="0" u="none" strike="noStrike" cap="none" dirty="0" smtClean="0">
                <a:latin typeface="Gill Sans"/>
                <a:ea typeface="Gill Sans"/>
                <a:cs typeface="Gill Sans"/>
                <a:sym typeface="Gill Sans"/>
              </a:rPr>
              <a:t>أ.</a:t>
            </a:r>
            <a:r>
              <a:rPr lang="en-US" sz="2000" b="0" i="0" u="none" strike="noStrike" cap="none" dirty="0">
                <a:latin typeface="Gill Sans"/>
                <a:ea typeface="Gill Sans"/>
                <a:cs typeface="Gill Sans"/>
                <a:sym typeface="Gill Sans"/>
              </a:rPr>
              <a:t>	80  </a:t>
            </a:r>
            <a:endParaRPr sz="1400" b="0" i="0" u="none" strike="noStrike" cap="none" dirty="0">
              <a:sym typeface="Arial"/>
            </a:endParaRPr>
          </a:p>
          <a:p>
            <a:pPr marL="225425" marR="0" lvl="0" algn="r" rtl="1">
              <a:lnSpc>
                <a:spcPct val="100000"/>
              </a:lnSpc>
              <a:spcBef>
                <a:spcPts val="0"/>
              </a:spcBef>
              <a:spcAft>
                <a:spcPts val="0"/>
              </a:spcAft>
              <a:buClr>
                <a:srgbClr val="000000"/>
              </a:buClr>
              <a:buSzPts val="2000"/>
              <a:buFont typeface="Arial"/>
              <a:buNone/>
            </a:pPr>
            <a:r>
              <a:rPr lang="ar-LB" sz="2000" b="1" i="0" u="none" strike="noStrike" cap="none" dirty="0" smtClean="0">
                <a:latin typeface="Gill Sans"/>
                <a:ea typeface="Gill Sans"/>
                <a:cs typeface="Gill Sans"/>
                <a:sym typeface="Gill Sans"/>
              </a:rPr>
              <a:t>ب.</a:t>
            </a:r>
            <a:r>
              <a:rPr lang="en-US" sz="2000" b="1" i="0" u="none" strike="noStrike" cap="none" dirty="0">
                <a:latin typeface="Gill Sans"/>
                <a:ea typeface="Gill Sans"/>
                <a:cs typeface="Gill Sans"/>
                <a:sym typeface="Gill Sans"/>
              </a:rPr>
              <a:t>	87 </a:t>
            </a:r>
            <a:endParaRPr sz="1400" b="0" i="0" u="none" strike="noStrike" cap="none" dirty="0">
              <a:sym typeface="Arial"/>
            </a:endParaRPr>
          </a:p>
          <a:p>
            <a:pPr marL="225425" marR="0" lvl="0" algn="r" rtl="1">
              <a:lnSpc>
                <a:spcPct val="100000"/>
              </a:lnSpc>
              <a:spcBef>
                <a:spcPts val="0"/>
              </a:spcBef>
              <a:spcAft>
                <a:spcPts val="0"/>
              </a:spcAft>
              <a:buClr>
                <a:srgbClr val="000000"/>
              </a:buClr>
              <a:buSzPts val="2000"/>
              <a:buFont typeface="Arial"/>
              <a:buNone/>
            </a:pPr>
            <a:r>
              <a:rPr lang="ar-LB" sz="2000" b="0" i="0" u="none" strike="noStrike" cap="none" dirty="0" smtClean="0">
                <a:latin typeface="Gill Sans"/>
                <a:ea typeface="Gill Sans"/>
                <a:cs typeface="Gill Sans"/>
                <a:sym typeface="Gill Sans"/>
              </a:rPr>
              <a:t>ج.</a:t>
            </a:r>
            <a:r>
              <a:rPr lang="en-US" sz="2000" b="0" i="0" u="none" strike="noStrike" cap="none" dirty="0">
                <a:latin typeface="Gill Sans"/>
                <a:ea typeface="Gill Sans"/>
                <a:cs typeface="Gill Sans"/>
                <a:sym typeface="Gill Sans"/>
              </a:rPr>
              <a:t>	807</a:t>
            </a:r>
            <a:endParaRPr sz="1400" b="0" i="0" u="none" strike="noStrike" cap="none" dirty="0">
              <a:sym typeface="Arial"/>
            </a:endParaRPr>
          </a:p>
          <a:p>
            <a:pPr marL="225425" marR="0" lvl="0" algn="r" rtl="1">
              <a:lnSpc>
                <a:spcPct val="100000"/>
              </a:lnSpc>
              <a:spcBef>
                <a:spcPts val="0"/>
              </a:spcBef>
              <a:spcAft>
                <a:spcPts val="0"/>
              </a:spcAft>
              <a:buClr>
                <a:srgbClr val="000000"/>
              </a:buClr>
              <a:buSzPts val="2000"/>
              <a:buFont typeface="Arial"/>
              <a:buNone/>
            </a:pPr>
            <a:r>
              <a:rPr lang="ar-LB" sz="2000" b="0" i="0" u="none" strike="noStrike" cap="none" dirty="0" smtClean="0">
                <a:latin typeface="Gill Sans"/>
                <a:ea typeface="Gill Sans"/>
                <a:cs typeface="Gill Sans"/>
                <a:sym typeface="Gill Sans"/>
              </a:rPr>
              <a:t>د.</a:t>
            </a:r>
            <a:r>
              <a:rPr lang="en-US" sz="2000" b="0" i="0" u="none" strike="noStrike" cap="none" dirty="0">
                <a:latin typeface="Gill Sans"/>
                <a:ea typeface="Gill Sans"/>
                <a:cs typeface="Gill Sans"/>
                <a:sym typeface="Gill Sans"/>
              </a:rPr>
              <a:t>	870 </a:t>
            </a:r>
            <a:endParaRPr sz="1400" b="0" i="0" u="none" strike="noStrike" cap="none" dirty="0">
              <a:sym typeface="Arial"/>
            </a:endParaRPr>
          </a:p>
        </p:txBody>
      </p:sp>
      <p:sp>
        <p:nvSpPr>
          <p:cNvPr id="1169" name="Google Shape;1169;p43"/>
          <p:cNvSpPr/>
          <p:nvPr/>
        </p:nvSpPr>
        <p:spPr>
          <a:xfrm>
            <a:off x="6258283" y="3621494"/>
            <a:ext cx="5545200" cy="2215951"/>
          </a:xfrm>
          <a:prstGeom prst="rect">
            <a:avLst/>
          </a:prstGeom>
          <a:solidFill>
            <a:schemeClr val="bg1"/>
          </a:solidFill>
          <a:ln w="9525" cap="flat" cmpd="sng">
            <a:noFill/>
            <a:prstDash val="solid"/>
            <a:round/>
            <a:headEnd type="none" w="sm" len="sm"/>
            <a:tailEnd type="none" w="sm" len="sm"/>
          </a:ln>
        </p:spPr>
        <p:txBody>
          <a:bodyPr spcFirstLastPara="1" wrap="square" lIns="91425" tIns="45700" rIns="91425" bIns="45700" anchor="t" anchorCtr="0">
            <a:spAutoFit/>
          </a:bodyPr>
          <a:lstStyle/>
          <a:p>
            <a:pPr lvl="0" algn="r" rtl="1">
              <a:buSzPts val="2000"/>
            </a:pPr>
            <a:r>
              <a:rPr lang="en-US" sz="2000" b="1" dirty="0" smtClean="0">
                <a:latin typeface="Gill Sans"/>
                <a:ea typeface="Gill Sans"/>
                <a:cs typeface="Gill Sans"/>
                <a:sym typeface="Gill Sans"/>
              </a:rPr>
              <a:t>GPL</a:t>
            </a:r>
            <a:r>
              <a:rPr lang="ar-LB" sz="2000" b="1" dirty="0" smtClean="0">
                <a:latin typeface="Gill Sans"/>
                <a:ea typeface="Gill Sans"/>
                <a:cs typeface="Gill Sans"/>
                <a:sym typeface="Gill Sans"/>
              </a:rPr>
              <a:t> و</a:t>
            </a:r>
            <a:r>
              <a:rPr lang="en-US" sz="2000" b="1" dirty="0">
                <a:latin typeface="Gill Sans"/>
                <a:ea typeface="Gill Sans"/>
                <a:cs typeface="Gill Sans"/>
                <a:sym typeface="Gill Sans"/>
              </a:rPr>
              <a:t> </a:t>
            </a:r>
            <a:r>
              <a:rPr lang="en-US" sz="2000" b="1" dirty="0" smtClean="0">
                <a:latin typeface="Gill Sans"/>
                <a:ea typeface="Gill Sans"/>
                <a:cs typeface="Gill Sans"/>
                <a:sym typeface="Gill Sans"/>
              </a:rPr>
              <a:t>GPD</a:t>
            </a:r>
            <a:r>
              <a:rPr lang="ar-LB" sz="2000" b="1" dirty="0" smtClean="0">
                <a:latin typeface="Gill Sans"/>
                <a:ea typeface="Gill Sans"/>
                <a:cs typeface="Gill Sans"/>
                <a:sym typeface="Gill Sans"/>
              </a:rPr>
              <a:t> (معيار الأداء):</a:t>
            </a:r>
          </a:p>
          <a:p>
            <a:pPr lvl="0" algn="r" rtl="1">
              <a:buSzPts val="2000"/>
            </a:pPr>
            <a:endParaRPr lang="ar-LB" sz="2000" b="1" dirty="0">
              <a:latin typeface="Gill Sans"/>
              <a:ea typeface="Gill Sans"/>
              <a:cs typeface="Gill Sans"/>
              <a:sym typeface="Gill Sans"/>
            </a:endParaRPr>
          </a:p>
          <a:p>
            <a:pPr lvl="0" algn="r" rtl="1">
              <a:buSzPts val="2000"/>
            </a:pPr>
            <a:r>
              <a:rPr lang="ar-LB" sz="2000" b="1" dirty="0" smtClean="0">
                <a:latin typeface="Gill Sans"/>
                <a:ea typeface="Gill Sans"/>
                <a:cs typeface="Gill Sans"/>
                <a:sym typeface="Gill Sans"/>
              </a:rPr>
              <a:t>يحقق جزئيًّا: </a:t>
            </a:r>
            <a:r>
              <a:rPr lang="ar-SA" sz="2000" dirty="0"/>
              <a:t>قراءة وكتابة أعداد صحيحة حتى 30 بالأرقام</a:t>
            </a:r>
            <a:r>
              <a:rPr lang="ar-SA" sz="2000" dirty="0" smtClean="0"/>
              <a:t>.</a:t>
            </a:r>
            <a:r>
              <a:rPr lang="en-US" sz="2000" dirty="0">
                <a:highlight>
                  <a:srgbClr val="F4CCCC"/>
                </a:highlight>
                <a:latin typeface="Gill Sans"/>
                <a:ea typeface="Gill Sans"/>
                <a:cs typeface="Gill Sans"/>
                <a:sym typeface="Gill Sans"/>
              </a:rPr>
              <a:t/>
            </a:r>
            <a:br>
              <a:rPr lang="en-US" sz="2000" dirty="0">
                <a:highlight>
                  <a:srgbClr val="F4CCCC"/>
                </a:highlight>
                <a:latin typeface="Gill Sans"/>
                <a:ea typeface="Gill Sans"/>
                <a:cs typeface="Gill Sans"/>
                <a:sym typeface="Gill Sans"/>
              </a:rPr>
            </a:br>
            <a:endParaRPr sz="1400" i="0" u="none" strike="noStrike" cap="none" dirty="0">
              <a:highlight>
                <a:srgbClr val="F4CCCC"/>
              </a:highlight>
              <a:sym typeface="Arial"/>
            </a:endParaRPr>
          </a:p>
          <a:p>
            <a:pPr marL="0" marR="0" lvl="0" indent="0" algn="r" rtl="1">
              <a:lnSpc>
                <a:spcPct val="100000"/>
              </a:lnSpc>
              <a:spcBef>
                <a:spcPts val="600"/>
              </a:spcBef>
              <a:spcAft>
                <a:spcPts val="0"/>
              </a:spcAft>
              <a:buClr>
                <a:srgbClr val="000000"/>
              </a:buClr>
              <a:buSzPts val="2000"/>
              <a:buFont typeface="Arial"/>
              <a:buNone/>
            </a:pPr>
            <a:r>
              <a:rPr lang="ar-LB" sz="2000" b="1" dirty="0" smtClean="0">
                <a:highlight>
                  <a:srgbClr val="F4CCCC"/>
                </a:highlight>
                <a:latin typeface="Gill Sans"/>
                <a:sym typeface="Gill Sans"/>
              </a:rPr>
              <a:t>يحقق: </a:t>
            </a:r>
            <a:r>
              <a:rPr lang="ar-LB" sz="2000" dirty="0" smtClean="0">
                <a:highlight>
                  <a:srgbClr val="F4CCCC"/>
                </a:highlight>
                <a:latin typeface="Gill Sans"/>
                <a:sym typeface="Gill Sans"/>
              </a:rPr>
              <a:t>قراءة وكتابة أعداد صحيحة حتى 100 بالكلمات وبالأرقام</a:t>
            </a:r>
            <a:r>
              <a:rPr lang="ar-LB" sz="2000" b="1" dirty="0" smtClean="0">
                <a:highlight>
                  <a:srgbClr val="F4CCCC"/>
                </a:highlight>
                <a:latin typeface="Gill Sans"/>
                <a:sym typeface="Gill Sans"/>
              </a:rPr>
              <a:t>.</a:t>
            </a:r>
            <a:r>
              <a:rPr lang="en-US" sz="2000" dirty="0">
                <a:latin typeface="Gill Sans"/>
                <a:ea typeface="Gill Sans"/>
                <a:cs typeface="Gill Sans"/>
                <a:sym typeface="Gill Sans"/>
              </a:rPr>
              <a:t/>
            </a:r>
            <a:br>
              <a:rPr lang="en-US" sz="2000" dirty="0">
                <a:latin typeface="Gill Sans"/>
                <a:ea typeface="Gill Sans"/>
                <a:cs typeface="Gill Sans"/>
                <a:sym typeface="Gill Sans"/>
              </a:rPr>
            </a:br>
            <a:endParaRPr sz="1400" b="0" i="0" u="none" strike="noStrike" cap="none" dirty="0">
              <a:sym typeface="Arial"/>
            </a:endParaRPr>
          </a:p>
          <a:p>
            <a:pPr marL="0" marR="0" lvl="0" indent="0" algn="r" rtl="1">
              <a:lnSpc>
                <a:spcPct val="100000"/>
              </a:lnSpc>
              <a:spcBef>
                <a:spcPts val="600"/>
              </a:spcBef>
              <a:spcAft>
                <a:spcPts val="0"/>
              </a:spcAft>
              <a:buClr>
                <a:srgbClr val="000000"/>
              </a:buClr>
              <a:buSzPts val="2000"/>
              <a:buFont typeface="Arial"/>
              <a:buNone/>
            </a:pPr>
            <a:r>
              <a:rPr lang="ar-LB" sz="2000" b="1" i="0" u="none" strike="noStrike" cap="none" dirty="0" smtClean="0">
                <a:latin typeface="Gill Sans"/>
                <a:ea typeface="Gill Sans"/>
                <a:cs typeface="Gill Sans"/>
                <a:sym typeface="Gill Sans"/>
              </a:rPr>
              <a:t>يتخطّى: </a:t>
            </a:r>
            <a:r>
              <a:rPr lang="ar-LB" sz="2000" i="0" u="none" strike="noStrike" cap="none" dirty="0" smtClean="0">
                <a:latin typeface="Gill Sans"/>
                <a:ea typeface="Gill Sans"/>
                <a:cs typeface="Gill Sans"/>
                <a:sym typeface="Gill Sans"/>
              </a:rPr>
              <a:t>لا شيء يذكر</a:t>
            </a:r>
            <a:endParaRPr sz="1400" b="0" i="0" u="none" strike="noStrike" cap="none" dirty="0">
              <a:sym typeface="Arial"/>
            </a:endParaRPr>
          </a:p>
        </p:txBody>
      </p:sp>
      <p:sp>
        <p:nvSpPr>
          <p:cNvPr id="1170" name="Google Shape;1170;p43"/>
          <p:cNvSpPr/>
          <p:nvPr/>
        </p:nvSpPr>
        <p:spPr>
          <a:xfrm>
            <a:off x="497000" y="4397719"/>
            <a:ext cx="5636700" cy="1938952"/>
          </a:xfrm>
          <a:prstGeom prst="rect">
            <a:avLst/>
          </a:prstGeom>
          <a:solidFill>
            <a:schemeClr val="bg1"/>
          </a:solidFill>
          <a:ln w="9525" cap="flat" cmpd="sng">
            <a:noFill/>
            <a:prstDash val="solid"/>
            <a:round/>
            <a:headEnd type="none" w="sm" len="sm"/>
            <a:tailEnd type="none" w="sm" len="sm"/>
          </a:ln>
        </p:spPr>
        <p:txBody>
          <a:bodyPr spcFirstLastPara="1" wrap="square" lIns="91425" tIns="45700" rIns="91425" bIns="45700" anchor="t" anchorCtr="0">
            <a:spAutoFit/>
          </a:bodyPr>
          <a:lstStyle/>
          <a:p>
            <a:pPr marL="0" marR="0" lvl="0" indent="0" algn="r" rtl="1">
              <a:lnSpc>
                <a:spcPct val="100000"/>
              </a:lnSpc>
              <a:spcBef>
                <a:spcPts val="0"/>
              </a:spcBef>
              <a:spcAft>
                <a:spcPts val="0"/>
              </a:spcAft>
              <a:buClr>
                <a:srgbClr val="000000"/>
              </a:buClr>
              <a:buSzPts val="2000"/>
              <a:buFont typeface="Arial"/>
              <a:buNone/>
            </a:pPr>
            <a:r>
              <a:rPr lang="ar-LB" sz="2000" b="1" i="0" u="none" strike="noStrike" cap="none" dirty="0" smtClean="0">
                <a:latin typeface="Gill Sans"/>
                <a:ea typeface="Gill Sans"/>
                <a:cs typeface="Gill Sans"/>
                <a:sym typeface="Gill Sans"/>
              </a:rPr>
              <a:t>المجال: </a:t>
            </a:r>
            <a:r>
              <a:rPr lang="ar-LB" sz="2000" i="0" u="none" strike="noStrike" cap="none" dirty="0" smtClean="0">
                <a:latin typeface="Gill Sans"/>
                <a:ea typeface="Gill Sans"/>
                <a:cs typeface="Gill Sans"/>
                <a:sym typeface="Gill Sans"/>
              </a:rPr>
              <a:t>العدد والعمليات</a:t>
            </a:r>
          </a:p>
          <a:p>
            <a:pPr marL="0" marR="0" lvl="0" indent="0" algn="r" rtl="1">
              <a:lnSpc>
                <a:spcPct val="100000"/>
              </a:lnSpc>
              <a:spcBef>
                <a:spcPts val="0"/>
              </a:spcBef>
              <a:spcAft>
                <a:spcPts val="0"/>
              </a:spcAft>
              <a:buClr>
                <a:srgbClr val="000000"/>
              </a:buClr>
              <a:buSzPts val="2000"/>
              <a:buFont typeface="Arial"/>
              <a:buNone/>
            </a:pPr>
            <a:r>
              <a:rPr lang="ar-LB" sz="2000" b="1" dirty="0" smtClean="0">
                <a:latin typeface="Gill Sans"/>
                <a:ea typeface="Gill Sans"/>
                <a:cs typeface="Gill Sans"/>
                <a:sym typeface="Gill Sans"/>
              </a:rPr>
              <a:t>الناتج: </a:t>
            </a:r>
            <a:r>
              <a:rPr lang="ar-LB" sz="2000" dirty="0" smtClean="0">
                <a:latin typeface="Gill Sans"/>
                <a:ea typeface="Gill Sans"/>
                <a:cs typeface="Gill Sans"/>
                <a:sym typeface="Gill Sans"/>
              </a:rPr>
              <a:t>الأعداد الصحيحة</a:t>
            </a:r>
          </a:p>
          <a:p>
            <a:pPr lvl="0" algn="r" rtl="1">
              <a:buSzPts val="2000"/>
            </a:pPr>
            <a:r>
              <a:rPr lang="ar-LB" sz="2000" b="1" i="0" u="none" strike="noStrike" cap="none" dirty="0" smtClean="0">
                <a:latin typeface="Gill Sans"/>
                <a:ea typeface="Gill Sans"/>
                <a:cs typeface="Gill Sans"/>
                <a:sym typeface="Gill Sans"/>
              </a:rPr>
              <a:t>الناتج الفرعي: </a:t>
            </a:r>
            <a:r>
              <a:rPr lang="ar-SA" sz="2000" dirty="0"/>
              <a:t>تحديد الأعداد الصحيحة والعدّ بالأعداد الصحيحة وتحديد حجمها </a:t>
            </a:r>
            <a:r>
              <a:rPr lang="ar-SA" sz="2000" dirty="0" smtClean="0"/>
              <a:t>النسبي</a:t>
            </a:r>
            <a:endParaRPr lang="ar-LB" sz="2000" dirty="0" smtClean="0"/>
          </a:p>
          <a:p>
            <a:pPr lvl="0" algn="r" rtl="1">
              <a:buSzPts val="2000"/>
            </a:pPr>
            <a:r>
              <a:rPr lang="ar-LB" sz="2000" b="1" i="0" u="none" strike="noStrike" cap="none" dirty="0" smtClean="0">
                <a:sym typeface="Arial"/>
              </a:rPr>
              <a:t>المعرفة أو المهارة (معيار المحتوى): </a:t>
            </a:r>
            <a:r>
              <a:rPr lang="ar-LB" sz="2000" i="0" u="none" strike="noStrike" cap="none" dirty="0" smtClean="0">
                <a:sym typeface="Arial"/>
              </a:rPr>
              <a:t>عدّ وقراءة وكتابة أعداد صحيحة</a:t>
            </a:r>
            <a:endParaRPr sz="1400" b="0" i="0" u="none" strike="noStrike" cap="none" dirty="0">
              <a:sym typeface="Arial"/>
            </a:endParaRPr>
          </a:p>
        </p:txBody>
      </p:sp>
      <p:sp>
        <p:nvSpPr>
          <p:cNvPr id="1172" name="Google Shape;1172;p43"/>
          <p:cNvSpPr/>
          <p:nvPr/>
        </p:nvSpPr>
        <p:spPr>
          <a:xfrm>
            <a:off x="609600" y="420452"/>
            <a:ext cx="670200" cy="692400"/>
          </a:xfrm>
          <a:prstGeom prst="plus">
            <a:avLst>
              <a:gd name="adj" fmla="val 25000"/>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3" name="Google Shape;1173;p43"/>
          <p:cNvSpPr txBox="1"/>
          <p:nvPr/>
        </p:nvSpPr>
        <p:spPr>
          <a:xfrm>
            <a:off x="6258383" y="2580250"/>
            <a:ext cx="5545200" cy="922200"/>
          </a:xfrm>
          <a:prstGeom prst="rect">
            <a:avLst/>
          </a:prstGeom>
          <a:solidFill>
            <a:schemeClr val="bg1"/>
          </a:solidFill>
          <a:ln w="9525" cap="flat" cmpd="sng">
            <a:noFill/>
            <a:prstDash val="solid"/>
            <a:round/>
            <a:headEnd type="none" w="sm" len="sm"/>
            <a:tailEnd type="none" w="sm" len="sm"/>
          </a:ln>
        </p:spPr>
        <p:txBody>
          <a:bodyPr spcFirstLastPara="1" wrap="square" lIns="91425" tIns="91425" rIns="91425" bIns="91425" anchor="t" anchorCtr="0">
            <a:noAutofit/>
          </a:bodyPr>
          <a:lstStyle/>
          <a:p>
            <a:pPr marL="0" lvl="0" indent="0" algn="r" rtl="1">
              <a:spcBef>
                <a:spcPts val="0"/>
              </a:spcBef>
              <a:spcAft>
                <a:spcPts val="0"/>
              </a:spcAft>
              <a:buNone/>
            </a:pPr>
            <a:r>
              <a:rPr lang="ar-LB" sz="2000" b="1" dirty="0" smtClean="0">
                <a:latin typeface="Gill Sans"/>
                <a:ea typeface="Gill Sans"/>
                <a:cs typeface="Gill Sans"/>
                <a:sym typeface="Gill Sans"/>
              </a:rPr>
              <a:t>ما الذي يجعله سهلاً أو صعبًا: </a:t>
            </a:r>
            <a:r>
              <a:rPr lang="ar-LB" sz="2000" dirty="0" smtClean="0">
                <a:latin typeface="Gill Sans"/>
                <a:ea typeface="Gill Sans"/>
                <a:cs typeface="Gill Sans"/>
                <a:sym typeface="Gill Sans"/>
              </a:rPr>
              <a:t>خيارات الجواب الأخرى هي مشتّتات قوية، ، خاصة الجواب ج.</a:t>
            </a:r>
            <a:endParaRPr sz="2000" dirty="0">
              <a:latin typeface="Gill Sans"/>
              <a:ea typeface="Gill Sans"/>
              <a:cs typeface="Gill Sans"/>
              <a:sym typeface="Gill Sans"/>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1200"/>
        <p:cNvGrpSpPr/>
        <p:nvPr/>
      </p:nvGrpSpPr>
      <p:grpSpPr>
        <a:xfrm>
          <a:off x="0" y="0"/>
          <a:ext cx="0" cy="0"/>
          <a:chOff x="0" y="0"/>
          <a:chExt cx="0" cy="0"/>
        </a:xfrm>
      </p:grpSpPr>
      <p:sp>
        <p:nvSpPr>
          <p:cNvPr id="5" name="Title 4"/>
          <p:cNvSpPr>
            <a:spLocks noGrp="1"/>
          </p:cNvSpPr>
          <p:nvPr>
            <p:ph type="title"/>
          </p:nvPr>
        </p:nvSpPr>
        <p:spPr>
          <a:xfrm>
            <a:off x="609600" y="836878"/>
            <a:ext cx="10871200" cy="580760"/>
          </a:xfrm>
        </p:spPr>
        <p:txBody>
          <a:bodyPr/>
          <a:lstStyle/>
          <a:p>
            <a:pPr algn="r" rtl="1"/>
            <a:r>
              <a:rPr lang="ar-LB" b="1" dirty="0">
                <a:latin typeface="Simplified Arabic" panose="02020603050405020304" pitchFamily="18" charset="-78"/>
                <a:cs typeface="Simplified Arabic" panose="02020603050405020304" pitchFamily="18" charset="-78"/>
              </a:rPr>
              <a:t>مطابقة البنود مع مستويات الكفاءة العالمية وأدوات وصف الكفاءة العالمية</a:t>
            </a:r>
            <a:endParaRPr lang="en-US" dirty="0"/>
          </a:p>
        </p:txBody>
      </p:sp>
      <p:sp>
        <p:nvSpPr>
          <p:cNvPr id="1203" name="Google Shape;1203;p156"/>
          <p:cNvSpPr txBox="1"/>
          <p:nvPr/>
        </p:nvSpPr>
        <p:spPr>
          <a:xfrm>
            <a:off x="746233" y="4283362"/>
            <a:ext cx="5627411"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rgbClr val="666666"/>
                </a:solidFill>
                <a:latin typeface="Open Sans"/>
                <a:ea typeface="Open Sans"/>
                <a:cs typeface="Open Sans"/>
                <a:sym typeface="Open Sans"/>
              </a:rPr>
              <a:t>Source:  Mullis, I. V. S., Martin, M. O., Foy, P., &amp; Hooper, M. (2016). </a:t>
            </a:r>
            <a:r>
              <a:rPr lang="en-US" sz="1000" b="0" i="1" u="none" strike="noStrike" cap="none">
                <a:solidFill>
                  <a:srgbClr val="666666"/>
                </a:solidFill>
                <a:latin typeface="Open Sans"/>
                <a:ea typeface="Open Sans"/>
                <a:cs typeface="Open Sans"/>
                <a:sym typeface="Open Sans"/>
              </a:rPr>
              <a:t>TIMSS 2015 International Results in Mathematics.</a:t>
            </a:r>
            <a:r>
              <a:rPr lang="en-US" sz="1000" b="0" i="0" u="none" strike="noStrike" cap="none">
                <a:solidFill>
                  <a:srgbClr val="666666"/>
                </a:solidFill>
                <a:latin typeface="Open Sans"/>
                <a:ea typeface="Open Sans"/>
                <a:cs typeface="Open Sans"/>
                <a:sym typeface="Open Sans"/>
              </a:rPr>
              <a:t> </a:t>
            </a:r>
            <a:endParaRPr sz="1000" b="0" i="0" u="none" strike="noStrike" cap="none">
              <a:solidFill>
                <a:srgbClr val="000000"/>
              </a:solidFill>
              <a:latin typeface="Arial"/>
              <a:ea typeface="Arial"/>
              <a:cs typeface="Arial"/>
              <a:sym typeface="Arial"/>
            </a:endParaRPr>
          </a:p>
        </p:txBody>
      </p:sp>
      <p:sp>
        <p:nvSpPr>
          <p:cNvPr id="1205" name="Google Shape;1205;p156"/>
          <p:cNvSpPr txBox="1"/>
          <p:nvPr/>
        </p:nvSpPr>
        <p:spPr>
          <a:xfrm>
            <a:off x="609599" y="4825219"/>
            <a:ext cx="7315200" cy="1699760"/>
          </a:xfrm>
          <a:prstGeom prst="rect">
            <a:avLst/>
          </a:prstGeom>
          <a:solidFill>
            <a:schemeClr val="bg1"/>
          </a:solidFill>
          <a:ln w="9525" cap="flat" cmpd="sng">
            <a:noFill/>
            <a:prstDash val="solid"/>
            <a:round/>
            <a:headEnd type="none" w="sm" len="sm"/>
            <a:tailEnd type="none" w="sm" len="sm"/>
          </a:ln>
        </p:spPr>
        <p:txBody>
          <a:bodyPr spcFirstLastPara="1" wrap="square" lIns="91425" tIns="45700" rIns="91425" bIns="45700" anchor="ctr" anchorCtr="0">
            <a:noAutofit/>
          </a:bodyPr>
          <a:lstStyle/>
          <a:p>
            <a:pPr marL="0" marR="0" lvl="0" indent="0" algn="r" rtl="1">
              <a:lnSpc>
                <a:spcPct val="100000"/>
              </a:lnSpc>
              <a:spcBef>
                <a:spcPts val="0"/>
              </a:spcBef>
              <a:spcAft>
                <a:spcPts val="0"/>
              </a:spcAft>
              <a:buClr>
                <a:srgbClr val="000000"/>
              </a:buClr>
              <a:buSzPts val="2000"/>
              <a:buFont typeface="Arial"/>
              <a:buNone/>
            </a:pPr>
            <a:r>
              <a:rPr lang="ar-LB" sz="1900" b="1" i="0" u="none" strike="noStrike" cap="none" dirty="0" smtClean="0">
                <a:latin typeface="Gill Sans"/>
                <a:ea typeface="Gill Sans"/>
                <a:cs typeface="Gill Sans"/>
                <a:sym typeface="Gill Sans"/>
              </a:rPr>
              <a:t>المجال: </a:t>
            </a:r>
            <a:r>
              <a:rPr lang="ar-LB" sz="1900" i="0" u="none" strike="noStrike" cap="none" dirty="0" smtClean="0">
                <a:latin typeface="Gill Sans"/>
                <a:ea typeface="Gill Sans"/>
                <a:cs typeface="Gill Sans"/>
                <a:sym typeface="Gill Sans"/>
              </a:rPr>
              <a:t>العدد والعمليات</a:t>
            </a:r>
          </a:p>
          <a:p>
            <a:pPr marL="0" marR="0" lvl="0" indent="0" algn="r" rtl="1">
              <a:lnSpc>
                <a:spcPct val="100000"/>
              </a:lnSpc>
              <a:spcBef>
                <a:spcPts val="0"/>
              </a:spcBef>
              <a:spcAft>
                <a:spcPts val="0"/>
              </a:spcAft>
              <a:buClr>
                <a:srgbClr val="000000"/>
              </a:buClr>
              <a:buSzPts val="2000"/>
              <a:buFont typeface="Arial"/>
              <a:buNone/>
            </a:pPr>
            <a:r>
              <a:rPr lang="ar-LB" sz="1900" b="1" dirty="0" smtClean="0">
                <a:latin typeface="Gill Sans"/>
                <a:ea typeface="Gill Sans"/>
                <a:cs typeface="Gill Sans"/>
                <a:sym typeface="Gill Sans"/>
              </a:rPr>
              <a:t>الناتج: </a:t>
            </a:r>
            <a:r>
              <a:rPr lang="ar-LB" sz="1900" dirty="0" smtClean="0">
                <a:latin typeface="Gill Sans"/>
                <a:ea typeface="Gill Sans"/>
                <a:cs typeface="Gill Sans"/>
                <a:sym typeface="Gill Sans"/>
              </a:rPr>
              <a:t>الأعداد الصحيحة</a:t>
            </a:r>
          </a:p>
          <a:p>
            <a:pPr marL="0" marR="0" lvl="0" indent="0" algn="r" rtl="1">
              <a:lnSpc>
                <a:spcPct val="100000"/>
              </a:lnSpc>
              <a:spcBef>
                <a:spcPts val="0"/>
              </a:spcBef>
              <a:spcAft>
                <a:spcPts val="0"/>
              </a:spcAft>
              <a:buClr>
                <a:srgbClr val="000000"/>
              </a:buClr>
              <a:buSzPts val="2000"/>
              <a:buFont typeface="Arial"/>
              <a:buNone/>
            </a:pPr>
            <a:r>
              <a:rPr lang="ar-LB" sz="1900" b="1" i="0" u="none" strike="noStrike" cap="none" dirty="0" smtClean="0">
                <a:latin typeface="Gill Sans"/>
                <a:ea typeface="Gill Sans"/>
                <a:cs typeface="Gill Sans"/>
                <a:sym typeface="Gill Sans"/>
              </a:rPr>
              <a:t>الناتج الفرعي: </a:t>
            </a:r>
            <a:r>
              <a:rPr lang="ar-LB" sz="1900" i="0" u="none" strike="noStrike" cap="none" dirty="0" smtClean="0">
                <a:latin typeface="Gill Sans"/>
                <a:ea typeface="Gill Sans"/>
                <a:cs typeface="Gill Sans"/>
                <a:sym typeface="Gill Sans"/>
              </a:rPr>
              <a:t>حلّ مسائل بسيطة من العالم الحقيقي فيها أعداد صحيحة</a:t>
            </a:r>
          </a:p>
          <a:p>
            <a:pPr lvl="0" algn="r" rtl="1">
              <a:buSzPts val="2000"/>
            </a:pPr>
            <a:r>
              <a:rPr lang="ar-LB" sz="1900" b="1" dirty="0" smtClean="0">
                <a:latin typeface="Gill Sans"/>
                <a:ea typeface="Gill Sans"/>
                <a:cs typeface="Gill Sans"/>
                <a:sym typeface="Gill Sans"/>
              </a:rPr>
              <a:t>المعارف/المهارات: </a:t>
            </a:r>
            <a:r>
              <a:rPr lang="ar-LB" sz="1900" dirty="0">
                <a:latin typeface="Gill Sans"/>
                <a:ea typeface="Gill Sans"/>
                <a:cs typeface="Gill Sans"/>
                <a:sym typeface="Gill Sans"/>
              </a:rPr>
              <a:t>حلّ مسائل بسيطة من العالم الحقيقي </a:t>
            </a:r>
            <a:r>
              <a:rPr lang="ar-LB" sz="1900" dirty="0" smtClean="0">
                <a:latin typeface="Gill Sans"/>
                <a:ea typeface="Gill Sans"/>
                <a:cs typeface="Gill Sans"/>
                <a:sym typeface="Gill Sans"/>
              </a:rPr>
              <a:t>فيها جمع، وطرح، وضرب، وقسمة لأعداد صحيحة</a:t>
            </a:r>
            <a:r>
              <a:rPr lang="ar-LB" sz="1900" b="1" i="0" u="none" strike="noStrike" cap="none" dirty="0" smtClean="0">
                <a:latin typeface="Gill Sans"/>
                <a:ea typeface="Gill Sans"/>
                <a:cs typeface="Gill Sans"/>
                <a:sym typeface="Gill Sans"/>
              </a:rPr>
              <a:t>...</a:t>
            </a:r>
            <a:endParaRPr sz="1900" b="0" i="0" u="none" strike="noStrike" cap="none" dirty="0">
              <a:sym typeface="Arial"/>
            </a:endParaRPr>
          </a:p>
        </p:txBody>
      </p:sp>
      <p:sp>
        <p:nvSpPr>
          <p:cNvPr id="1206" name="Google Shape;1206;p156"/>
          <p:cNvSpPr/>
          <p:nvPr/>
        </p:nvSpPr>
        <p:spPr>
          <a:xfrm>
            <a:off x="507999" y="471679"/>
            <a:ext cx="670200" cy="692400"/>
          </a:xfrm>
          <a:prstGeom prst="plus">
            <a:avLst>
              <a:gd name="adj" fmla="val 25000"/>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201;p156"/>
          <p:cNvSpPr txBox="1">
            <a:spLocks noGrp="1"/>
          </p:cNvSpPr>
          <p:nvPr>
            <p:ph type="body" idx="1"/>
          </p:nvPr>
        </p:nvSpPr>
        <p:spPr>
          <a:xfrm>
            <a:off x="8071555" y="1423250"/>
            <a:ext cx="3510846" cy="5101728"/>
          </a:xfrm>
          <a:prstGeom prst="rect">
            <a:avLst/>
          </a:prstGeom>
          <a:solidFill>
            <a:schemeClr val="bg1"/>
          </a:solidFill>
          <a:ln w="9525" cap="flat" cmpd="sng">
            <a:noFill/>
            <a:prstDash val="solid"/>
            <a:round/>
            <a:headEnd type="none" w="sm" len="sm"/>
            <a:tailEnd type="none" w="sm" len="sm"/>
          </a:ln>
        </p:spPr>
        <p:txBody>
          <a:bodyPr spcFirstLastPara="1" wrap="square" lIns="91425" tIns="45700" rIns="91425" bIns="45700" anchor="ctr" anchorCtr="0">
            <a:noAutofit/>
          </a:bodyPr>
          <a:lstStyle/>
          <a:p>
            <a:pPr marL="0" indent="0" algn="r" rtl="1">
              <a:spcBef>
                <a:spcPts val="600"/>
              </a:spcBef>
              <a:buNone/>
            </a:pPr>
            <a:r>
              <a:rPr lang="ar-LB" sz="1800" b="1" dirty="0">
                <a:latin typeface="Gill Sans"/>
              </a:rPr>
              <a:t>ما الذي </a:t>
            </a:r>
            <a:r>
              <a:rPr lang="ar-LB" sz="1800" b="1" dirty="0" smtClean="0">
                <a:latin typeface="Gill Sans"/>
              </a:rPr>
              <a:t>يجعل البند </a:t>
            </a:r>
            <a:r>
              <a:rPr lang="ar-LB" sz="1800" b="1" dirty="0">
                <a:latin typeface="Gill Sans"/>
              </a:rPr>
              <a:t>سهلاً أو </a:t>
            </a:r>
            <a:r>
              <a:rPr lang="ar-LB" sz="1800" b="1" dirty="0" smtClean="0">
                <a:latin typeface="Gill Sans"/>
              </a:rPr>
              <a:t>صعبًا؟</a:t>
            </a:r>
          </a:p>
          <a:p>
            <a:pPr marL="0" indent="0" algn="r" rtl="1">
              <a:spcBef>
                <a:spcPts val="600"/>
              </a:spcBef>
              <a:buNone/>
            </a:pPr>
            <a:r>
              <a:rPr lang="ar-LB" sz="1900" dirty="0" smtClean="0"/>
              <a:t>صعب – بما أنّ هذه مشكلة من العالم الحقيقي، ينبغي على المتعلّمين أن يحدّدوا أي عمليات يجب إتمامها، وثمة عمليتان/خطوتان. </a:t>
            </a:r>
            <a:r>
              <a:rPr lang="en-US" sz="1900" dirty="0"/>
              <a:t/>
            </a:r>
            <a:br>
              <a:rPr lang="en-US" sz="1900" dirty="0"/>
            </a:br>
            <a:endParaRPr sz="1900" dirty="0"/>
          </a:p>
          <a:p>
            <a:pPr marL="0" lvl="0" indent="0" algn="r" rtl="1">
              <a:lnSpc>
                <a:spcPct val="100000"/>
              </a:lnSpc>
              <a:spcBef>
                <a:spcPts val="0"/>
              </a:spcBef>
              <a:spcAft>
                <a:spcPts val="0"/>
              </a:spcAft>
              <a:buSzPts val="2116"/>
              <a:buNone/>
            </a:pPr>
            <a:r>
              <a:rPr lang="ar-LB" sz="1900" b="1" dirty="0" smtClean="0"/>
              <a:t>ما هو مستوى الكفاءة العالمي الأدنى للإجابة بشكل صحيح؟</a:t>
            </a:r>
            <a:endParaRPr sz="1900" dirty="0"/>
          </a:p>
          <a:p>
            <a:pPr marL="0" lvl="0" indent="0" algn="r" rtl="1">
              <a:spcAft>
                <a:spcPts val="600"/>
              </a:spcAft>
              <a:buNone/>
            </a:pPr>
            <a:r>
              <a:rPr lang="ar-LB" sz="1900" dirty="0" smtClean="0">
                <a:highlight>
                  <a:srgbClr val="F4CCCC"/>
                </a:highlight>
              </a:rPr>
              <a:t>أكثر من التخطّي للصف 2 بما أنّ المطابقات مع الصف 4 في مستوى التحقيق – حلّ مسائل بسيطة من العالم الحقيقي فيها ضرب عددين صحيحين بـ 5، ووقائع قسمة متصلة</a:t>
            </a:r>
            <a:endParaRPr sz="1900" dirty="0">
              <a:highlight>
                <a:srgbClr val="F4CCCC"/>
              </a:highlight>
            </a:endParaRPr>
          </a:p>
        </p:txBody>
      </p:sp>
      <p:sp>
        <p:nvSpPr>
          <p:cNvPr id="14" name="Google Shape;1205;p156"/>
          <p:cNvSpPr txBox="1"/>
          <p:nvPr/>
        </p:nvSpPr>
        <p:spPr>
          <a:xfrm>
            <a:off x="609599" y="1423250"/>
            <a:ext cx="7315200" cy="3216688"/>
          </a:xfrm>
          <a:prstGeom prst="rect">
            <a:avLst/>
          </a:prstGeom>
          <a:solidFill>
            <a:schemeClr val="bg1"/>
          </a:solidFill>
          <a:ln w="9525" cap="flat" cmpd="sng">
            <a:noFill/>
            <a:prstDash val="solid"/>
            <a:round/>
            <a:headEnd type="none" w="sm" len="sm"/>
            <a:tailEnd type="none" w="sm" len="sm"/>
          </a:ln>
        </p:spPr>
        <p:txBody>
          <a:bodyPr spcFirstLastPara="1" wrap="square" lIns="91425" tIns="45700" rIns="91425" bIns="45700" anchor="t" anchorCtr="0">
            <a:noAutofit/>
          </a:bodyPr>
          <a:lstStyle/>
          <a:p>
            <a:pPr marL="0" marR="0" lvl="0" indent="0" algn="r" rtl="1">
              <a:lnSpc>
                <a:spcPct val="100000"/>
              </a:lnSpc>
              <a:spcBef>
                <a:spcPts val="600"/>
              </a:spcBef>
              <a:spcAft>
                <a:spcPts val="0"/>
              </a:spcAft>
              <a:buClr>
                <a:srgbClr val="000000"/>
              </a:buClr>
              <a:buSzPts val="2000"/>
              <a:buFont typeface="Arial"/>
              <a:buNone/>
            </a:pPr>
            <a:r>
              <a:rPr lang="ar-LB" sz="1800" b="0" i="0" u="none" strike="noStrike" cap="none" dirty="0" smtClean="0">
                <a:latin typeface="Simplified Arabic" panose="02020603050405020304" pitchFamily="18" charset="-78"/>
                <a:cs typeface="Simplified Arabic" panose="02020603050405020304" pitchFamily="18" charset="-78"/>
                <a:sym typeface="Arial"/>
              </a:rPr>
              <a:t>كان جاد يملك 16 خوخة.</a:t>
            </a:r>
            <a:endParaRPr lang="en-US" sz="1800" b="0" i="0" u="none" strike="noStrike" cap="none" dirty="0">
              <a:latin typeface="Simplified Arabic" panose="02020603050405020304" pitchFamily="18" charset="-78"/>
              <a:cs typeface="Simplified Arabic" panose="02020603050405020304" pitchFamily="18" charset="-78"/>
              <a:sym typeface="Arial"/>
            </a:endParaRPr>
          </a:p>
          <a:p>
            <a:pPr marL="0" marR="0" lvl="0" indent="0" algn="r" rtl="1">
              <a:lnSpc>
                <a:spcPct val="100000"/>
              </a:lnSpc>
              <a:spcBef>
                <a:spcPts val="600"/>
              </a:spcBef>
              <a:spcAft>
                <a:spcPts val="0"/>
              </a:spcAft>
              <a:buClr>
                <a:srgbClr val="000000"/>
              </a:buClr>
              <a:buSzPts val="2000"/>
              <a:buFont typeface="Arial"/>
              <a:buNone/>
            </a:pPr>
            <a:r>
              <a:rPr lang="ar-LB" sz="1800" dirty="0" smtClean="0">
                <a:latin typeface="Simplified Arabic" panose="02020603050405020304" pitchFamily="18" charset="-78"/>
                <a:cs typeface="Simplified Arabic" panose="02020603050405020304" pitchFamily="18" charset="-78"/>
              </a:rPr>
              <a:t>تخلّى عن 4 خوخات.</a:t>
            </a:r>
          </a:p>
          <a:p>
            <a:pPr marL="0" marR="0" lvl="0" indent="0" algn="r" rtl="1">
              <a:lnSpc>
                <a:spcPct val="100000"/>
              </a:lnSpc>
              <a:spcBef>
                <a:spcPts val="600"/>
              </a:spcBef>
              <a:spcAft>
                <a:spcPts val="0"/>
              </a:spcAft>
              <a:buClr>
                <a:srgbClr val="000000"/>
              </a:buClr>
              <a:buSzPts val="2000"/>
              <a:buFont typeface="Arial"/>
              <a:buNone/>
            </a:pPr>
            <a:r>
              <a:rPr lang="ar-LB" sz="1800" dirty="0" smtClean="0">
                <a:latin typeface="Simplified Arabic" panose="02020603050405020304" pitchFamily="18" charset="-78"/>
                <a:cs typeface="Simplified Arabic" panose="02020603050405020304" pitchFamily="18" charset="-78"/>
              </a:rPr>
              <a:t>ثم قسّم جاد ما تبقى من الخوخ بالتساوي على سلّتين.</a:t>
            </a:r>
          </a:p>
          <a:p>
            <a:pPr marL="0" marR="0" lvl="0" indent="0" algn="r" rtl="1">
              <a:lnSpc>
                <a:spcPct val="100000"/>
              </a:lnSpc>
              <a:spcBef>
                <a:spcPts val="600"/>
              </a:spcBef>
              <a:spcAft>
                <a:spcPts val="0"/>
              </a:spcAft>
              <a:buClr>
                <a:srgbClr val="000000"/>
              </a:buClr>
              <a:buSzPts val="2000"/>
              <a:buFont typeface="Arial"/>
              <a:buNone/>
            </a:pPr>
            <a:r>
              <a:rPr lang="ar-LB" sz="1800" dirty="0" smtClean="0">
                <a:latin typeface="Simplified Arabic" panose="02020603050405020304" pitchFamily="18" charset="-78"/>
                <a:cs typeface="Simplified Arabic" panose="02020603050405020304" pitchFamily="18" charset="-78"/>
              </a:rPr>
              <a:t>كم خوخة وضع جاد في كلّ سلّة؟</a:t>
            </a:r>
          </a:p>
          <a:p>
            <a:pPr marL="0" marR="0" lvl="0" indent="0" algn="r" rtl="1">
              <a:lnSpc>
                <a:spcPct val="100000"/>
              </a:lnSpc>
              <a:spcBef>
                <a:spcPts val="600"/>
              </a:spcBef>
              <a:spcAft>
                <a:spcPts val="0"/>
              </a:spcAft>
              <a:buClr>
                <a:srgbClr val="000000"/>
              </a:buClr>
              <a:buSzPts val="2000"/>
              <a:buFont typeface="Arial"/>
              <a:buNone/>
            </a:pPr>
            <a:endParaRPr lang="ar-LB" sz="1800" dirty="0">
              <a:latin typeface="Simplified Arabic" panose="02020603050405020304" pitchFamily="18" charset="-78"/>
              <a:cs typeface="Simplified Arabic" panose="02020603050405020304" pitchFamily="18" charset="-78"/>
            </a:endParaRPr>
          </a:p>
          <a:p>
            <a:pPr marL="0" marR="0" lvl="0" indent="0" algn="r" rtl="1">
              <a:lnSpc>
                <a:spcPct val="100000"/>
              </a:lnSpc>
              <a:spcBef>
                <a:spcPts val="600"/>
              </a:spcBef>
              <a:spcAft>
                <a:spcPts val="0"/>
              </a:spcAft>
              <a:buClr>
                <a:srgbClr val="000000"/>
              </a:buClr>
              <a:buSzPts val="2000"/>
              <a:buFont typeface="Arial"/>
              <a:buNone/>
            </a:pPr>
            <a:r>
              <a:rPr lang="ar-LB" sz="1800" b="1" dirty="0" smtClean="0">
                <a:latin typeface="Simplified Arabic" panose="02020603050405020304" pitchFamily="18" charset="-78"/>
                <a:cs typeface="Simplified Arabic" panose="02020603050405020304" pitchFamily="18" charset="-78"/>
              </a:rPr>
              <a:t>أ. 6</a:t>
            </a:r>
          </a:p>
          <a:p>
            <a:pPr marL="0" marR="0" lvl="0" indent="0" algn="r" rtl="1">
              <a:lnSpc>
                <a:spcPct val="100000"/>
              </a:lnSpc>
              <a:spcBef>
                <a:spcPts val="600"/>
              </a:spcBef>
              <a:spcAft>
                <a:spcPts val="0"/>
              </a:spcAft>
              <a:buClr>
                <a:srgbClr val="000000"/>
              </a:buClr>
              <a:buSzPts val="2000"/>
              <a:buFont typeface="Arial"/>
              <a:buNone/>
            </a:pPr>
            <a:r>
              <a:rPr lang="ar-LB" sz="1800" dirty="0" smtClean="0">
                <a:latin typeface="Simplified Arabic" panose="02020603050405020304" pitchFamily="18" charset="-78"/>
                <a:cs typeface="Simplified Arabic" panose="02020603050405020304" pitchFamily="18" charset="-78"/>
              </a:rPr>
              <a:t>ب. 8</a:t>
            </a:r>
          </a:p>
          <a:p>
            <a:pPr marL="0" marR="0" lvl="0" indent="0" algn="r" rtl="1">
              <a:lnSpc>
                <a:spcPct val="100000"/>
              </a:lnSpc>
              <a:spcBef>
                <a:spcPts val="600"/>
              </a:spcBef>
              <a:spcAft>
                <a:spcPts val="0"/>
              </a:spcAft>
              <a:buClr>
                <a:srgbClr val="000000"/>
              </a:buClr>
              <a:buSzPts val="2000"/>
              <a:buFont typeface="Arial"/>
              <a:buNone/>
            </a:pPr>
            <a:r>
              <a:rPr lang="ar-LB" sz="1800" dirty="0" smtClean="0">
                <a:latin typeface="Simplified Arabic" panose="02020603050405020304" pitchFamily="18" charset="-78"/>
                <a:cs typeface="Simplified Arabic" panose="02020603050405020304" pitchFamily="18" charset="-78"/>
              </a:rPr>
              <a:t>ج. </a:t>
            </a:r>
            <a:r>
              <a:rPr lang="en-US" sz="1800" dirty="0" smtClean="0">
                <a:latin typeface="Simplified Arabic" panose="02020603050405020304" pitchFamily="18" charset="-78"/>
                <a:cs typeface="Simplified Arabic" panose="02020603050405020304" pitchFamily="18" charset="-78"/>
              </a:rPr>
              <a:t>10</a:t>
            </a:r>
            <a:endParaRPr lang="ar-LB" sz="1800" dirty="0" smtClean="0">
              <a:latin typeface="Simplified Arabic" panose="02020603050405020304" pitchFamily="18" charset="-78"/>
              <a:cs typeface="Simplified Arabic" panose="02020603050405020304" pitchFamily="18" charset="-78"/>
            </a:endParaRPr>
          </a:p>
          <a:p>
            <a:pPr marL="0" marR="0" lvl="0" indent="0" algn="r" rtl="1">
              <a:lnSpc>
                <a:spcPct val="100000"/>
              </a:lnSpc>
              <a:spcBef>
                <a:spcPts val="600"/>
              </a:spcBef>
              <a:spcAft>
                <a:spcPts val="0"/>
              </a:spcAft>
              <a:buClr>
                <a:srgbClr val="000000"/>
              </a:buClr>
              <a:buSzPts val="2000"/>
              <a:buFont typeface="Arial"/>
              <a:buNone/>
            </a:pPr>
            <a:r>
              <a:rPr lang="ar-LB" sz="1800" dirty="0" smtClean="0">
                <a:latin typeface="Simplified Arabic" panose="02020603050405020304" pitchFamily="18" charset="-78"/>
                <a:cs typeface="Simplified Arabic" panose="02020603050405020304" pitchFamily="18" charset="-78"/>
              </a:rPr>
              <a:t>د. 12</a:t>
            </a:r>
            <a:endParaRPr sz="1800" b="0" i="0" u="none" strike="noStrike" cap="none" dirty="0">
              <a:latin typeface="Simplified Arabic" panose="02020603050405020304" pitchFamily="18" charset="-78"/>
              <a:cs typeface="Simplified Arabic" panose="02020603050405020304" pitchFamily="18" charset="-78"/>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0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fade">
                                      <p:cBhvr>
                                        <p:cTn id="12" dur="10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fade">
                                      <p:cBhvr>
                                        <p:cTn id="17" dur="1000"/>
                                        <p:tgtEl>
                                          <p:spTgt spid="1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xEl>
                                              <p:pRg st="3" end="3"/>
                                            </p:txEl>
                                          </p:spTgt>
                                        </p:tgtEl>
                                        <p:attrNameLst>
                                          <p:attrName>style.visibility</p:attrName>
                                        </p:attrNameLst>
                                      </p:cBhvr>
                                      <p:to>
                                        <p:strVal val="visible"/>
                                      </p:to>
                                    </p:set>
                                    <p:animEffect transition="in" filter="fade">
                                      <p:cBhvr>
                                        <p:cTn id="22" dur="1000"/>
                                        <p:tgtEl>
                                          <p:spTgt spid="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1178"/>
        <p:cNvGrpSpPr/>
        <p:nvPr/>
      </p:nvGrpSpPr>
      <p:grpSpPr>
        <a:xfrm>
          <a:off x="0" y="0"/>
          <a:ext cx="0" cy="0"/>
          <a:chOff x="0" y="0"/>
          <a:chExt cx="0" cy="0"/>
        </a:xfrm>
      </p:grpSpPr>
      <p:sp>
        <p:nvSpPr>
          <p:cNvPr id="5" name="Title 4"/>
          <p:cNvSpPr>
            <a:spLocks noGrp="1"/>
          </p:cNvSpPr>
          <p:nvPr>
            <p:ph type="title"/>
          </p:nvPr>
        </p:nvSpPr>
        <p:spPr>
          <a:xfrm>
            <a:off x="609600" y="836878"/>
            <a:ext cx="10871200" cy="580760"/>
          </a:xfrm>
        </p:spPr>
        <p:txBody>
          <a:bodyPr/>
          <a:lstStyle/>
          <a:p>
            <a:pPr algn="r" rtl="1"/>
            <a:r>
              <a:rPr lang="ar-LB" b="1" dirty="0">
                <a:latin typeface="Simplified Arabic" panose="02020603050405020304" pitchFamily="18" charset="-78"/>
                <a:cs typeface="Simplified Arabic" panose="02020603050405020304" pitchFamily="18" charset="-78"/>
              </a:rPr>
              <a:t>مطابقة البنود مع مستويات الكفاءة العالمية وأدوات وصف الكفاءة العالمية</a:t>
            </a:r>
            <a:endParaRPr lang="en-US" dirty="0"/>
          </a:p>
        </p:txBody>
      </p:sp>
      <p:sp>
        <p:nvSpPr>
          <p:cNvPr id="1181" name="Google Shape;1181;p154"/>
          <p:cNvSpPr/>
          <p:nvPr/>
        </p:nvSpPr>
        <p:spPr>
          <a:xfrm>
            <a:off x="477758" y="1527946"/>
            <a:ext cx="4949400" cy="3134365"/>
          </a:xfrm>
          <a:prstGeom prst="rect">
            <a:avLst/>
          </a:prstGeom>
          <a:solidFill>
            <a:schemeClr val="bg1"/>
          </a:solidFill>
          <a:ln w="9525" cap="flat" cmpd="sng">
            <a:noFill/>
            <a:prstDash val="solid"/>
            <a:round/>
            <a:headEnd type="none" w="sm" len="sm"/>
            <a:tailEnd type="none" w="sm" len="sm"/>
          </a:ln>
          <a:effectLst/>
        </p:spPr>
        <p:txBody>
          <a:bodyPr spcFirstLastPara="1" wrap="square" lIns="91425" tIns="45700" rIns="91425" bIns="45700" anchor="t" anchorCtr="0">
            <a:noAutofit/>
          </a:bodyPr>
          <a:lstStyle/>
          <a:p>
            <a:pPr marL="0" marR="0" lvl="0" indent="0" algn="just" rtl="1">
              <a:lnSpc>
                <a:spcPct val="100000"/>
              </a:lnSpc>
              <a:spcBef>
                <a:spcPts val="0"/>
              </a:spcBef>
              <a:spcAft>
                <a:spcPts val="0"/>
              </a:spcAft>
              <a:buClr>
                <a:srgbClr val="000000"/>
              </a:buClr>
              <a:buSzPts val="2200"/>
              <a:buFont typeface="Arial"/>
              <a:buNone/>
            </a:pPr>
            <a:r>
              <a:rPr lang="en-US" sz="2300" b="0" i="0" u="none" strike="noStrike" cap="none" dirty="0">
                <a:latin typeface="Gill Sans MT" panose="020B0502020104020203" pitchFamily="34" charset="0"/>
                <a:ea typeface="Gill Sans"/>
                <a:cs typeface="Gill Sans"/>
                <a:sym typeface="Gill Sans"/>
              </a:rPr>
              <a:t>  </a:t>
            </a:r>
            <a:r>
              <a:rPr lang="ar-LB" sz="2300" b="0" i="0" u="none" strike="noStrike" cap="none" dirty="0" smtClean="0">
                <a:latin typeface="Gill Sans MT" panose="020B0502020104020203" pitchFamily="34" charset="0"/>
                <a:ea typeface="Gill Sans"/>
                <a:cs typeface="Gill Sans"/>
                <a:sym typeface="Gill Sans"/>
              </a:rPr>
              <a:t>ما هو الفرق في الوقت الظاهر بين هاتين الساعتين؟</a:t>
            </a:r>
            <a:endParaRPr sz="2150" b="0" i="0" u="none" strike="noStrike" cap="none" dirty="0">
              <a:latin typeface="Gill Sans MT" panose="020B0502020104020203" pitchFamily="34" charset="0"/>
              <a:ea typeface="Gill Sans"/>
              <a:cs typeface="Gill Sans"/>
              <a:sym typeface="Gill Sans"/>
            </a:endParaRPr>
          </a:p>
          <a:p>
            <a:pPr marL="0" marR="0" lvl="0" indent="0" algn="l" rtl="0">
              <a:lnSpc>
                <a:spcPct val="100000"/>
              </a:lnSpc>
              <a:spcBef>
                <a:spcPts val="1200"/>
              </a:spcBef>
              <a:spcAft>
                <a:spcPts val="0"/>
              </a:spcAft>
              <a:buClr>
                <a:srgbClr val="000000"/>
              </a:buClr>
              <a:buSzPts val="8000"/>
              <a:buFont typeface="Arial"/>
              <a:buNone/>
            </a:pPr>
            <a:r>
              <a:rPr lang="en-US" sz="8000" b="0" i="0" u="none" strike="noStrike" cap="none" dirty="0">
                <a:latin typeface="Gill Sans MT" panose="020B0502020104020203" pitchFamily="34" charset="0"/>
                <a:ea typeface="Gill Sans"/>
                <a:cs typeface="Gill Sans"/>
                <a:sym typeface="Gill Sans"/>
              </a:rPr>
              <a:t>	</a:t>
            </a:r>
            <a:r>
              <a:rPr lang="en-US" sz="10100" b="0" i="0" u="none" strike="noStrike" cap="none" dirty="0">
                <a:latin typeface="Gill Sans MT" panose="020B0502020104020203" pitchFamily="34" charset="0"/>
                <a:ea typeface="Gill Sans"/>
                <a:cs typeface="Gill Sans"/>
                <a:sym typeface="Gill Sans"/>
              </a:rPr>
              <a:t>🕒	🕔</a:t>
            </a:r>
            <a:r>
              <a:rPr lang="en-US" sz="1400" b="0" i="0" u="none" strike="noStrike" cap="none" dirty="0">
                <a:latin typeface="Gill Sans MT" panose="020B0502020104020203" pitchFamily="34" charset="0"/>
                <a:ea typeface="Gill Sans"/>
                <a:cs typeface="Gill Sans"/>
                <a:sym typeface="Gill Sans"/>
              </a:rPr>
              <a:t>	</a:t>
            </a:r>
            <a:endParaRPr sz="1400" b="0" i="0" u="none" strike="noStrike" cap="none" dirty="0">
              <a:latin typeface="Gill Sans MT" panose="020B0502020104020203" pitchFamily="34" charset="0"/>
              <a:ea typeface="Gill Sans"/>
              <a:cs typeface="Gill Sans"/>
              <a:sym typeface="Gill Sans"/>
            </a:endParaRPr>
          </a:p>
        </p:txBody>
      </p:sp>
      <p:sp>
        <p:nvSpPr>
          <p:cNvPr id="1183" name="Google Shape;1183;p154"/>
          <p:cNvSpPr/>
          <p:nvPr/>
        </p:nvSpPr>
        <p:spPr>
          <a:xfrm>
            <a:off x="477754" y="598457"/>
            <a:ext cx="670200" cy="692400"/>
          </a:xfrm>
          <a:prstGeom prst="plus">
            <a:avLst>
              <a:gd name="adj" fmla="val 25000"/>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4" name="Google Shape;1184;p154"/>
          <p:cNvSpPr txBox="1"/>
          <p:nvPr/>
        </p:nvSpPr>
        <p:spPr>
          <a:xfrm>
            <a:off x="477754" y="4789413"/>
            <a:ext cx="11285100" cy="1774500"/>
          </a:xfrm>
          <a:prstGeom prst="rect">
            <a:avLst/>
          </a:prstGeom>
          <a:solidFill>
            <a:schemeClr val="bg1"/>
          </a:solidFill>
          <a:ln w="9525" cap="flat" cmpd="sng">
            <a:noFill/>
            <a:prstDash val="solid"/>
            <a:round/>
            <a:headEnd type="none" w="sm" len="sm"/>
            <a:tailEnd type="none" w="sm" len="sm"/>
          </a:ln>
          <a:effectLst/>
        </p:spPr>
        <p:txBody>
          <a:bodyPr spcFirstLastPara="1" wrap="square" lIns="91425" tIns="91425" rIns="91425" bIns="91425" anchor="t" anchorCtr="0">
            <a:noAutofit/>
          </a:bodyPr>
          <a:lstStyle/>
          <a:p>
            <a:pPr marL="0" marR="0" lvl="0" indent="0" algn="r" rtl="1">
              <a:lnSpc>
                <a:spcPct val="100000"/>
              </a:lnSpc>
              <a:spcBef>
                <a:spcPts val="0"/>
              </a:spcBef>
              <a:spcAft>
                <a:spcPts val="0"/>
              </a:spcAft>
              <a:buClr>
                <a:schemeClr val="dk1"/>
              </a:buClr>
              <a:buSzPts val="2116"/>
              <a:buFont typeface="Arial"/>
              <a:buNone/>
            </a:pPr>
            <a:r>
              <a:rPr lang="ar-LB" sz="2150" b="1" i="0" u="none" strike="noStrike" cap="none" dirty="0" smtClean="0">
                <a:latin typeface="Gill Sans MT" panose="020B0502020104020203" pitchFamily="34" charset="0"/>
                <a:ea typeface="Gill Sans"/>
                <a:cs typeface="Gill Sans"/>
                <a:sym typeface="Gill Sans"/>
              </a:rPr>
              <a:t>المجال: </a:t>
            </a:r>
            <a:r>
              <a:rPr lang="ar-LB" sz="2150" i="0" u="none" strike="noStrike" cap="none" dirty="0" smtClean="0">
                <a:latin typeface="Gill Sans MT" panose="020B0502020104020203" pitchFamily="34" charset="0"/>
                <a:ea typeface="Gill Sans"/>
                <a:cs typeface="Gill Sans"/>
                <a:sym typeface="Gill Sans"/>
              </a:rPr>
              <a:t>القياس</a:t>
            </a:r>
          </a:p>
          <a:p>
            <a:pPr marL="0" marR="0" lvl="0" indent="0" algn="r" rtl="1">
              <a:lnSpc>
                <a:spcPct val="100000"/>
              </a:lnSpc>
              <a:spcBef>
                <a:spcPts val="0"/>
              </a:spcBef>
              <a:spcAft>
                <a:spcPts val="0"/>
              </a:spcAft>
              <a:buClr>
                <a:schemeClr val="dk1"/>
              </a:buClr>
              <a:buSzPts val="2116"/>
              <a:buFont typeface="Arial"/>
              <a:buNone/>
            </a:pPr>
            <a:r>
              <a:rPr lang="ar-LB" sz="2150" b="1" dirty="0" smtClean="0">
                <a:latin typeface="Gill Sans MT" panose="020B0502020104020203" pitchFamily="34" charset="0"/>
                <a:ea typeface="Gill Sans"/>
                <a:cs typeface="Gill Sans"/>
                <a:sym typeface="Gill Sans"/>
              </a:rPr>
              <a:t>الناتج: </a:t>
            </a:r>
            <a:r>
              <a:rPr lang="ar-LB" sz="2150" dirty="0" smtClean="0">
                <a:latin typeface="Gill Sans MT" panose="020B0502020104020203" pitchFamily="34" charset="0"/>
                <a:ea typeface="Gill Sans"/>
                <a:cs typeface="Gill Sans"/>
                <a:sym typeface="Gill Sans"/>
              </a:rPr>
              <a:t>الوقت</a:t>
            </a:r>
          </a:p>
          <a:p>
            <a:pPr marL="0" marR="0" lvl="0" indent="0" algn="r" rtl="1">
              <a:lnSpc>
                <a:spcPct val="100000"/>
              </a:lnSpc>
              <a:spcBef>
                <a:spcPts val="0"/>
              </a:spcBef>
              <a:spcAft>
                <a:spcPts val="0"/>
              </a:spcAft>
              <a:buClr>
                <a:schemeClr val="dk1"/>
              </a:buClr>
              <a:buSzPts val="2116"/>
              <a:buFont typeface="Arial"/>
              <a:buNone/>
            </a:pPr>
            <a:r>
              <a:rPr lang="ar-LB" sz="2150" b="1" i="0" u="none" strike="noStrike" cap="none" dirty="0" smtClean="0">
                <a:latin typeface="Gill Sans MT" panose="020B0502020104020203" pitchFamily="34" charset="0"/>
                <a:ea typeface="Gill Sans"/>
                <a:cs typeface="Gill Sans"/>
                <a:sym typeface="Gill Sans"/>
              </a:rPr>
              <a:t>الناتج الفرعي: </a:t>
            </a:r>
            <a:r>
              <a:rPr lang="ar-LB" sz="2150" i="0" u="none" strike="noStrike" cap="none" dirty="0" smtClean="0">
                <a:latin typeface="Gill Sans MT" panose="020B0502020104020203" pitchFamily="34" charset="0"/>
                <a:ea typeface="Gill Sans"/>
                <a:cs typeface="Gill Sans"/>
                <a:sym typeface="Gill Sans"/>
              </a:rPr>
              <a:t>معرفة الوقت وحلّ مسائل فيها وقت</a:t>
            </a:r>
          </a:p>
          <a:p>
            <a:pPr lvl="0" algn="r" rtl="1">
              <a:buClr>
                <a:schemeClr val="dk1"/>
              </a:buClr>
              <a:buSzPts val="2116"/>
            </a:pPr>
            <a:r>
              <a:rPr lang="ar-LB" sz="2150" b="1" dirty="0" smtClean="0">
                <a:latin typeface="Gill Sans MT" panose="020B0502020104020203" pitchFamily="34" charset="0"/>
                <a:ea typeface="Gill Sans"/>
                <a:cs typeface="Gill Sans"/>
                <a:sym typeface="Gill Sans"/>
              </a:rPr>
              <a:t>المعرفة أو المهارة (معيار المحتوى): </a:t>
            </a:r>
            <a:r>
              <a:rPr lang="ar-LB" sz="2150" dirty="0">
                <a:latin typeface="Gill Sans MT" panose="020B0502020104020203" pitchFamily="34" charset="0"/>
                <a:ea typeface="Gill Sans"/>
                <a:cs typeface="Gill Sans"/>
                <a:sym typeface="Gill Sans"/>
              </a:rPr>
              <a:t>معرفة الوقت </a:t>
            </a:r>
            <a:r>
              <a:rPr lang="ar-LB" sz="2150" dirty="0" smtClean="0">
                <a:latin typeface="Gill Sans MT" panose="020B0502020104020203" pitchFamily="34" charset="0"/>
                <a:ea typeface="Gill Sans"/>
                <a:cs typeface="Gill Sans"/>
                <a:sym typeface="Gill Sans"/>
              </a:rPr>
              <a:t>باستخدام ساعة تناظرية بعقارب أو حلّ </a:t>
            </a:r>
            <a:r>
              <a:rPr lang="ar-LB" sz="2150" dirty="0">
                <a:latin typeface="Gill Sans MT" panose="020B0502020104020203" pitchFamily="34" charset="0"/>
                <a:ea typeface="Gill Sans"/>
                <a:cs typeface="Gill Sans"/>
                <a:sym typeface="Gill Sans"/>
              </a:rPr>
              <a:t>مسائل فيها </a:t>
            </a:r>
            <a:r>
              <a:rPr lang="ar-LB" sz="2150" dirty="0" smtClean="0">
                <a:latin typeface="Gill Sans MT" panose="020B0502020104020203" pitchFamily="34" charset="0"/>
                <a:ea typeface="Gill Sans"/>
                <a:cs typeface="Gill Sans"/>
                <a:sym typeface="Gill Sans"/>
              </a:rPr>
              <a:t>تكافؤات بين وحدات مختلفة من الوقت</a:t>
            </a:r>
            <a:endParaRPr sz="2150" b="0" i="0" u="none" strike="noStrike" cap="none" dirty="0">
              <a:latin typeface="Gill Sans MT" panose="020B0502020104020203" pitchFamily="34" charset="0"/>
              <a:ea typeface="Gill Sans"/>
              <a:cs typeface="Gill Sans"/>
              <a:sym typeface="Gill Sans"/>
            </a:endParaRPr>
          </a:p>
        </p:txBody>
      </p:sp>
      <p:sp>
        <p:nvSpPr>
          <p:cNvPr id="12" name="Google Shape;1179;p154"/>
          <p:cNvSpPr txBox="1">
            <a:spLocks noGrp="1"/>
          </p:cNvSpPr>
          <p:nvPr>
            <p:ph type="body" idx="1"/>
          </p:nvPr>
        </p:nvSpPr>
        <p:spPr>
          <a:xfrm>
            <a:off x="5646579" y="1527946"/>
            <a:ext cx="6116100" cy="3131700"/>
          </a:xfrm>
          <a:prstGeom prst="rect">
            <a:avLst/>
          </a:prstGeom>
          <a:solidFill>
            <a:schemeClr val="bg1"/>
          </a:solidFill>
          <a:ln w="9525" cap="flat" cmpd="sng">
            <a:noFill/>
            <a:prstDash val="solid"/>
            <a:round/>
            <a:headEnd type="none" w="sm" len="sm"/>
            <a:tailEnd type="none" w="sm" len="sm"/>
          </a:ln>
          <a:effectLst/>
        </p:spPr>
        <p:txBody>
          <a:bodyPr spcFirstLastPara="1" wrap="square" lIns="91425" tIns="45700" rIns="91425" bIns="45700" anchor="t" anchorCtr="0">
            <a:noAutofit/>
          </a:bodyPr>
          <a:lstStyle/>
          <a:p>
            <a:pPr marL="0" indent="0" algn="r" rtl="1">
              <a:spcBef>
                <a:spcPts val="0"/>
              </a:spcBef>
              <a:buNone/>
            </a:pPr>
            <a:r>
              <a:rPr lang="ar-LB" sz="2400" b="1" dirty="0">
                <a:latin typeface="Gill Sans"/>
              </a:rPr>
              <a:t>ما الذي يجعل البند سهلاً أو صعبًا؟</a:t>
            </a:r>
          </a:p>
          <a:p>
            <a:pPr marL="0" lvl="0" indent="0" algn="r" rtl="1">
              <a:lnSpc>
                <a:spcPct val="100000"/>
              </a:lnSpc>
              <a:spcBef>
                <a:spcPts val="0"/>
              </a:spcBef>
              <a:spcAft>
                <a:spcPts val="0"/>
              </a:spcAft>
              <a:buSzPts val="2116"/>
              <a:buNone/>
            </a:pPr>
            <a:endParaRPr lang="ar-LB" sz="2150" dirty="0" smtClean="0">
              <a:latin typeface="Gill Sans MT" panose="020B0502020104020203" pitchFamily="34" charset="0"/>
            </a:endParaRPr>
          </a:p>
          <a:p>
            <a:pPr marL="0" lvl="0" indent="0" algn="r" rtl="1">
              <a:lnSpc>
                <a:spcPct val="100000"/>
              </a:lnSpc>
              <a:spcBef>
                <a:spcPts val="0"/>
              </a:spcBef>
              <a:spcAft>
                <a:spcPts val="0"/>
              </a:spcAft>
              <a:buSzPts val="2116"/>
              <a:buNone/>
            </a:pPr>
            <a:r>
              <a:rPr lang="ar-LB" sz="2150" dirty="0" smtClean="0"/>
              <a:t>صعب – إنّها مسالة بخطوتين، والأرقام لا تظهر على الساعات</a:t>
            </a:r>
          </a:p>
          <a:p>
            <a:pPr marL="0" lvl="0" indent="0" algn="r" rtl="1">
              <a:spcBef>
                <a:spcPts val="0"/>
              </a:spcBef>
              <a:buNone/>
            </a:pPr>
            <a:r>
              <a:rPr lang="en-US" sz="2150" dirty="0">
                <a:latin typeface="Gill Sans MT" panose="020B0502020104020203" pitchFamily="34" charset="0"/>
              </a:rPr>
              <a:t/>
            </a:r>
            <a:br>
              <a:rPr lang="en-US" sz="2150" dirty="0">
                <a:latin typeface="Gill Sans MT" panose="020B0502020104020203" pitchFamily="34" charset="0"/>
              </a:rPr>
            </a:br>
            <a:r>
              <a:rPr lang="ar-LB" sz="2150" b="1" dirty="0" smtClean="0">
                <a:latin typeface="Gill Sans MT" panose="020B0502020104020203" pitchFamily="34" charset="0"/>
              </a:rPr>
              <a:t>أداة وصف الكفاءة العالمية </a:t>
            </a:r>
            <a:r>
              <a:rPr lang="en-US" sz="2150" b="1" dirty="0"/>
              <a:t>GPD</a:t>
            </a:r>
            <a:r>
              <a:rPr lang="ar-LB" sz="2150" b="1" dirty="0" smtClean="0">
                <a:latin typeface="Gill Sans MT" panose="020B0502020104020203" pitchFamily="34" charset="0"/>
              </a:rPr>
              <a:t> الأدنى للإجابة بشكل صحيح؟</a:t>
            </a:r>
          </a:p>
          <a:p>
            <a:pPr marL="0" lvl="0" indent="0" algn="r" rtl="1">
              <a:lnSpc>
                <a:spcPct val="100000"/>
              </a:lnSpc>
              <a:spcBef>
                <a:spcPts val="0"/>
              </a:spcBef>
              <a:spcAft>
                <a:spcPts val="0"/>
              </a:spcAft>
              <a:buSzPts val="2116"/>
              <a:buNone/>
            </a:pPr>
            <a:endParaRPr sz="2150" dirty="0">
              <a:latin typeface="Gill Sans MT" panose="020B0502020104020203" pitchFamily="34" charset="0"/>
            </a:endParaRPr>
          </a:p>
          <a:p>
            <a:pPr marL="0" lvl="0" indent="0" algn="r" rtl="1">
              <a:lnSpc>
                <a:spcPct val="100000"/>
              </a:lnSpc>
              <a:spcBef>
                <a:spcPts val="0"/>
              </a:spcBef>
              <a:spcAft>
                <a:spcPts val="0"/>
              </a:spcAft>
              <a:buSzPts val="2116"/>
              <a:buNone/>
            </a:pPr>
            <a:r>
              <a:rPr lang="ar-LB" sz="2150" dirty="0" smtClean="0">
                <a:highlight>
                  <a:srgbClr val="F4CCCC"/>
                </a:highlight>
                <a:latin typeface="Gill Sans MT" panose="020B0502020104020203" pitchFamily="34" charset="0"/>
              </a:rPr>
              <a:t>مع أنّ «معرفة الوقت باستخدام ساعة تناظرية حتى أقرب ساعة « هو بمستوى التحقيق في الصف 2، لا يتوقَّع من تلامذة الصف 2 أن يحلّوا مسائل فيها وقت انقضى، وهي من مستوى التحقيق في الصف 3.</a:t>
            </a:r>
            <a:endParaRPr sz="2150" dirty="0">
              <a:highlight>
                <a:srgbClr val="F4CCCC"/>
              </a:highlight>
              <a:latin typeface="Gill Sans MT" panose="020B0502020104020203" pitchFamily="34" charset="0"/>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1189"/>
        <p:cNvGrpSpPr/>
        <p:nvPr/>
      </p:nvGrpSpPr>
      <p:grpSpPr>
        <a:xfrm>
          <a:off x="0" y="0"/>
          <a:ext cx="0" cy="0"/>
          <a:chOff x="0" y="0"/>
          <a:chExt cx="0" cy="0"/>
        </a:xfrm>
      </p:grpSpPr>
      <p:sp>
        <p:nvSpPr>
          <p:cNvPr id="5" name="Title 4"/>
          <p:cNvSpPr>
            <a:spLocks noGrp="1"/>
          </p:cNvSpPr>
          <p:nvPr>
            <p:ph type="title"/>
          </p:nvPr>
        </p:nvSpPr>
        <p:spPr>
          <a:xfrm>
            <a:off x="609600" y="836878"/>
            <a:ext cx="10871200" cy="580760"/>
          </a:xfrm>
        </p:spPr>
        <p:txBody>
          <a:bodyPr/>
          <a:lstStyle/>
          <a:p>
            <a:pPr algn="r" rtl="1"/>
            <a:r>
              <a:rPr lang="ar-LB" b="1" dirty="0">
                <a:latin typeface="Simplified Arabic" panose="02020603050405020304" pitchFamily="18" charset="-78"/>
                <a:cs typeface="Simplified Arabic" panose="02020603050405020304" pitchFamily="18" charset="-78"/>
              </a:rPr>
              <a:t>مطابقة البنود مع مستويات الكفاءة العالمية وأدوات وصف الكفاءة العالمية</a:t>
            </a:r>
            <a:endParaRPr lang="en-US" dirty="0"/>
          </a:p>
        </p:txBody>
      </p:sp>
      <p:pic>
        <p:nvPicPr>
          <p:cNvPr id="1191" name="Google Shape;1191;p155" descr="A picture containing drawing&#10;&#10;Description automatically generated"/>
          <p:cNvPicPr preferRelativeResize="0"/>
          <p:nvPr/>
        </p:nvPicPr>
        <p:blipFill rotWithShape="1">
          <a:blip r:embed="rId3">
            <a:alphaModFix/>
          </a:blip>
          <a:srcRect/>
          <a:stretch/>
        </p:blipFill>
        <p:spPr>
          <a:xfrm>
            <a:off x="609600" y="1373600"/>
            <a:ext cx="6660901" cy="2414250"/>
          </a:xfrm>
          <a:prstGeom prst="rect">
            <a:avLst/>
          </a:prstGeom>
          <a:noFill/>
          <a:ln w="9525" cap="flat" cmpd="sng">
            <a:noFill/>
            <a:prstDash val="solid"/>
            <a:round/>
            <a:headEnd type="none" w="sm" len="sm"/>
            <a:tailEnd type="none" w="sm" len="sm"/>
          </a:ln>
        </p:spPr>
      </p:pic>
      <p:sp>
        <p:nvSpPr>
          <p:cNvPr id="1192" name="Google Shape;1192;p155"/>
          <p:cNvSpPr txBox="1"/>
          <p:nvPr/>
        </p:nvSpPr>
        <p:spPr>
          <a:xfrm>
            <a:off x="609600" y="3800957"/>
            <a:ext cx="6660444" cy="5539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dirty="0">
                <a:solidFill>
                  <a:srgbClr val="666666"/>
                </a:solidFill>
                <a:latin typeface="+mj-lt"/>
                <a:ea typeface="Open Sans"/>
                <a:cs typeface="Open Sans"/>
                <a:sym typeface="Open Sans"/>
              </a:rPr>
              <a:t>Source:  Mullis, I. V. S., Martin, M. O., Foy, P., &amp; Hooper, M. (2016). </a:t>
            </a:r>
            <a:r>
              <a:rPr lang="en-US" sz="1000" b="0" i="1" u="none" strike="noStrike" cap="none" dirty="0">
                <a:solidFill>
                  <a:srgbClr val="666666"/>
                </a:solidFill>
                <a:latin typeface="+mj-lt"/>
                <a:ea typeface="Open Sans"/>
                <a:cs typeface="Open Sans"/>
                <a:sym typeface="Open Sans"/>
              </a:rPr>
              <a:t>TIMSS 2015 International Results in Mathematics.</a:t>
            </a:r>
            <a:r>
              <a:rPr lang="en-US" sz="1000" b="0" i="0" u="none" strike="noStrike" cap="none" dirty="0">
                <a:solidFill>
                  <a:srgbClr val="666666"/>
                </a:solidFill>
                <a:latin typeface="+mj-lt"/>
                <a:ea typeface="Open Sans"/>
                <a:cs typeface="Open Sans"/>
                <a:sym typeface="Open Sans"/>
              </a:rPr>
              <a:t> Retrieved from Boston College, TIMSS &amp; PIRLS International Study Center website: </a:t>
            </a:r>
            <a:r>
              <a:rPr lang="en-US" sz="1000" b="0" i="0" u="sng" strike="noStrike" cap="none" dirty="0">
                <a:solidFill>
                  <a:srgbClr val="666666"/>
                </a:solidFill>
                <a:latin typeface="+mj-lt"/>
                <a:ea typeface="Open Sans"/>
                <a:cs typeface="Open Sans"/>
                <a:sym typeface="Open Sans"/>
                <a:hlinkClick r:id="rId4">
                  <a:extLst>
                    <a:ext uri="{A12FA001-AC4F-418D-AE19-62706E023703}">
                      <ahyp:hlinkClr xmlns:ahyp="http://schemas.microsoft.com/office/drawing/2018/hyperlinkcolor" xmlns="" val="tx"/>
                    </a:ext>
                  </a:extLst>
                </a:hlinkClick>
              </a:rPr>
              <a:t>http://timssandpirls.bc.edu/timss2015/interna</a:t>
            </a:r>
            <a:r>
              <a:rPr lang="en-US" sz="1000" b="0" i="0" u="sng" strike="noStrike" cap="none" dirty="0">
                <a:solidFill>
                  <a:srgbClr val="666666"/>
                </a:solidFill>
                <a:latin typeface="+mj-lt"/>
                <a:ea typeface="Open Sans"/>
                <a:cs typeface="Open Sans"/>
                <a:sym typeface="Open Sans"/>
              </a:rPr>
              <a:t>tional-results/</a:t>
            </a:r>
            <a:endParaRPr sz="1000" b="0" i="0" u="sng" strike="noStrike" cap="none" dirty="0">
              <a:solidFill>
                <a:srgbClr val="000000"/>
              </a:solidFill>
              <a:latin typeface="+mj-lt"/>
              <a:sym typeface="Arial"/>
            </a:endParaRPr>
          </a:p>
        </p:txBody>
      </p:sp>
      <p:sp>
        <p:nvSpPr>
          <p:cNvPr id="1194" name="Google Shape;1194;p155"/>
          <p:cNvSpPr txBox="1"/>
          <p:nvPr/>
        </p:nvSpPr>
        <p:spPr>
          <a:xfrm>
            <a:off x="609600" y="4526100"/>
            <a:ext cx="6660900" cy="1631175"/>
          </a:xfrm>
          <a:prstGeom prst="rect">
            <a:avLst/>
          </a:prstGeom>
          <a:solidFill>
            <a:schemeClr val="bg1"/>
          </a:solidFill>
          <a:ln w="9525" cap="flat" cmpd="sng">
            <a:noFill/>
            <a:prstDash val="solid"/>
            <a:round/>
            <a:headEnd type="none" w="sm" len="sm"/>
            <a:tailEnd type="none" w="sm" len="sm"/>
          </a:ln>
        </p:spPr>
        <p:txBody>
          <a:bodyPr spcFirstLastPara="1" wrap="square" lIns="91425" tIns="45700" rIns="91425" bIns="45700" anchor="t" anchorCtr="0">
            <a:spAutoFit/>
          </a:bodyPr>
          <a:lstStyle/>
          <a:p>
            <a:pPr marL="0" marR="0" lvl="0" indent="0" algn="r" rtl="1">
              <a:lnSpc>
                <a:spcPct val="100000"/>
              </a:lnSpc>
              <a:spcBef>
                <a:spcPts val="0"/>
              </a:spcBef>
              <a:spcAft>
                <a:spcPts val="0"/>
              </a:spcAft>
              <a:buClr>
                <a:srgbClr val="000000"/>
              </a:buClr>
              <a:buSzPts val="2000"/>
              <a:buFont typeface="Arial"/>
              <a:buNone/>
            </a:pPr>
            <a:r>
              <a:rPr lang="ar-LB" sz="2000" b="1" i="0" u="none" strike="noStrike" cap="none" dirty="0" smtClean="0">
                <a:latin typeface="Gill Sans"/>
                <a:ea typeface="Gill Sans"/>
                <a:cs typeface="Gill Sans"/>
                <a:sym typeface="Gill Sans"/>
              </a:rPr>
              <a:t>المجال: </a:t>
            </a:r>
            <a:r>
              <a:rPr lang="ar-LB" sz="2000" i="0" u="none" strike="noStrike" cap="none" dirty="0" smtClean="0">
                <a:latin typeface="Gill Sans"/>
                <a:ea typeface="Gill Sans"/>
                <a:cs typeface="Gill Sans"/>
                <a:sym typeface="Gill Sans"/>
              </a:rPr>
              <a:t>العدد والعمليات</a:t>
            </a:r>
          </a:p>
          <a:p>
            <a:pPr marL="0" marR="0" lvl="0" indent="0" algn="r" rtl="1">
              <a:lnSpc>
                <a:spcPct val="100000"/>
              </a:lnSpc>
              <a:spcBef>
                <a:spcPts val="0"/>
              </a:spcBef>
              <a:spcAft>
                <a:spcPts val="0"/>
              </a:spcAft>
              <a:buClr>
                <a:srgbClr val="000000"/>
              </a:buClr>
              <a:buSzPts val="2000"/>
              <a:buFont typeface="Arial"/>
              <a:buNone/>
            </a:pPr>
            <a:r>
              <a:rPr lang="ar-LB" sz="2000" b="1" dirty="0" smtClean="0">
                <a:latin typeface="Gill Sans"/>
                <a:ea typeface="Gill Sans"/>
                <a:cs typeface="Gill Sans"/>
                <a:sym typeface="Gill Sans"/>
              </a:rPr>
              <a:t>الناتج: </a:t>
            </a:r>
            <a:r>
              <a:rPr lang="ar-LB" sz="2000" dirty="0" smtClean="0">
                <a:latin typeface="Gill Sans"/>
                <a:ea typeface="Gill Sans"/>
                <a:cs typeface="Gill Sans"/>
                <a:sym typeface="Gill Sans"/>
              </a:rPr>
              <a:t>الكسور</a:t>
            </a:r>
          </a:p>
          <a:p>
            <a:pPr lvl="0" algn="r" rtl="1">
              <a:buSzPts val="2000"/>
            </a:pPr>
            <a:r>
              <a:rPr lang="ar-LB" sz="2000" b="1" i="0" u="none" strike="noStrike" cap="none" dirty="0" smtClean="0">
                <a:latin typeface="Gill Sans"/>
                <a:ea typeface="Gill Sans"/>
                <a:cs typeface="Gill Sans"/>
                <a:sym typeface="Gill Sans"/>
              </a:rPr>
              <a:t>الناتج الفرعي: </a:t>
            </a:r>
            <a:r>
              <a:rPr lang="ar-SA" sz="2000" dirty="0"/>
              <a:t>تحديد </a:t>
            </a:r>
            <a:r>
              <a:rPr lang="ar-SA" sz="2000" dirty="0" smtClean="0"/>
              <a:t>و</a:t>
            </a:r>
            <a:r>
              <a:rPr lang="ar-LB" sz="2000" dirty="0" smtClean="0"/>
              <a:t>تمثيل</a:t>
            </a:r>
            <a:r>
              <a:rPr lang="ar-SA" sz="2000" dirty="0" smtClean="0"/>
              <a:t> </a:t>
            </a:r>
            <a:r>
              <a:rPr lang="ar-SA" sz="2000" dirty="0"/>
              <a:t>الكسور باستخدام أغراض، أو صور، أو رموز، وتحديد حجمها النسبي </a:t>
            </a:r>
            <a:endParaRPr lang="ar-LB" sz="2000" dirty="0" smtClean="0"/>
          </a:p>
          <a:p>
            <a:pPr lvl="0" algn="r" rtl="1">
              <a:buSzPts val="2000"/>
            </a:pPr>
            <a:r>
              <a:rPr lang="ar-LB" sz="2000" b="1" i="0" u="none" strike="noStrike" cap="none" dirty="0" smtClean="0">
                <a:sym typeface="Arial"/>
              </a:rPr>
              <a:t>المعرفة/المهارات: </a:t>
            </a:r>
            <a:r>
              <a:rPr lang="ar-LB" sz="2000" i="0" u="none" strike="noStrike" cap="none" dirty="0" smtClean="0">
                <a:sym typeface="Arial"/>
              </a:rPr>
              <a:t>عرض بصريّ لكسر (صورة، أغراض) بترقيم كسور</a:t>
            </a:r>
            <a:endParaRPr sz="1400" b="0" i="0" u="none" strike="noStrike" cap="none" dirty="0">
              <a:sym typeface="Arial"/>
            </a:endParaRPr>
          </a:p>
        </p:txBody>
      </p:sp>
      <p:sp>
        <p:nvSpPr>
          <p:cNvPr id="1195" name="Google Shape;1195;p155"/>
          <p:cNvSpPr/>
          <p:nvPr/>
        </p:nvSpPr>
        <p:spPr>
          <a:xfrm>
            <a:off x="609600" y="484125"/>
            <a:ext cx="670200" cy="692400"/>
          </a:xfrm>
          <a:prstGeom prst="plus">
            <a:avLst>
              <a:gd name="adj" fmla="val 25000"/>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190;p155"/>
          <p:cNvSpPr txBox="1">
            <a:spLocks noGrp="1"/>
          </p:cNvSpPr>
          <p:nvPr>
            <p:ph type="body" idx="1"/>
          </p:nvPr>
        </p:nvSpPr>
        <p:spPr>
          <a:xfrm>
            <a:off x="7672800" y="1373600"/>
            <a:ext cx="3819289" cy="5091600"/>
          </a:xfrm>
          <a:prstGeom prst="rect">
            <a:avLst/>
          </a:prstGeom>
          <a:solidFill>
            <a:schemeClr val="bg1"/>
          </a:solidFill>
          <a:ln w="9525" cap="flat" cmpd="sng">
            <a:noFill/>
            <a:prstDash val="solid"/>
            <a:round/>
            <a:headEnd type="none" w="sm" len="sm"/>
            <a:tailEnd type="none" w="sm" len="sm"/>
          </a:ln>
        </p:spPr>
        <p:txBody>
          <a:bodyPr spcFirstLastPara="1" wrap="square" lIns="91425" tIns="45700" rIns="91425" bIns="45700" anchor="t" anchorCtr="0">
            <a:noAutofit/>
          </a:bodyPr>
          <a:lstStyle/>
          <a:p>
            <a:pPr marL="0" indent="0" algn="r" rtl="1">
              <a:spcBef>
                <a:spcPts val="0"/>
              </a:spcBef>
              <a:buNone/>
            </a:pPr>
            <a:r>
              <a:rPr lang="ar-LB" sz="2000" b="1" dirty="0">
                <a:latin typeface="Gill Sans"/>
              </a:rPr>
              <a:t>ما الذي يجعل البند سهلاً أو صعبًا؟</a:t>
            </a:r>
          </a:p>
          <a:p>
            <a:pPr marL="0" lvl="0" indent="0" algn="r" rtl="1">
              <a:spcBef>
                <a:spcPts val="0"/>
              </a:spcBef>
              <a:buNone/>
            </a:pPr>
            <a:endParaRPr lang="ar-LB" sz="2000" dirty="0" smtClean="0"/>
          </a:p>
          <a:p>
            <a:pPr marL="0" lvl="0" indent="0" algn="r" rtl="1">
              <a:spcBef>
                <a:spcPts val="0"/>
              </a:spcBef>
              <a:buNone/>
            </a:pPr>
            <a:r>
              <a:rPr lang="ar-LB" sz="2000" dirty="0" smtClean="0"/>
              <a:t>صعب – فهم أنّ الجزء المظلّل يجب أن يشكل 1/3 مظلّل بدلاً من مجرّد 1 من أصل 3 أجزاء يجب أن تكون مظلّلة. الشكل </a:t>
            </a:r>
            <a:r>
              <a:rPr lang="en-US" sz="2000" dirty="0"/>
              <a:t>C</a:t>
            </a:r>
            <a:r>
              <a:rPr lang="ar-LB" sz="2000" dirty="0" smtClean="0"/>
              <a:t> هو مشتّت قوي. </a:t>
            </a:r>
          </a:p>
          <a:p>
            <a:pPr marL="0" lvl="0" indent="0">
              <a:buNone/>
            </a:pPr>
            <a:endParaRPr sz="2000" dirty="0"/>
          </a:p>
          <a:p>
            <a:pPr marL="0" indent="0" algn="r" rtl="1">
              <a:buNone/>
            </a:pPr>
            <a:r>
              <a:rPr lang="ar-LB" sz="2000" b="1" dirty="0"/>
              <a:t>أداة وصف الكفاءة العالمية </a:t>
            </a:r>
            <a:r>
              <a:rPr lang="en-US" sz="2000" b="1" dirty="0"/>
              <a:t>GPD</a:t>
            </a:r>
            <a:r>
              <a:rPr lang="ar-LB" sz="2000" b="1" dirty="0"/>
              <a:t> الأدنى للإجابة بشكل صحيح؟</a:t>
            </a:r>
          </a:p>
          <a:p>
            <a:pPr marL="0" lvl="0" indent="0" algn="r" rtl="1">
              <a:spcAft>
                <a:spcPts val="600"/>
              </a:spcAft>
              <a:buNone/>
            </a:pPr>
            <a:r>
              <a:rPr lang="ar-LB" sz="2000" dirty="0" smtClean="0">
                <a:highlight>
                  <a:srgbClr val="F4CCCC"/>
                </a:highlight>
              </a:rPr>
              <a:t>مع أنّ هذا البند يتطابق مع مستوى التحقيق الجزئي للصف 3 – تحديد كسور وحدة خاصة بكلّ يوم ممثّلة كأغراض أو صور في ترقيم كسور، فهو «غير مناسب للصف 2.</a:t>
            </a:r>
            <a:endParaRPr sz="2000" dirty="0">
              <a:highlight>
                <a:srgbClr val="F4CCCC"/>
              </a:highligh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0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xEl>
                                              <p:pRg st="2" end="2"/>
                                            </p:txEl>
                                          </p:spTgt>
                                        </p:tgtEl>
                                        <p:attrNameLst>
                                          <p:attrName>style.visibility</p:attrName>
                                        </p:attrNameLst>
                                      </p:cBhvr>
                                      <p:to>
                                        <p:strVal val="visible"/>
                                      </p:to>
                                    </p:set>
                                    <p:animEffect transition="in" filter="fade">
                                      <p:cBhvr>
                                        <p:cTn id="12" dur="1000"/>
                                        <p:tgtEl>
                                          <p:spTgt spid="1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xEl>
                                              <p:pRg st="4" end="4"/>
                                            </p:txEl>
                                          </p:spTgt>
                                        </p:tgtEl>
                                        <p:attrNameLst>
                                          <p:attrName>style.visibility</p:attrName>
                                        </p:attrNameLst>
                                      </p:cBhvr>
                                      <p:to>
                                        <p:strVal val="visible"/>
                                      </p:to>
                                    </p:set>
                                    <p:animEffect transition="in" filter="fade">
                                      <p:cBhvr>
                                        <p:cTn id="17" dur="1000"/>
                                        <p:tgtEl>
                                          <p:spTgt spid="1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xEl>
                                              <p:pRg st="5" end="5"/>
                                            </p:txEl>
                                          </p:spTgt>
                                        </p:tgtEl>
                                        <p:attrNameLst>
                                          <p:attrName>style.visibility</p:attrName>
                                        </p:attrNameLst>
                                      </p:cBhvr>
                                      <p:to>
                                        <p:strVal val="visible"/>
                                      </p:to>
                                    </p:set>
                                    <p:animEffect transition="in" filter="fade">
                                      <p:cBhvr>
                                        <p:cTn id="22" dur="1000"/>
                                        <p:tgtEl>
                                          <p:spTgt spid="1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1537"/>
        <p:cNvGrpSpPr/>
        <p:nvPr/>
      </p:nvGrpSpPr>
      <p:grpSpPr>
        <a:xfrm>
          <a:off x="0" y="0"/>
          <a:ext cx="0" cy="0"/>
          <a:chOff x="0" y="0"/>
          <a:chExt cx="0" cy="0"/>
        </a:xfrm>
      </p:grpSpPr>
      <p:sp>
        <p:nvSpPr>
          <p:cNvPr id="1538" name="Google Shape;1538;gadaf0ff14e_0_1127"/>
          <p:cNvSpPr txBox="1">
            <a:spLocks noGrp="1"/>
          </p:cNvSpPr>
          <p:nvPr>
            <p:ph type="title"/>
          </p:nvPr>
        </p:nvSpPr>
        <p:spPr>
          <a:xfrm>
            <a:off x="609600" y="836878"/>
            <a:ext cx="10871200" cy="580760"/>
          </a:xfrm>
          <a:prstGeom prst="rect">
            <a:avLst/>
          </a:prstGeom>
          <a:noFill/>
          <a:ln>
            <a:noFill/>
          </a:ln>
        </p:spPr>
        <p:txBody>
          <a:bodyPr spcFirstLastPara="1" wrap="square" lIns="91425" tIns="45700" rIns="91425" bIns="45700" anchor="b" anchorCtr="0">
            <a:spAutoFit/>
          </a:bodyPr>
          <a:lstStyle/>
          <a:p>
            <a:pPr lvl="0" algn="r" rtl="1"/>
            <a:r>
              <a:rPr lang="ar-LB" b="1" dirty="0">
                <a:latin typeface="Simplified Arabic" panose="02020603050405020304" pitchFamily="18" charset="-78"/>
                <a:cs typeface="Simplified Arabic" panose="02020603050405020304" pitchFamily="18" charset="-78"/>
              </a:rPr>
              <a:t>مطابقة البنود مع مستويات الكفاءة العالمية وأدوات وصف الكفاءة العالمية</a:t>
            </a:r>
            <a:endParaRPr dirty="0"/>
          </a:p>
        </p:txBody>
      </p:sp>
      <p:sp>
        <p:nvSpPr>
          <p:cNvPr id="1539" name="Google Shape;1539;gadaf0ff14e_0_1127"/>
          <p:cNvSpPr txBox="1">
            <a:spLocks noGrp="1"/>
          </p:cNvSpPr>
          <p:nvPr>
            <p:ph type="body" idx="1"/>
          </p:nvPr>
        </p:nvSpPr>
        <p:spPr>
          <a:xfrm>
            <a:off x="609600" y="1280161"/>
            <a:ext cx="10871200" cy="4419599"/>
          </a:xfrm>
          <a:prstGeom prst="rect">
            <a:avLst/>
          </a:prstGeom>
          <a:noFill/>
          <a:ln>
            <a:noFill/>
          </a:ln>
        </p:spPr>
        <p:txBody>
          <a:bodyPr spcFirstLastPara="1" wrap="square" lIns="91425" tIns="45700" rIns="91425" bIns="45700" anchor="t" anchorCtr="0">
            <a:normAutofit/>
          </a:bodyPr>
          <a:lstStyle/>
          <a:p>
            <a:pPr marL="94234" lvl="0" indent="0" algn="r" rtl="1">
              <a:lnSpc>
                <a:spcPct val="100000"/>
              </a:lnSpc>
              <a:spcBef>
                <a:spcPts val="1200"/>
              </a:spcBef>
              <a:spcAft>
                <a:spcPts val="0"/>
              </a:spcAft>
              <a:buSzPts val="2116"/>
              <a:buNone/>
            </a:pPr>
            <a:r>
              <a:rPr lang="ar-LB" dirty="0" smtClean="0"/>
              <a:t>يستخدم هذا البند النص من الشريحة 49 في المحاضرة 5. والنص مناسب للصف 3، لذا يجب النظر في هذا الأمر عند تحديد المطابقة.</a:t>
            </a:r>
            <a:endParaRPr dirty="0"/>
          </a:p>
        </p:txBody>
      </p:sp>
      <p:sp>
        <p:nvSpPr>
          <p:cNvPr id="1540" name="Google Shape;1540;gadaf0ff14e_0_1127"/>
          <p:cNvSpPr/>
          <p:nvPr/>
        </p:nvSpPr>
        <p:spPr>
          <a:xfrm>
            <a:off x="434338" y="725238"/>
            <a:ext cx="670200" cy="692400"/>
          </a:xfrm>
          <a:prstGeom prst="plus">
            <a:avLst>
              <a:gd name="adj" fmla="val 25000"/>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1" name="Google Shape;1541;gadaf0ff14e_0_1127"/>
          <p:cNvSpPr/>
          <p:nvPr/>
        </p:nvSpPr>
        <p:spPr>
          <a:xfrm>
            <a:off x="434338" y="4127695"/>
            <a:ext cx="5303520" cy="2440040"/>
          </a:xfrm>
          <a:prstGeom prst="rect">
            <a:avLst/>
          </a:prstGeom>
          <a:solidFill>
            <a:schemeClr val="lt1"/>
          </a:solidFill>
          <a:ln>
            <a:noFill/>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rgbClr val="000000"/>
              </a:buClr>
              <a:buSzPts val="2000"/>
              <a:buFont typeface="Arial"/>
              <a:buNone/>
            </a:pPr>
            <a:r>
              <a:rPr lang="ar-LB" sz="1900" b="1" i="0" u="none" strike="noStrike" cap="none" dirty="0" smtClean="0">
                <a:solidFill>
                  <a:srgbClr val="000000"/>
                </a:solidFill>
                <a:latin typeface="Gill Sans"/>
                <a:ea typeface="Gill Sans"/>
                <a:cs typeface="Gill Sans"/>
                <a:sym typeface="Gill Sans"/>
              </a:rPr>
              <a:t>المجال: </a:t>
            </a:r>
            <a:r>
              <a:rPr lang="ar-LB" sz="1900" i="0" u="none" strike="noStrike" cap="none" dirty="0" smtClean="0">
                <a:solidFill>
                  <a:srgbClr val="000000"/>
                </a:solidFill>
                <a:latin typeface="Gill Sans"/>
                <a:ea typeface="Gill Sans"/>
                <a:cs typeface="Gill Sans"/>
                <a:sym typeface="Gill Sans"/>
              </a:rPr>
              <a:t>الفهم القرائي (فهم النص)</a:t>
            </a:r>
          </a:p>
          <a:p>
            <a:pPr marL="0" marR="0" lvl="0" indent="0" algn="r" rtl="1">
              <a:lnSpc>
                <a:spcPct val="100000"/>
              </a:lnSpc>
              <a:spcBef>
                <a:spcPts val="0"/>
              </a:spcBef>
              <a:spcAft>
                <a:spcPts val="0"/>
              </a:spcAft>
              <a:buClr>
                <a:srgbClr val="000000"/>
              </a:buClr>
              <a:buSzPts val="2000"/>
              <a:buFont typeface="Arial"/>
              <a:buNone/>
            </a:pPr>
            <a:r>
              <a:rPr lang="ar-LB" sz="1900" b="1" dirty="0" smtClean="0">
                <a:latin typeface="Gill Sans"/>
                <a:ea typeface="Gill Sans"/>
                <a:cs typeface="Gill Sans"/>
                <a:sym typeface="Gill Sans"/>
              </a:rPr>
              <a:t>الناتج: </a:t>
            </a:r>
            <a:r>
              <a:rPr lang="ar-LB" sz="1900" dirty="0" smtClean="0">
                <a:latin typeface="Gill Sans"/>
                <a:ea typeface="Gill Sans"/>
                <a:cs typeface="Gill Sans"/>
                <a:sym typeface="Gill Sans"/>
              </a:rPr>
              <a:t>استرجاع المعلومات</a:t>
            </a:r>
          </a:p>
          <a:p>
            <a:pPr lvl="0" algn="r" rtl="1">
              <a:buSzPts val="2000"/>
            </a:pPr>
            <a:r>
              <a:rPr lang="ar-LB" sz="1900" b="1" i="0" u="none" strike="noStrike" cap="none" dirty="0" smtClean="0">
                <a:solidFill>
                  <a:srgbClr val="000000"/>
                </a:solidFill>
                <a:latin typeface="Gill Sans"/>
                <a:ea typeface="Gill Sans"/>
                <a:cs typeface="Gill Sans"/>
                <a:sym typeface="Gill Sans"/>
              </a:rPr>
              <a:t>الناتج الفرعي: </a:t>
            </a:r>
            <a:r>
              <a:rPr lang="ar-SA" sz="2000" dirty="0"/>
              <a:t>إسترجاع معلومات صريحة في نصّ خاص بالمستوى الصفّي المعنيّ بواسطة مطابقة الكلمات - المباشرة – أو القريبة</a:t>
            </a:r>
            <a:r>
              <a:rPr lang="ar-SA" sz="2000" dirty="0" smtClean="0"/>
              <a:t>.</a:t>
            </a:r>
            <a:endParaRPr lang="ar-LB" sz="2000" dirty="0" smtClean="0"/>
          </a:p>
          <a:p>
            <a:pPr lvl="0" algn="r" rtl="1">
              <a:buSzPts val="2000"/>
            </a:pPr>
            <a:r>
              <a:rPr lang="ar-LB" sz="2000" b="1" dirty="0" smtClean="0"/>
              <a:t>المعرفة أو المهارة:</a:t>
            </a:r>
            <a:r>
              <a:rPr lang="ar-LB" sz="2000" dirty="0" smtClean="0"/>
              <a:t> </a:t>
            </a:r>
            <a:r>
              <a:rPr lang="ar-SA" sz="2000" dirty="0"/>
              <a:t>إسترجاع </a:t>
            </a:r>
            <a:r>
              <a:rPr lang="ar-SA" sz="2000" dirty="0" smtClean="0"/>
              <a:t>معلوم</a:t>
            </a:r>
            <a:r>
              <a:rPr lang="ar-LB" sz="2000" dirty="0" smtClean="0"/>
              <a:t>ة واحدة من معلومات</a:t>
            </a:r>
            <a:r>
              <a:rPr lang="ar-SA" sz="2000" dirty="0" smtClean="0"/>
              <a:t> </a:t>
            </a:r>
            <a:r>
              <a:rPr lang="ar-SA" sz="2000" dirty="0"/>
              <a:t>صريحة في نصّ </a:t>
            </a:r>
            <a:r>
              <a:rPr lang="ar-LB" sz="2000" dirty="0" smtClean="0"/>
              <a:t>متتالٍ </a:t>
            </a:r>
            <a:r>
              <a:rPr lang="ar-SA" sz="2000" dirty="0" smtClean="0"/>
              <a:t>خاص </a:t>
            </a:r>
            <a:r>
              <a:rPr lang="ar-SA" sz="2000" dirty="0"/>
              <a:t>بالمستوى الصفّي المعنيّ بواسطة مطابقة الكلمات - المباشرة – أو القريبة</a:t>
            </a:r>
            <a:r>
              <a:rPr lang="ar-SA" sz="2000" dirty="0" smtClean="0"/>
              <a:t>.</a:t>
            </a:r>
            <a:endParaRPr lang="ar-LB" sz="2000" dirty="0" smtClean="0"/>
          </a:p>
        </p:txBody>
      </p:sp>
      <p:sp>
        <p:nvSpPr>
          <p:cNvPr id="1542" name="Google Shape;1542;gadaf0ff14e_0_1127"/>
          <p:cNvSpPr/>
          <p:nvPr/>
        </p:nvSpPr>
        <p:spPr>
          <a:xfrm>
            <a:off x="434338" y="2256400"/>
            <a:ext cx="5303520" cy="429650"/>
          </a:xfrm>
          <a:prstGeom prst="rect">
            <a:avLst/>
          </a:prstGeom>
          <a:solidFill>
            <a:schemeClr val="lt1"/>
          </a:solidFill>
          <a:ln>
            <a:noFill/>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rgbClr val="000000"/>
              </a:buClr>
              <a:buSzPts val="2000"/>
              <a:buFont typeface="Arial"/>
              <a:buNone/>
            </a:pPr>
            <a:r>
              <a:rPr lang="ar-LB" sz="1900" b="1" i="0" u="none" strike="noStrike" cap="none" dirty="0" smtClean="0">
                <a:solidFill>
                  <a:srgbClr val="000000"/>
                </a:solidFill>
                <a:latin typeface="Gill Sans"/>
                <a:ea typeface="Gill Sans"/>
                <a:cs typeface="Gill Sans"/>
                <a:sym typeface="Gill Sans"/>
              </a:rPr>
              <a:t>البند: </a:t>
            </a:r>
            <a:r>
              <a:rPr lang="ar-LB" sz="1900" i="0" u="none" strike="noStrike" cap="none" dirty="0" smtClean="0">
                <a:solidFill>
                  <a:srgbClr val="000000"/>
                </a:solidFill>
                <a:latin typeface="Gill Sans"/>
                <a:ea typeface="Gill Sans"/>
                <a:cs typeface="Gill Sans"/>
                <a:sym typeface="Gill Sans"/>
              </a:rPr>
              <a:t>من لديه كلب أليف؟</a:t>
            </a:r>
            <a:endParaRPr sz="1900" b="1" i="0" u="none" strike="sngStrike" cap="none" dirty="0">
              <a:solidFill>
                <a:srgbClr val="000000"/>
              </a:solidFill>
              <a:latin typeface="Gill Sans"/>
              <a:ea typeface="Gill Sans"/>
              <a:cs typeface="Gill Sans"/>
              <a:sym typeface="Gill Sans"/>
            </a:endParaRPr>
          </a:p>
        </p:txBody>
      </p:sp>
      <p:sp>
        <p:nvSpPr>
          <p:cNvPr id="1543" name="Google Shape;1543;gadaf0ff14e_0_1127"/>
          <p:cNvSpPr/>
          <p:nvPr/>
        </p:nvSpPr>
        <p:spPr>
          <a:xfrm>
            <a:off x="5932170" y="2256400"/>
            <a:ext cx="5829300" cy="4311335"/>
          </a:xfrm>
          <a:prstGeom prst="rect">
            <a:avLst/>
          </a:prstGeom>
          <a:solidFill>
            <a:schemeClr val="lt1"/>
          </a:solidFill>
          <a:ln>
            <a:noFill/>
          </a:ln>
        </p:spPr>
        <p:txBody>
          <a:bodyPr spcFirstLastPara="1" wrap="square" lIns="91425" tIns="45700" rIns="91425" bIns="45700" anchor="t" anchorCtr="0">
            <a:noAutofit/>
          </a:bodyPr>
          <a:lstStyle/>
          <a:p>
            <a:pPr lvl="0" algn="r" rtl="1">
              <a:buSzPts val="2000"/>
            </a:pPr>
            <a:r>
              <a:rPr lang="ar-LB" sz="1900" b="1" i="0" u="none" strike="noStrike" cap="none" dirty="0" smtClean="0">
                <a:solidFill>
                  <a:srgbClr val="000000"/>
                </a:solidFill>
                <a:latin typeface="Gill Sans"/>
                <a:ea typeface="Gill Sans"/>
                <a:cs typeface="Gill Sans"/>
                <a:sym typeface="Gill Sans"/>
              </a:rPr>
              <a:t> </a:t>
            </a:r>
            <a:r>
              <a:rPr lang="en-US" sz="1900" b="1" dirty="0">
                <a:latin typeface="Gill Sans"/>
                <a:ea typeface="Gill Sans"/>
                <a:cs typeface="Gill Sans"/>
                <a:sym typeface="Gill Sans"/>
              </a:rPr>
              <a:t>GPL </a:t>
            </a:r>
            <a:r>
              <a:rPr lang="ar-LB" sz="1900" b="1" dirty="0" smtClean="0">
                <a:latin typeface="Gill Sans"/>
                <a:ea typeface="Gill Sans"/>
                <a:cs typeface="Gill Sans"/>
                <a:sym typeface="Gill Sans"/>
              </a:rPr>
              <a:t> </a:t>
            </a:r>
            <a:r>
              <a:rPr lang="ar-LB" sz="1900" b="1" i="0" u="none" strike="noStrike" cap="none" dirty="0" smtClean="0">
                <a:solidFill>
                  <a:srgbClr val="000000"/>
                </a:solidFill>
                <a:latin typeface="Gill Sans"/>
                <a:ea typeface="Gill Sans"/>
                <a:cs typeface="Gill Sans"/>
                <a:sym typeface="Gill Sans"/>
              </a:rPr>
              <a:t>و</a:t>
            </a:r>
            <a:r>
              <a:rPr lang="en-US" sz="1900" b="1" dirty="0">
                <a:latin typeface="Gill Sans"/>
                <a:ea typeface="Gill Sans"/>
                <a:cs typeface="Gill Sans"/>
                <a:sym typeface="Gill Sans"/>
              </a:rPr>
              <a:t> GPD</a:t>
            </a:r>
            <a:r>
              <a:rPr lang="ar-LB" sz="1900" b="1" i="0" u="none" strike="noStrike" cap="none" dirty="0" smtClean="0">
                <a:solidFill>
                  <a:srgbClr val="000000"/>
                </a:solidFill>
                <a:latin typeface="Gill Sans"/>
                <a:ea typeface="Gill Sans"/>
                <a:cs typeface="Gill Sans"/>
                <a:sym typeface="Gill Sans"/>
              </a:rPr>
              <a:t> (معيار الأداء):</a:t>
            </a:r>
          </a:p>
          <a:p>
            <a:pPr marL="0" marR="0" lvl="0" indent="0" algn="l" rtl="0">
              <a:lnSpc>
                <a:spcPct val="100000"/>
              </a:lnSpc>
              <a:spcBef>
                <a:spcPts val="0"/>
              </a:spcBef>
              <a:spcAft>
                <a:spcPts val="0"/>
              </a:spcAft>
              <a:buClr>
                <a:srgbClr val="000000"/>
              </a:buClr>
              <a:buSzPts val="2000"/>
              <a:buFont typeface="Arial"/>
              <a:buNone/>
            </a:pPr>
            <a:endParaRPr sz="1900" b="1" i="0" u="none" strike="noStrike" cap="none" dirty="0">
              <a:solidFill>
                <a:srgbClr val="000000"/>
              </a:solidFill>
              <a:highlight>
                <a:srgbClr val="C0C0C0"/>
              </a:highlight>
              <a:latin typeface="Gill Sans"/>
              <a:ea typeface="Gill Sans"/>
              <a:cs typeface="Gill Sans"/>
              <a:sym typeface="Gill Sans"/>
            </a:endParaRPr>
          </a:p>
          <a:p>
            <a:pPr lvl="0" algn="r" rtl="1">
              <a:spcBef>
                <a:spcPts val="1200"/>
              </a:spcBef>
              <a:buSzPts val="2000"/>
            </a:pPr>
            <a:r>
              <a:rPr lang="ar-LB" sz="1900" b="1" i="0" u="none" strike="noStrike" cap="none" dirty="0" smtClean="0">
                <a:solidFill>
                  <a:srgbClr val="000000"/>
                </a:solidFill>
                <a:highlight>
                  <a:srgbClr val="F4CCCC"/>
                </a:highlight>
                <a:latin typeface="Gill Sans"/>
                <a:ea typeface="Gill Sans"/>
                <a:cs typeface="Gill Sans"/>
                <a:sym typeface="Gill Sans"/>
              </a:rPr>
              <a:t>يحقق جزئيًّا: </a:t>
            </a:r>
            <a:r>
              <a:rPr lang="ar-LB" sz="1900" i="0" u="none" strike="noStrike" cap="none" dirty="0" smtClean="0">
                <a:solidFill>
                  <a:srgbClr val="000000"/>
                </a:solidFill>
                <a:highlight>
                  <a:srgbClr val="F4CCCC"/>
                </a:highlight>
                <a:latin typeface="Gill Sans"/>
                <a:ea typeface="Gill Sans"/>
                <a:cs typeface="Gill Sans"/>
                <a:sym typeface="Gill Sans"/>
              </a:rPr>
              <a:t>استرجاع معلومة واحدة من معلومات بارزة وصريحة،  من نص بمستوى الصف 3 باستخدام المطابقة بكلمات مباشرة أو بكلمات قريبة  عندما تكون المعلومة المطلوبة متاخمة للكلمة المطابقة وما من معلومات متنافسة</a:t>
            </a:r>
            <a:endParaRPr lang="en-US" sz="1900" b="0" i="0" u="none" strike="noStrike" cap="none" dirty="0" smtClean="0">
              <a:solidFill>
                <a:srgbClr val="000000"/>
              </a:solidFill>
              <a:highlight>
                <a:srgbClr val="F4CCCC"/>
              </a:highlight>
              <a:latin typeface="Gill Sans"/>
              <a:ea typeface="Gill Sans"/>
              <a:cs typeface="Gill Sans"/>
              <a:sym typeface="Gill Sans"/>
            </a:endParaRPr>
          </a:p>
          <a:p>
            <a:pPr marL="0" marR="0" lvl="0" indent="0" algn="r" rtl="1">
              <a:lnSpc>
                <a:spcPct val="100000"/>
              </a:lnSpc>
              <a:spcBef>
                <a:spcPts val="1200"/>
              </a:spcBef>
              <a:spcAft>
                <a:spcPts val="0"/>
              </a:spcAft>
              <a:buClr>
                <a:srgbClr val="000000"/>
              </a:buClr>
              <a:buSzPts val="2000"/>
              <a:buFont typeface="Arial"/>
              <a:buNone/>
            </a:pPr>
            <a:endParaRPr lang="ar-LB" sz="1900" b="1" i="0" u="none" strike="noStrike" cap="none" dirty="0" smtClean="0">
              <a:solidFill>
                <a:srgbClr val="000000"/>
              </a:solidFill>
              <a:latin typeface="Gill Sans"/>
              <a:ea typeface="Gill Sans"/>
              <a:cs typeface="Gill Sans"/>
              <a:sym typeface="Gill Sans"/>
            </a:endParaRPr>
          </a:p>
          <a:p>
            <a:pPr lvl="0" algn="r" rtl="1">
              <a:spcBef>
                <a:spcPts val="1200"/>
              </a:spcBef>
              <a:buSzPts val="2000"/>
            </a:pPr>
            <a:r>
              <a:rPr lang="ar-LB" sz="1900" b="1" dirty="0" smtClean="0">
                <a:latin typeface="Gill Sans"/>
                <a:ea typeface="Gill Sans"/>
                <a:cs typeface="Gill Sans"/>
                <a:sym typeface="Gill Sans"/>
              </a:rPr>
              <a:t>يحقق: </a:t>
            </a:r>
            <a:r>
              <a:rPr lang="ar-LB" sz="1900" dirty="0" smtClean="0">
                <a:latin typeface="Gill Sans"/>
                <a:ea typeface="Gill Sans"/>
                <a:cs typeface="Gill Sans"/>
                <a:sym typeface="Gill Sans"/>
              </a:rPr>
              <a:t>«... «</a:t>
            </a:r>
            <a:r>
              <a:rPr lang="ar-SA" sz="2000" dirty="0"/>
              <a:t>عندما تكون المعلومات المتنافسة محدودة</a:t>
            </a:r>
            <a:r>
              <a:rPr lang="ar-SA" sz="2000" dirty="0" smtClean="0"/>
              <a:t>.</a:t>
            </a:r>
            <a:r>
              <a:rPr lang="ar-LB" sz="2000" dirty="0" smtClean="0"/>
              <a:t>...</a:t>
            </a:r>
          </a:p>
          <a:p>
            <a:pPr lvl="0" algn="r" rtl="1">
              <a:spcBef>
                <a:spcPts val="1200"/>
              </a:spcBef>
              <a:buSzPts val="2000"/>
            </a:pPr>
            <a:endParaRPr lang="ar-LB" sz="2000" b="0" i="0" u="none" strike="noStrike" cap="none" dirty="0">
              <a:solidFill>
                <a:srgbClr val="000000"/>
              </a:solidFill>
              <a:latin typeface="Gill Sans"/>
              <a:ea typeface="Gill Sans"/>
              <a:cs typeface="Gill Sans"/>
              <a:sym typeface="Gill Sans"/>
            </a:endParaRPr>
          </a:p>
          <a:p>
            <a:pPr lvl="0" algn="r" rtl="1">
              <a:spcBef>
                <a:spcPts val="1200"/>
              </a:spcBef>
              <a:buSzPts val="2000"/>
            </a:pPr>
            <a:r>
              <a:rPr lang="ar-LB" sz="1900" b="1" i="0" u="none" strike="noStrike" cap="none" dirty="0" smtClean="0">
                <a:solidFill>
                  <a:srgbClr val="000000"/>
                </a:solidFill>
                <a:latin typeface="Arial"/>
                <a:ea typeface="Arial"/>
                <a:cs typeface="Arial"/>
                <a:sym typeface="Arial"/>
              </a:rPr>
              <a:t>يتخطى:</a:t>
            </a:r>
            <a:r>
              <a:rPr lang="ar-LB" sz="1900" b="0" i="0" u="none" strike="noStrike" cap="none" dirty="0" smtClean="0">
                <a:solidFill>
                  <a:srgbClr val="000000"/>
                </a:solidFill>
                <a:latin typeface="Arial"/>
                <a:ea typeface="Arial"/>
                <a:cs typeface="Arial"/>
                <a:sym typeface="Arial"/>
              </a:rPr>
              <a:t> استرجاع معلومات متعددة من معلومات صريحة عندما تكون المعلومات المطلوبة متاخمة للكلمة المطابقة وعندما تكون المعلومات المتنافسة محدودة...</a:t>
            </a:r>
            <a:endParaRPr lang="en-GB" sz="1900" b="0" i="0" u="none" strike="noStrike" cap="none" dirty="0">
              <a:solidFill>
                <a:srgbClr val="000000"/>
              </a:solidFill>
              <a:latin typeface="Arial"/>
              <a:ea typeface="Arial"/>
              <a:cs typeface="Arial"/>
              <a:sym typeface="Arial"/>
            </a:endParaRPr>
          </a:p>
        </p:txBody>
      </p:sp>
      <p:sp>
        <p:nvSpPr>
          <p:cNvPr id="1544" name="Google Shape;1544;gadaf0ff14e_0_1127"/>
          <p:cNvSpPr txBox="1"/>
          <p:nvPr/>
        </p:nvSpPr>
        <p:spPr>
          <a:xfrm>
            <a:off x="434338" y="2857915"/>
            <a:ext cx="5303520" cy="1097915"/>
          </a:xfrm>
          <a:prstGeom prst="rect">
            <a:avLst/>
          </a:prstGeom>
          <a:solidFill>
            <a:schemeClr val="lt1"/>
          </a:solidFill>
          <a:ln>
            <a:noFill/>
          </a:ln>
        </p:spPr>
        <p:txBody>
          <a:bodyPr spcFirstLastPara="1" wrap="square" lIns="91425" tIns="91425" rIns="91425" bIns="91425" anchor="t" anchorCtr="0">
            <a:noAutofit/>
          </a:bodyPr>
          <a:lstStyle/>
          <a:p>
            <a:pPr marL="0" marR="0" lvl="0" indent="0" algn="r" rtl="1">
              <a:lnSpc>
                <a:spcPct val="100000"/>
              </a:lnSpc>
              <a:spcBef>
                <a:spcPts val="0"/>
              </a:spcBef>
              <a:spcAft>
                <a:spcPts val="0"/>
              </a:spcAft>
              <a:buClr>
                <a:srgbClr val="000000"/>
              </a:buClr>
              <a:buSzPts val="1900"/>
              <a:buFont typeface="Arial"/>
              <a:buNone/>
            </a:pPr>
            <a:r>
              <a:rPr lang="ar-LB" sz="1900" b="1" i="0" u="none" strike="noStrike" cap="none" dirty="0" smtClean="0">
                <a:solidFill>
                  <a:srgbClr val="000000"/>
                </a:solidFill>
                <a:latin typeface="Gill Sans"/>
                <a:ea typeface="Gill Sans"/>
                <a:cs typeface="Gill Sans"/>
                <a:sym typeface="Gill Sans"/>
              </a:rPr>
              <a:t>ما الذي يجعل البند سهلاً أو صعبًا؟ </a:t>
            </a:r>
            <a:r>
              <a:rPr lang="ar-LB" sz="1900" i="0" u="none" strike="noStrike" cap="none" dirty="0" smtClean="0">
                <a:solidFill>
                  <a:srgbClr val="000000"/>
                </a:solidFill>
                <a:latin typeface="Gill Sans"/>
                <a:ea typeface="Gill Sans"/>
                <a:cs typeface="Gill Sans"/>
                <a:sym typeface="Gill Sans"/>
              </a:rPr>
              <a:t>إنّه سهل لأنّ هذا السؤال يأتي من الجملة الأولى من المقطع ويستخدم مطابقة بالكلمات المباشرة</a:t>
            </a:r>
            <a:endParaRPr sz="1900" b="0" i="0" u="none" strike="noStrike" cap="none" dirty="0">
              <a:solidFill>
                <a:srgbClr val="000000"/>
              </a:solidFill>
              <a:latin typeface="Gill Sans"/>
              <a:ea typeface="Gill Sans"/>
              <a:cs typeface="Gill Sans"/>
              <a:sym typeface="Gill Sans"/>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1549"/>
        <p:cNvGrpSpPr/>
        <p:nvPr/>
      </p:nvGrpSpPr>
      <p:grpSpPr>
        <a:xfrm>
          <a:off x="0" y="0"/>
          <a:ext cx="0" cy="0"/>
          <a:chOff x="0" y="0"/>
          <a:chExt cx="0" cy="0"/>
        </a:xfrm>
      </p:grpSpPr>
      <p:sp>
        <p:nvSpPr>
          <p:cNvPr id="1550" name="Google Shape;1550;gadaf0ff14e_0_1376"/>
          <p:cNvSpPr txBox="1">
            <a:spLocks noGrp="1"/>
          </p:cNvSpPr>
          <p:nvPr>
            <p:ph type="body" idx="1"/>
          </p:nvPr>
        </p:nvSpPr>
        <p:spPr>
          <a:xfrm>
            <a:off x="609600" y="1268731"/>
            <a:ext cx="10871200" cy="4419599"/>
          </a:xfrm>
          <a:prstGeom prst="rect">
            <a:avLst/>
          </a:prstGeom>
          <a:noFill/>
          <a:ln>
            <a:noFill/>
          </a:ln>
        </p:spPr>
        <p:txBody>
          <a:bodyPr spcFirstLastPara="1" wrap="square" lIns="91425" tIns="45700" rIns="91425" bIns="45700" anchor="t" anchorCtr="0">
            <a:normAutofit/>
          </a:bodyPr>
          <a:lstStyle/>
          <a:p>
            <a:pPr marL="94234" lvl="0" indent="0" algn="r" rtl="1">
              <a:lnSpc>
                <a:spcPct val="100000"/>
              </a:lnSpc>
              <a:spcBef>
                <a:spcPts val="1200"/>
              </a:spcBef>
              <a:spcAft>
                <a:spcPts val="0"/>
              </a:spcAft>
              <a:buSzPts val="2116"/>
              <a:buNone/>
            </a:pPr>
            <a:r>
              <a:rPr lang="ar-LB" dirty="0" smtClean="0"/>
              <a:t>يتطابق البند مع بيان المعارف و/او المهارات من الصف 3 هذا، ومستويى الكفاءة العالمي التحقيق الجزئي أداة وصف الكفاءة العالمية (معيار الأداء)</a:t>
            </a:r>
            <a:endParaRPr dirty="0"/>
          </a:p>
        </p:txBody>
      </p:sp>
      <p:sp>
        <p:nvSpPr>
          <p:cNvPr id="1551" name="Google Shape;1551;gadaf0ff14e_0_1376"/>
          <p:cNvSpPr/>
          <p:nvPr/>
        </p:nvSpPr>
        <p:spPr>
          <a:xfrm>
            <a:off x="660400" y="523923"/>
            <a:ext cx="670200" cy="692400"/>
          </a:xfrm>
          <a:prstGeom prst="plus">
            <a:avLst>
              <a:gd name="adj" fmla="val 25000"/>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2" name="Google Shape;1552;gadaf0ff14e_0_1376"/>
          <p:cNvSpPr/>
          <p:nvPr/>
        </p:nvSpPr>
        <p:spPr>
          <a:xfrm>
            <a:off x="468155" y="4406290"/>
            <a:ext cx="5029200" cy="2202600"/>
          </a:xfrm>
          <a:prstGeom prst="rect">
            <a:avLst/>
          </a:prstGeom>
          <a:solidFill>
            <a:schemeClr val="lt1"/>
          </a:solidFill>
          <a:ln>
            <a:noFill/>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rgbClr val="000000"/>
              </a:buClr>
              <a:buSzPts val="2000"/>
              <a:buFont typeface="Arial"/>
              <a:buNone/>
            </a:pPr>
            <a:r>
              <a:rPr lang="ar-LB" sz="2000" b="1" i="0" u="none" strike="noStrike" cap="none" dirty="0" smtClean="0">
                <a:solidFill>
                  <a:srgbClr val="000000"/>
                </a:solidFill>
                <a:latin typeface="Gill Sans"/>
                <a:ea typeface="Gill Sans"/>
                <a:cs typeface="Gill Sans"/>
                <a:sym typeface="Gill Sans"/>
              </a:rPr>
              <a:t>المجال: </a:t>
            </a:r>
            <a:r>
              <a:rPr lang="ar-LB" sz="2000" i="0" u="none" strike="noStrike" cap="none" dirty="0" smtClean="0">
                <a:solidFill>
                  <a:srgbClr val="000000"/>
                </a:solidFill>
                <a:latin typeface="Gill Sans"/>
                <a:ea typeface="Gill Sans"/>
                <a:cs typeface="Gill Sans"/>
                <a:sym typeface="Gill Sans"/>
              </a:rPr>
              <a:t>فك الرموز</a:t>
            </a:r>
          </a:p>
          <a:p>
            <a:pPr marL="0" marR="0" lvl="0" indent="0" algn="r" rtl="1">
              <a:lnSpc>
                <a:spcPct val="100000"/>
              </a:lnSpc>
              <a:spcBef>
                <a:spcPts val="0"/>
              </a:spcBef>
              <a:spcAft>
                <a:spcPts val="0"/>
              </a:spcAft>
              <a:buClr>
                <a:srgbClr val="000000"/>
              </a:buClr>
              <a:buSzPts val="2000"/>
              <a:buFont typeface="Arial"/>
              <a:buNone/>
            </a:pPr>
            <a:r>
              <a:rPr lang="ar-LB" sz="2000" b="1" dirty="0" smtClean="0">
                <a:latin typeface="Gill Sans"/>
                <a:ea typeface="Gill Sans"/>
                <a:cs typeface="Gill Sans"/>
                <a:sym typeface="Gill Sans"/>
              </a:rPr>
              <a:t>الناتج: </a:t>
            </a:r>
            <a:r>
              <a:rPr lang="ar-LB" sz="2000" dirty="0" smtClean="0">
                <a:latin typeface="Gill Sans"/>
                <a:ea typeface="Gill Sans"/>
                <a:cs typeface="Gill Sans"/>
                <a:sym typeface="Gill Sans"/>
              </a:rPr>
              <a:t>الطلاقة</a:t>
            </a:r>
          </a:p>
          <a:p>
            <a:pPr lvl="0" algn="r" rtl="1">
              <a:buSzPts val="2000"/>
            </a:pPr>
            <a:r>
              <a:rPr lang="ar-LB" sz="2000" b="1" i="0" u="none" strike="noStrike" cap="none" dirty="0" smtClean="0">
                <a:solidFill>
                  <a:srgbClr val="000000"/>
                </a:solidFill>
                <a:latin typeface="Gill Sans"/>
                <a:ea typeface="Gill Sans"/>
                <a:cs typeface="Gill Sans"/>
                <a:sym typeface="Gill Sans"/>
              </a:rPr>
              <a:t>الناتج الفرعي: </a:t>
            </a:r>
            <a:r>
              <a:rPr lang="ar-LB" sz="2000" dirty="0">
                <a:latin typeface="Gill Sans Nova Cond Lt" panose="020B0306020104020203" pitchFamily="34" charset="0"/>
                <a:sym typeface="Gill Sans"/>
              </a:rPr>
              <a:t>تلاوة بالنطق أو بالإشارة بدقة </a:t>
            </a:r>
            <a:r>
              <a:rPr lang="ar-LB" sz="2000" dirty="0" smtClean="0">
                <a:latin typeface="Gill Sans Nova Cond Lt" panose="020B0306020104020203" pitchFamily="34" charset="0"/>
                <a:sym typeface="Gill Sans"/>
              </a:rPr>
              <a:t> وبسرعة معينة نصّ متتالٍ خاص بالصف 3</a:t>
            </a:r>
          </a:p>
          <a:p>
            <a:pPr lvl="0" algn="r" rtl="1">
              <a:buSzPts val="2000"/>
            </a:pPr>
            <a:r>
              <a:rPr lang="ar-LB" sz="2000" b="1" i="0" u="none" strike="noStrike" cap="none" dirty="0" smtClean="0">
                <a:solidFill>
                  <a:srgbClr val="000000"/>
                </a:solidFill>
                <a:latin typeface="Gill Sans Nova Cond Lt" panose="020B0306020104020203" pitchFamily="34" charset="0"/>
                <a:ea typeface="Arial"/>
                <a:cs typeface="Arial"/>
                <a:sym typeface="Gill Sans"/>
              </a:rPr>
              <a:t>المعرفة أو المهارة: </a:t>
            </a:r>
            <a:r>
              <a:rPr lang="ar-LB" sz="2000" dirty="0" smtClean="0">
                <a:latin typeface="Gill Sans Nova Cond Lt" panose="020B0306020104020203" pitchFamily="34" charset="0"/>
                <a:sym typeface="Gill Sans"/>
              </a:rPr>
              <a:t>تلاوة </a:t>
            </a:r>
            <a:r>
              <a:rPr lang="ar-LB" sz="2000" dirty="0">
                <a:latin typeface="Gill Sans Nova Cond Lt" panose="020B0306020104020203" pitchFamily="34" charset="0"/>
                <a:sym typeface="Gill Sans"/>
              </a:rPr>
              <a:t>بالنطق أو بالإشارة </a:t>
            </a:r>
            <a:r>
              <a:rPr lang="ar-LB" sz="2000" dirty="0" smtClean="0">
                <a:latin typeface="Gill Sans Nova Cond Lt" panose="020B0306020104020203" pitchFamily="34" charset="0"/>
                <a:sym typeface="Gill Sans"/>
              </a:rPr>
              <a:t>بطلاقة </a:t>
            </a:r>
            <a:r>
              <a:rPr lang="ar-LB" sz="2000" dirty="0">
                <a:latin typeface="Gill Sans Nova Cond Lt" panose="020B0306020104020203" pitchFamily="34" charset="0"/>
                <a:sym typeface="Gill Sans"/>
              </a:rPr>
              <a:t>نصّ </a:t>
            </a:r>
            <a:r>
              <a:rPr lang="ar-LB" sz="2000" dirty="0" smtClean="0">
                <a:latin typeface="Gill Sans Nova Cond Lt" panose="020B0306020104020203" pitchFamily="34" charset="0"/>
                <a:sym typeface="Gill Sans"/>
              </a:rPr>
              <a:t>متتالٍ مناسب للمستوى الصفي</a:t>
            </a:r>
            <a:endParaRPr sz="2000" b="1" i="0" u="none" strike="sngStrike" cap="none" dirty="0">
              <a:solidFill>
                <a:srgbClr val="000000"/>
              </a:solidFill>
              <a:latin typeface="Gill Sans"/>
              <a:ea typeface="Gill Sans"/>
              <a:cs typeface="Gill Sans"/>
              <a:sym typeface="Gill Sans"/>
            </a:endParaRPr>
          </a:p>
        </p:txBody>
      </p:sp>
      <p:sp>
        <p:nvSpPr>
          <p:cNvPr id="1553" name="Google Shape;1553;gadaf0ff14e_0_1376"/>
          <p:cNvSpPr/>
          <p:nvPr/>
        </p:nvSpPr>
        <p:spPr>
          <a:xfrm>
            <a:off x="468155" y="2228849"/>
            <a:ext cx="5029200" cy="523200"/>
          </a:xfrm>
          <a:prstGeom prst="rect">
            <a:avLst/>
          </a:prstGeom>
          <a:solidFill>
            <a:schemeClr val="lt1"/>
          </a:solidFill>
          <a:ln>
            <a:noFill/>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rgbClr val="000000"/>
              </a:buClr>
              <a:buSzPts val="2000"/>
              <a:buFont typeface="Arial"/>
              <a:buNone/>
            </a:pPr>
            <a:r>
              <a:rPr lang="ar-LB" sz="2000" b="1" i="0" u="none" strike="noStrike" cap="none" dirty="0" smtClean="0">
                <a:solidFill>
                  <a:srgbClr val="000000"/>
                </a:solidFill>
                <a:latin typeface="Gill Sans"/>
                <a:ea typeface="Gill Sans"/>
                <a:cs typeface="Gill Sans"/>
                <a:sym typeface="Gill Sans"/>
              </a:rPr>
              <a:t>البند: </a:t>
            </a:r>
            <a:r>
              <a:rPr lang="ar-LB" sz="2000" dirty="0" smtClean="0">
                <a:latin typeface="Gill Sans"/>
                <a:ea typeface="Gill Sans"/>
                <a:cs typeface="Gill Sans"/>
                <a:sym typeface="Gill Sans"/>
              </a:rPr>
              <a:t>فكّ رموز المقطع – كلمة «خالد</a:t>
            </a:r>
          </a:p>
          <a:p>
            <a:pPr marL="0" marR="0" lvl="0" indent="0" algn="r" rtl="1">
              <a:lnSpc>
                <a:spcPct val="100000"/>
              </a:lnSpc>
              <a:spcBef>
                <a:spcPts val="0"/>
              </a:spcBef>
              <a:spcAft>
                <a:spcPts val="0"/>
              </a:spcAft>
              <a:buClr>
                <a:srgbClr val="000000"/>
              </a:buClr>
              <a:buSzPts val="2000"/>
              <a:buFont typeface="Arial"/>
              <a:buNone/>
            </a:pPr>
            <a:endParaRPr lang="ar-LB" sz="2000" b="1" i="0" u="none" strike="noStrike" cap="none" dirty="0">
              <a:solidFill>
                <a:srgbClr val="000000"/>
              </a:solidFill>
              <a:latin typeface="Gill Sans"/>
              <a:ea typeface="Gill Sans"/>
              <a:cs typeface="Gill Sans"/>
              <a:sym typeface="Gill Sans"/>
            </a:endParaRPr>
          </a:p>
          <a:p>
            <a:pPr marL="0" marR="0" lvl="0" indent="0" algn="r" rtl="1">
              <a:lnSpc>
                <a:spcPct val="100000"/>
              </a:lnSpc>
              <a:spcBef>
                <a:spcPts val="0"/>
              </a:spcBef>
              <a:spcAft>
                <a:spcPts val="0"/>
              </a:spcAft>
              <a:buClr>
                <a:srgbClr val="000000"/>
              </a:buClr>
              <a:buSzPts val="2000"/>
              <a:buFont typeface="Arial"/>
              <a:buNone/>
            </a:pPr>
            <a:endParaRPr lang="ar-LB" sz="2000" b="1" dirty="0" smtClean="0">
              <a:latin typeface="Gill Sans"/>
              <a:ea typeface="Gill Sans"/>
              <a:cs typeface="Gill Sans"/>
              <a:sym typeface="Gill Sans"/>
            </a:endParaRPr>
          </a:p>
          <a:p>
            <a:pPr marL="0" marR="0" lvl="0" indent="0" algn="r" rtl="1">
              <a:lnSpc>
                <a:spcPct val="100000"/>
              </a:lnSpc>
              <a:spcBef>
                <a:spcPts val="0"/>
              </a:spcBef>
              <a:spcAft>
                <a:spcPts val="0"/>
              </a:spcAft>
              <a:buClr>
                <a:srgbClr val="000000"/>
              </a:buClr>
              <a:buSzPts val="2000"/>
              <a:buFont typeface="Arial"/>
              <a:buNone/>
            </a:pPr>
            <a:endParaRPr lang="ar-LB" sz="2000" b="1" i="0" u="none" strike="noStrike" cap="none" dirty="0" smtClean="0">
              <a:solidFill>
                <a:srgbClr val="000000"/>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dirty="0" smtClean="0">
                <a:solidFill>
                  <a:srgbClr val="000000"/>
                </a:solidFill>
                <a:latin typeface="Gill Sans"/>
                <a:ea typeface="Gill Sans"/>
                <a:cs typeface="Gill Sans"/>
                <a:sym typeface="Gill Sans"/>
              </a:rPr>
              <a:t>Item</a:t>
            </a:r>
            <a:r>
              <a:rPr lang="en-US" sz="2000" b="1" i="0" u="none" strike="noStrike" cap="none" dirty="0">
                <a:solidFill>
                  <a:srgbClr val="000000"/>
                </a:solidFill>
                <a:latin typeface="Gill Sans"/>
                <a:ea typeface="Gill Sans"/>
                <a:cs typeface="Gill Sans"/>
                <a:sym typeface="Gill Sans"/>
              </a:rPr>
              <a:t>: </a:t>
            </a:r>
            <a:r>
              <a:rPr lang="en-US" sz="2000" b="0" i="0" u="none" strike="noStrike" cap="none" dirty="0">
                <a:solidFill>
                  <a:srgbClr val="000000"/>
                </a:solidFill>
                <a:latin typeface="Gill Sans"/>
                <a:ea typeface="Gill Sans"/>
                <a:cs typeface="Gill Sans"/>
                <a:sym typeface="Gill Sans"/>
              </a:rPr>
              <a:t>Decoding passage—Word “</a:t>
            </a:r>
            <a:r>
              <a:rPr lang="en-US" sz="2000" b="0" i="0" u="none" strike="noStrike" cap="none" dirty="0" err="1">
                <a:solidFill>
                  <a:srgbClr val="000000"/>
                </a:solidFill>
                <a:latin typeface="Gill Sans"/>
                <a:ea typeface="Gill Sans"/>
                <a:cs typeface="Gill Sans"/>
                <a:sym typeface="Gill Sans"/>
              </a:rPr>
              <a:t>Jabu</a:t>
            </a:r>
            <a:r>
              <a:rPr lang="en-US" sz="2000" b="0" i="0" u="none" strike="noStrike" cap="none" dirty="0">
                <a:solidFill>
                  <a:srgbClr val="000000"/>
                </a:solidFill>
                <a:latin typeface="Gill Sans"/>
                <a:ea typeface="Gill Sans"/>
                <a:cs typeface="Gill Sans"/>
                <a:sym typeface="Gill Sans"/>
              </a:rPr>
              <a:t>” </a:t>
            </a:r>
            <a:endParaRPr sz="1400" b="0" i="0" u="none" strike="noStrike" cap="none" dirty="0">
              <a:solidFill>
                <a:srgbClr val="000000"/>
              </a:solidFill>
              <a:latin typeface="Arial"/>
              <a:ea typeface="Arial"/>
              <a:cs typeface="Arial"/>
              <a:sym typeface="Arial"/>
            </a:endParaRPr>
          </a:p>
        </p:txBody>
      </p:sp>
      <p:sp>
        <p:nvSpPr>
          <p:cNvPr id="1554" name="Google Shape;1554;gadaf0ff14e_0_1376"/>
          <p:cNvSpPr/>
          <p:nvPr/>
        </p:nvSpPr>
        <p:spPr>
          <a:xfrm>
            <a:off x="5661165" y="2228849"/>
            <a:ext cx="6031800" cy="4379915"/>
          </a:xfrm>
          <a:prstGeom prst="rect">
            <a:avLst/>
          </a:prstGeom>
          <a:solidFill>
            <a:schemeClr val="bg1"/>
          </a:solidFill>
          <a:ln>
            <a:noFill/>
          </a:ln>
        </p:spPr>
        <p:txBody>
          <a:bodyPr spcFirstLastPara="1" wrap="square" lIns="91425" tIns="45700" rIns="91425" bIns="45700" anchor="t" anchorCtr="0">
            <a:noAutofit/>
          </a:bodyPr>
          <a:lstStyle/>
          <a:p>
            <a:pPr lvl="0" algn="r" rtl="1">
              <a:buSzPts val="2000"/>
            </a:pPr>
            <a:r>
              <a:rPr lang="ar-LB" sz="2000" b="1" dirty="0">
                <a:latin typeface="Gill Sans"/>
                <a:ea typeface="Gill Sans"/>
                <a:cs typeface="Gill Sans"/>
                <a:sym typeface="Gill Sans"/>
              </a:rPr>
              <a:t> </a:t>
            </a:r>
            <a:r>
              <a:rPr lang="en-US" sz="2000" b="1" dirty="0">
                <a:latin typeface="Gill Sans"/>
                <a:ea typeface="Gill Sans"/>
                <a:cs typeface="Gill Sans"/>
                <a:sym typeface="Gill Sans"/>
              </a:rPr>
              <a:t>GPL </a:t>
            </a:r>
            <a:r>
              <a:rPr lang="ar-LB" sz="2000" b="1" dirty="0">
                <a:latin typeface="Gill Sans"/>
                <a:ea typeface="Gill Sans"/>
                <a:cs typeface="Gill Sans"/>
                <a:sym typeface="Gill Sans"/>
              </a:rPr>
              <a:t> و</a:t>
            </a:r>
            <a:r>
              <a:rPr lang="en-US" sz="2000" b="1" dirty="0">
                <a:latin typeface="Gill Sans"/>
                <a:ea typeface="Gill Sans"/>
                <a:cs typeface="Gill Sans"/>
                <a:sym typeface="Gill Sans"/>
              </a:rPr>
              <a:t> GPD</a:t>
            </a:r>
            <a:r>
              <a:rPr lang="ar-LB" sz="2000" b="1" dirty="0">
                <a:latin typeface="Gill Sans"/>
                <a:ea typeface="Gill Sans"/>
                <a:cs typeface="Gill Sans"/>
                <a:sym typeface="Gill Sans"/>
              </a:rPr>
              <a:t> (معيار الأداء):</a:t>
            </a:r>
          </a:p>
          <a:p>
            <a:pPr lvl="0" algn="r" rtl="1">
              <a:spcBef>
                <a:spcPts val="1200"/>
              </a:spcBef>
              <a:buSzPts val="2000"/>
            </a:pPr>
            <a:r>
              <a:rPr lang="ar-LB" sz="2000" b="1" i="0" u="none" strike="noStrike" cap="none" dirty="0" smtClean="0">
                <a:solidFill>
                  <a:srgbClr val="000000"/>
                </a:solidFill>
                <a:highlight>
                  <a:srgbClr val="F4CCCC"/>
                </a:highlight>
                <a:latin typeface="Gill Sans"/>
                <a:ea typeface="Gill Sans"/>
                <a:cs typeface="Gill Sans"/>
                <a:sym typeface="Gill Sans"/>
              </a:rPr>
              <a:t>يحقق جزئيًّا: </a:t>
            </a:r>
            <a:r>
              <a:rPr lang="ar-LB" sz="2000" i="0" u="none" strike="noStrike" cap="none" dirty="0" smtClean="0">
                <a:solidFill>
                  <a:srgbClr val="000000"/>
                </a:solidFill>
                <a:highlight>
                  <a:srgbClr val="F4CCCC"/>
                </a:highlight>
                <a:latin typeface="Gill Sans"/>
                <a:ea typeface="Gill Sans"/>
                <a:cs typeface="Gill Sans"/>
                <a:sym typeface="Gill Sans"/>
              </a:rPr>
              <a:t>تلاوة بالنطق أو بالإشارة بدقة نصّ متتالٍ خاص بالصف 3، وبسرعة بطيئة بمعيار البلد المعين للطلاقة باللغة التي يجري فيها التقييم (مثلاً غالبًا كلمة بكلمة).</a:t>
            </a:r>
            <a:endParaRPr sz="2000" b="0" i="0" u="none" strike="noStrike" cap="none" dirty="0">
              <a:solidFill>
                <a:srgbClr val="000000"/>
              </a:solidFill>
              <a:highlight>
                <a:srgbClr val="F4CCCC"/>
              </a:highlight>
              <a:latin typeface="Gill Sans Nova Cond Lt" panose="020B0306020104020203" pitchFamily="34" charset="0"/>
              <a:sym typeface="Arial"/>
            </a:endParaRPr>
          </a:p>
          <a:p>
            <a:pPr lvl="0" algn="just" rtl="1">
              <a:spcBef>
                <a:spcPts val="600"/>
              </a:spcBef>
              <a:buSzPts val="2000"/>
            </a:pPr>
            <a:r>
              <a:rPr lang="ar-LB" sz="2000" b="1" i="0" u="none" strike="noStrike" cap="none" dirty="0" smtClean="0">
                <a:solidFill>
                  <a:srgbClr val="000000"/>
                </a:solidFill>
                <a:latin typeface="Gill Sans Nova Cond Lt" panose="020B0306020104020203" pitchFamily="34" charset="0"/>
                <a:ea typeface="Gill Sans"/>
                <a:cs typeface="Gill Sans"/>
                <a:sym typeface="Gill Sans"/>
              </a:rPr>
              <a:t>يحقق:</a:t>
            </a:r>
            <a:r>
              <a:rPr lang="ar-LB" sz="2000" dirty="0">
                <a:latin typeface="Gill Sans Nova Cond Lt" panose="020B0306020104020203" pitchFamily="34" charset="0"/>
                <a:sym typeface="Gill Sans"/>
              </a:rPr>
              <a:t> تلاوة بالنطق أو بالإشارة بدقة </a:t>
            </a:r>
            <a:r>
              <a:rPr lang="ar-LB" sz="2000" dirty="0" smtClean="0">
                <a:latin typeface="Gill Sans Nova Cond Lt" panose="020B0306020104020203" pitchFamily="34" charset="0"/>
                <a:sym typeface="Gill Sans"/>
              </a:rPr>
              <a:t>نصّ متتالٍ خاص </a:t>
            </a:r>
            <a:r>
              <a:rPr lang="ar-LB" sz="2000" dirty="0">
                <a:latin typeface="Gill Sans Nova Cond Lt" panose="020B0306020104020203" pitchFamily="34" charset="0"/>
                <a:sym typeface="Gill Sans"/>
              </a:rPr>
              <a:t>بالصف 3، وبسرعة </a:t>
            </a:r>
            <a:r>
              <a:rPr lang="ar-LB" sz="2000" dirty="0" smtClean="0">
                <a:latin typeface="Gill Sans Nova Cond Lt" panose="020B0306020104020203" pitchFamily="34" charset="0"/>
                <a:sym typeface="Gill Sans"/>
              </a:rPr>
              <a:t>تستجيب لمعايير البلد </a:t>
            </a:r>
            <a:r>
              <a:rPr lang="ar-LB" sz="2000" dirty="0">
                <a:latin typeface="Gill Sans Nova Cond Lt" panose="020B0306020104020203" pitchFamily="34" charset="0"/>
                <a:sym typeface="Gill Sans"/>
              </a:rPr>
              <a:t>المعين </a:t>
            </a:r>
            <a:r>
              <a:rPr lang="ar-LB" sz="2000" dirty="0" smtClean="0">
                <a:latin typeface="Gill Sans Nova Cond Lt" panose="020B0306020104020203" pitchFamily="34" charset="0"/>
                <a:sym typeface="Gill Sans"/>
              </a:rPr>
              <a:t>الدنيا للطلاقة </a:t>
            </a:r>
            <a:r>
              <a:rPr lang="ar-LB" sz="2000" dirty="0">
                <a:latin typeface="Gill Sans Nova Cond Lt" panose="020B0306020104020203" pitchFamily="34" charset="0"/>
                <a:sym typeface="Gill Sans"/>
              </a:rPr>
              <a:t>باللغة التي يجري فيها التقييم</a:t>
            </a:r>
            <a:r>
              <a:rPr lang="ar-LB" sz="1800" dirty="0">
                <a:sym typeface="Gill Sans"/>
              </a:rPr>
              <a:t> </a:t>
            </a:r>
          </a:p>
          <a:p>
            <a:pPr lvl="0" algn="just" rtl="1">
              <a:spcBef>
                <a:spcPts val="600"/>
              </a:spcBef>
              <a:buSzPts val="2000"/>
            </a:pPr>
            <a:r>
              <a:rPr lang="ar-LB" sz="2000" b="1" i="0" u="none" strike="noStrike" cap="none" dirty="0" smtClean="0">
                <a:solidFill>
                  <a:srgbClr val="000000"/>
                </a:solidFill>
                <a:latin typeface="Gill Sans"/>
                <a:ea typeface="Gill Sans"/>
                <a:cs typeface="Gill Sans"/>
                <a:sym typeface="Gill Sans"/>
              </a:rPr>
              <a:t>يتخطى: </a:t>
            </a:r>
            <a:r>
              <a:rPr lang="ar-LB" sz="2000" dirty="0">
                <a:latin typeface="Gill Sans Nova Cond Lt" panose="020B0306020104020203" pitchFamily="34" charset="0"/>
                <a:sym typeface="Gill Sans"/>
              </a:rPr>
              <a:t>تلاوة بالنطق أو بالإشارة بدقة </a:t>
            </a:r>
            <a:r>
              <a:rPr lang="ar-LB" sz="2000" dirty="0" smtClean="0">
                <a:latin typeface="Gill Sans Nova Cond Lt" panose="020B0306020104020203" pitchFamily="34" charset="0"/>
                <a:sym typeface="Gill Sans"/>
              </a:rPr>
              <a:t>نصّ متتالٍ خاص </a:t>
            </a:r>
            <a:r>
              <a:rPr lang="ar-LB" sz="2000" dirty="0">
                <a:latin typeface="Gill Sans Nova Cond Lt" panose="020B0306020104020203" pitchFamily="34" charset="0"/>
                <a:sym typeface="Gill Sans"/>
              </a:rPr>
              <a:t>بالصف 3، وبسرعة </a:t>
            </a:r>
            <a:r>
              <a:rPr lang="ar-LB" sz="2000" dirty="0" smtClean="0">
                <a:latin typeface="Gill Sans Nova Cond Lt" panose="020B0306020104020203" pitchFamily="34" charset="0"/>
                <a:sym typeface="Gill Sans"/>
              </a:rPr>
              <a:t>تتخطى معايير </a:t>
            </a:r>
            <a:r>
              <a:rPr lang="ar-LB" sz="2000" dirty="0">
                <a:latin typeface="Gill Sans Nova Cond Lt" panose="020B0306020104020203" pitchFamily="34" charset="0"/>
                <a:sym typeface="Gill Sans"/>
              </a:rPr>
              <a:t>البلد المعين </a:t>
            </a:r>
            <a:r>
              <a:rPr lang="ar-LB" sz="2000" dirty="0" smtClean="0">
                <a:latin typeface="Gill Sans Nova Cond Lt" panose="020B0306020104020203" pitchFamily="34" charset="0"/>
                <a:sym typeface="Gill Sans"/>
              </a:rPr>
              <a:t>الدنيا للطلاقة </a:t>
            </a:r>
            <a:r>
              <a:rPr lang="ar-LB" sz="2000" dirty="0">
                <a:latin typeface="Gill Sans Nova Cond Lt" panose="020B0306020104020203" pitchFamily="34" charset="0"/>
                <a:sym typeface="Gill Sans"/>
              </a:rPr>
              <a:t>باللغة التي يجري فيها </a:t>
            </a:r>
            <a:r>
              <a:rPr lang="ar-LB" sz="2000" dirty="0" smtClean="0">
                <a:latin typeface="Gill Sans Nova Cond Lt" panose="020B0306020104020203" pitchFamily="34" charset="0"/>
                <a:sym typeface="Gill Sans"/>
              </a:rPr>
              <a:t>التقييم.</a:t>
            </a:r>
            <a:r>
              <a:rPr lang="ar-LB" sz="2000" b="1" i="0" u="none" strike="noStrike" cap="none" dirty="0" smtClean="0">
                <a:solidFill>
                  <a:srgbClr val="000000"/>
                </a:solidFill>
                <a:latin typeface="Gill Sans"/>
                <a:ea typeface="Gill Sans"/>
                <a:cs typeface="Gill Sans"/>
                <a:sym typeface="Gill Sans"/>
              </a:rPr>
              <a:t> </a:t>
            </a:r>
            <a:endParaRPr sz="1400" b="0" i="0" u="none" strike="noStrike" cap="none" dirty="0">
              <a:solidFill>
                <a:srgbClr val="000000"/>
              </a:solidFill>
              <a:latin typeface="Arial"/>
              <a:ea typeface="Arial"/>
              <a:cs typeface="Arial"/>
              <a:sym typeface="Arial"/>
            </a:endParaRPr>
          </a:p>
        </p:txBody>
      </p:sp>
      <p:sp>
        <p:nvSpPr>
          <p:cNvPr id="1555" name="Google Shape;1555;gadaf0ff14e_0_1376"/>
          <p:cNvSpPr txBox="1"/>
          <p:nvPr/>
        </p:nvSpPr>
        <p:spPr>
          <a:xfrm>
            <a:off x="468155" y="2856865"/>
            <a:ext cx="5029200" cy="1449300"/>
          </a:xfrm>
          <a:prstGeom prst="rect">
            <a:avLst/>
          </a:prstGeom>
          <a:solidFill>
            <a:schemeClr val="lt1"/>
          </a:solidFill>
          <a:ln>
            <a:noFill/>
          </a:ln>
        </p:spPr>
        <p:txBody>
          <a:bodyPr spcFirstLastPara="1" wrap="square" lIns="91425" tIns="91425" rIns="91425" bIns="91425" anchor="t" anchorCtr="0">
            <a:noAutofit/>
          </a:bodyPr>
          <a:lstStyle/>
          <a:p>
            <a:pPr lvl="0" algn="r" rtl="1">
              <a:buSzPts val="2000"/>
            </a:pPr>
            <a:r>
              <a:rPr lang="ar-LB" sz="2000" b="1" dirty="0">
                <a:latin typeface="Gill Sans"/>
                <a:ea typeface="Gill Sans"/>
                <a:cs typeface="Gill Sans"/>
                <a:sym typeface="Gill Sans"/>
              </a:rPr>
              <a:t>ما الذي يجعل البند سهلاً أو صعبًا</a:t>
            </a:r>
            <a:r>
              <a:rPr lang="ar-LB" sz="2000" b="1" dirty="0" smtClean="0">
                <a:latin typeface="Gill Sans"/>
                <a:ea typeface="Gill Sans"/>
                <a:cs typeface="Gill Sans"/>
                <a:sym typeface="Gill Sans"/>
              </a:rPr>
              <a:t>؟ </a:t>
            </a:r>
            <a:r>
              <a:rPr lang="ar-LB" sz="2000" dirty="0" smtClean="0">
                <a:latin typeface="Gill Sans"/>
                <a:ea typeface="Gill Sans"/>
                <a:cs typeface="Gill Sans"/>
                <a:sym typeface="Gill Sans"/>
              </a:rPr>
              <a:t>إنّه سهل لأنّها كلمة بسيطة وقصيرة، تتبع قواعد الإملاء المعيارية؛ قد تكون صعبة في حال لم تكن اسمًا .</a:t>
            </a:r>
            <a:endParaRPr sz="2000" b="0" i="0" u="none" strike="noStrike" cap="none" dirty="0">
              <a:solidFill>
                <a:srgbClr val="000000"/>
              </a:solidFill>
              <a:latin typeface="Gill Sans"/>
              <a:ea typeface="Gill Sans"/>
              <a:cs typeface="Gill Sans"/>
              <a:sym typeface="Gill Sans"/>
            </a:endParaRPr>
          </a:p>
        </p:txBody>
      </p:sp>
      <p:sp>
        <p:nvSpPr>
          <p:cNvPr id="1556" name="Google Shape;1556;gadaf0ff14e_0_1376"/>
          <p:cNvSpPr txBox="1">
            <a:spLocks noGrp="1"/>
          </p:cNvSpPr>
          <p:nvPr>
            <p:ph type="title"/>
          </p:nvPr>
        </p:nvSpPr>
        <p:spPr>
          <a:xfrm>
            <a:off x="609600" y="836878"/>
            <a:ext cx="10871200" cy="580760"/>
          </a:xfrm>
          <a:prstGeom prst="rect">
            <a:avLst/>
          </a:prstGeom>
          <a:noFill/>
          <a:ln>
            <a:noFill/>
          </a:ln>
        </p:spPr>
        <p:txBody>
          <a:bodyPr spcFirstLastPara="1" wrap="square" lIns="91425" tIns="45700" rIns="91425" bIns="45700" anchor="b" anchorCtr="0">
            <a:spAutoFit/>
          </a:bodyPr>
          <a:lstStyle/>
          <a:p>
            <a:pPr lvl="0" algn="r" rtl="1"/>
            <a:r>
              <a:rPr lang="ar-LB" b="1" dirty="0">
                <a:latin typeface="Simplified Arabic" panose="02020603050405020304" pitchFamily="18" charset="-78"/>
                <a:cs typeface="Simplified Arabic" panose="02020603050405020304" pitchFamily="18" charset="-78"/>
              </a:rPr>
              <a:t>مطابقة البنود مع مستويات الكفاءة العالمية وأدوات وصف الكفاءة العالمية</a:t>
            </a:r>
            <a:endParaRPr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1561"/>
        <p:cNvGrpSpPr/>
        <p:nvPr/>
      </p:nvGrpSpPr>
      <p:grpSpPr>
        <a:xfrm>
          <a:off x="0" y="0"/>
          <a:ext cx="0" cy="0"/>
          <a:chOff x="0" y="0"/>
          <a:chExt cx="0" cy="0"/>
        </a:xfrm>
      </p:grpSpPr>
      <p:sp>
        <p:nvSpPr>
          <p:cNvPr id="1562" name="Google Shape;1562;ga5b09a2ba6_0_88"/>
          <p:cNvSpPr txBox="1">
            <a:spLocks noGrp="1"/>
          </p:cNvSpPr>
          <p:nvPr>
            <p:ph type="title"/>
          </p:nvPr>
        </p:nvSpPr>
        <p:spPr>
          <a:xfrm>
            <a:off x="609600" y="836878"/>
            <a:ext cx="10871200" cy="580760"/>
          </a:xfrm>
          <a:prstGeom prst="rect">
            <a:avLst/>
          </a:prstGeom>
          <a:noFill/>
          <a:ln>
            <a:noFill/>
          </a:ln>
        </p:spPr>
        <p:txBody>
          <a:bodyPr spcFirstLastPara="1" wrap="square" lIns="91425" tIns="45700" rIns="91425" bIns="45700" anchor="b" anchorCtr="0">
            <a:spAutoFit/>
          </a:bodyPr>
          <a:lstStyle/>
          <a:p>
            <a:pPr lvl="0" algn="r" rtl="1"/>
            <a:r>
              <a:rPr lang="ar-LB" b="1" dirty="0">
                <a:latin typeface="Simplified Arabic" panose="02020603050405020304" pitchFamily="18" charset="-78"/>
                <a:cs typeface="Simplified Arabic" panose="02020603050405020304" pitchFamily="18" charset="-78"/>
              </a:rPr>
              <a:t>مطابقة البنود مع مستويات الكفاءة العالمية وأدوات وصف الكفاءة العالمية</a:t>
            </a:r>
            <a:endParaRPr dirty="0"/>
          </a:p>
        </p:txBody>
      </p:sp>
      <p:sp>
        <p:nvSpPr>
          <p:cNvPr id="1563" name="Google Shape;1563;ga5b09a2ba6_0_88"/>
          <p:cNvSpPr txBox="1">
            <a:spLocks noGrp="1"/>
          </p:cNvSpPr>
          <p:nvPr>
            <p:ph type="body" idx="1"/>
          </p:nvPr>
        </p:nvSpPr>
        <p:spPr>
          <a:xfrm>
            <a:off x="609600" y="1268731"/>
            <a:ext cx="10871200" cy="4419599"/>
          </a:xfrm>
          <a:prstGeom prst="rect">
            <a:avLst/>
          </a:prstGeom>
          <a:noFill/>
          <a:ln>
            <a:noFill/>
          </a:ln>
        </p:spPr>
        <p:txBody>
          <a:bodyPr spcFirstLastPara="1" wrap="square" lIns="91425" tIns="45700" rIns="91425" bIns="45700" anchor="t" anchorCtr="0">
            <a:normAutofit/>
          </a:bodyPr>
          <a:lstStyle/>
          <a:p>
            <a:pPr marL="94234" lvl="0" indent="0" algn="r" rtl="1">
              <a:buNone/>
            </a:pPr>
            <a:r>
              <a:rPr lang="ar-LB" dirty="0"/>
              <a:t>يتطابق البند مع بيان المعارف و/او المهارات من الصف 3 هذا، ومستويى الكفاءة العالمي التحقيق الجزئي أداة وصف الكفاءة العالمية (معيار الأداء)</a:t>
            </a:r>
          </a:p>
        </p:txBody>
      </p:sp>
      <p:sp>
        <p:nvSpPr>
          <p:cNvPr id="1564" name="Google Shape;1564;ga5b09a2ba6_0_88"/>
          <p:cNvSpPr/>
          <p:nvPr/>
        </p:nvSpPr>
        <p:spPr>
          <a:xfrm>
            <a:off x="609600" y="595105"/>
            <a:ext cx="670200" cy="692400"/>
          </a:xfrm>
          <a:prstGeom prst="plus">
            <a:avLst>
              <a:gd name="adj" fmla="val 25000"/>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5" name="Google Shape;1565;ga5b09a2ba6_0_88"/>
          <p:cNvSpPr/>
          <p:nvPr/>
        </p:nvSpPr>
        <p:spPr>
          <a:xfrm>
            <a:off x="296705" y="4086490"/>
            <a:ext cx="5545200" cy="2522400"/>
          </a:xfrm>
          <a:prstGeom prst="rect">
            <a:avLst/>
          </a:prstGeom>
          <a:solidFill>
            <a:schemeClr val="lt1"/>
          </a:solidFill>
          <a:ln>
            <a:noFill/>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rgbClr val="000000"/>
              </a:buClr>
              <a:buSzPts val="2000"/>
              <a:buFont typeface="Arial"/>
              <a:buNone/>
            </a:pPr>
            <a:r>
              <a:rPr lang="ar-LB" sz="2000" b="1" i="0" u="none" strike="noStrike" cap="none" dirty="0" smtClean="0">
                <a:solidFill>
                  <a:srgbClr val="000000"/>
                </a:solidFill>
                <a:latin typeface="Gill Sans"/>
                <a:ea typeface="Gill Sans"/>
                <a:cs typeface="Gill Sans"/>
                <a:sym typeface="Gill Sans"/>
              </a:rPr>
              <a:t>المجال: </a:t>
            </a:r>
            <a:r>
              <a:rPr lang="ar-LB" sz="2000" i="0" u="none" strike="noStrike" cap="none" dirty="0" smtClean="0">
                <a:solidFill>
                  <a:srgbClr val="000000"/>
                </a:solidFill>
                <a:latin typeface="Gill Sans"/>
                <a:ea typeface="Gill Sans"/>
                <a:cs typeface="Gill Sans"/>
                <a:sym typeface="Gill Sans"/>
              </a:rPr>
              <a:t>الفهم القرائي (فهم النص)</a:t>
            </a:r>
          </a:p>
          <a:p>
            <a:pPr marL="0" marR="0" lvl="0" indent="0" algn="r" rtl="1">
              <a:lnSpc>
                <a:spcPct val="100000"/>
              </a:lnSpc>
              <a:spcBef>
                <a:spcPts val="0"/>
              </a:spcBef>
              <a:spcAft>
                <a:spcPts val="0"/>
              </a:spcAft>
              <a:buClr>
                <a:srgbClr val="000000"/>
              </a:buClr>
              <a:buSzPts val="2000"/>
              <a:buFont typeface="Arial"/>
              <a:buNone/>
            </a:pPr>
            <a:r>
              <a:rPr lang="ar-LB" sz="2000" b="1" dirty="0" smtClean="0">
                <a:latin typeface="Gill Sans"/>
                <a:ea typeface="Gill Sans"/>
                <a:cs typeface="Gill Sans"/>
                <a:sym typeface="Gill Sans"/>
              </a:rPr>
              <a:t>الناتج: </a:t>
            </a:r>
            <a:r>
              <a:rPr lang="ar-LB" sz="2000" dirty="0" smtClean="0">
                <a:latin typeface="Gill Sans"/>
                <a:ea typeface="Gill Sans"/>
                <a:cs typeface="Gill Sans"/>
                <a:sym typeface="Gill Sans"/>
              </a:rPr>
              <a:t>تفسير المعلومات</a:t>
            </a:r>
          </a:p>
          <a:p>
            <a:pPr algn="r" rtl="1">
              <a:buSzPts val="2000"/>
            </a:pPr>
            <a:r>
              <a:rPr lang="ar-LB" sz="2000" b="1" i="0" u="none" strike="noStrike" cap="none" dirty="0" smtClean="0">
                <a:solidFill>
                  <a:srgbClr val="000000"/>
                </a:solidFill>
                <a:latin typeface="Gill Sans"/>
                <a:ea typeface="Gill Sans"/>
                <a:cs typeface="Gill Sans"/>
                <a:sym typeface="Gill Sans"/>
              </a:rPr>
              <a:t>الناتج الفرعي: </a:t>
            </a:r>
            <a:r>
              <a:rPr lang="ar-SA" sz="2000" dirty="0"/>
              <a:t>القيام باستدلالات في نصّ خاص بالمستوى الصفّي </a:t>
            </a:r>
            <a:endParaRPr lang="ar-LB" sz="2000" dirty="0" smtClean="0"/>
          </a:p>
          <a:p>
            <a:pPr algn="r" rtl="1">
              <a:buSzPts val="2000"/>
            </a:pPr>
            <a:r>
              <a:rPr lang="ar-SA" sz="2000" dirty="0" smtClean="0"/>
              <a:t>المعنيّ</a:t>
            </a:r>
            <a:endParaRPr lang="ar-LB" sz="2000" b="1" dirty="0" smtClean="0"/>
          </a:p>
          <a:p>
            <a:pPr algn="just" rtl="1">
              <a:buSzPts val="2000"/>
            </a:pPr>
            <a:r>
              <a:rPr lang="ar-LB" sz="2000" b="1" dirty="0" smtClean="0"/>
              <a:t>المعرفة أو المهارة:</a:t>
            </a:r>
            <a:r>
              <a:rPr lang="ar-LB" sz="2000" dirty="0" smtClean="0"/>
              <a:t> </a:t>
            </a:r>
            <a:r>
              <a:rPr lang="ar-SA" sz="2000" dirty="0"/>
              <a:t>القيام باستدلالات </a:t>
            </a:r>
            <a:r>
              <a:rPr lang="ar-LB" sz="2000" dirty="0" smtClean="0"/>
              <a:t>بسيطة </a:t>
            </a:r>
            <a:r>
              <a:rPr lang="ar-SA" sz="2000" dirty="0" smtClean="0"/>
              <a:t>في </a:t>
            </a:r>
            <a:r>
              <a:rPr lang="ar-SA" sz="2000" dirty="0"/>
              <a:t>نصّ خاص بالمستوى الصفّي </a:t>
            </a:r>
            <a:r>
              <a:rPr lang="ar-SA" sz="2000" dirty="0" smtClean="0"/>
              <a:t>المعنيّ</a:t>
            </a:r>
            <a:r>
              <a:rPr lang="ar-LB" sz="2000" dirty="0" smtClean="0"/>
              <a:t> بربط </a:t>
            </a:r>
            <a:r>
              <a:rPr lang="ar-SA" sz="2000" dirty="0" smtClean="0"/>
              <a:t>أجزاء </a:t>
            </a:r>
            <a:r>
              <a:rPr lang="ar-SA" sz="2000" dirty="0"/>
              <a:t>من معلومات صريحة و/أو </a:t>
            </a:r>
            <a:r>
              <a:rPr lang="ar-SA" sz="2000" dirty="0" smtClean="0"/>
              <a:t>ضمنية</a:t>
            </a:r>
            <a:r>
              <a:rPr lang="ar-LB" sz="2000" b="0" i="0" u="none" strike="noStrike" cap="none" dirty="0" smtClean="0">
                <a:solidFill>
                  <a:srgbClr val="000000"/>
                </a:solidFill>
                <a:latin typeface="Gill Sans"/>
                <a:ea typeface="Gill Sans"/>
                <a:cs typeface="Gill Sans"/>
                <a:sym typeface="Gill Sans"/>
              </a:rPr>
              <a:t> موجودة في النص</a:t>
            </a:r>
            <a:endParaRPr sz="2000" b="1" i="0" u="none" strike="sngStrike" cap="none" dirty="0">
              <a:solidFill>
                <a:srgbClr val="000000"/>
              </a:solidFill>
              <a:latin typeface="Gill Sans"/>
              <a:ea typeface="Gill Sans"/>
              <a:cs typeface="Gill Sans"/>
              <a:sym typeface="Gill Sans"/>
            </a:endParaRPr>
          </a:p>
        </p:txBody>
      </p:sp>
      <p:sp>
        <p:nvSpPr>
          <p:cNvPr id="1566" name="Google Shape;1566;ga5b09a2ba6_0_88"/>
          <p:cNvSpPr/>
          <p:nvPr/>
        </p:nvSpPr>
        <p:spPr>
          <a:xfrm>
            <a:off x="296705" y="2208065"/>
            <a:ext cx="5545200" cy="523200"/>
          </a:xfrm>
          <a:prstGeom prst="rect">
            <a:avLst/>
          </a:prstGeom>
          <a:solidFill>
            <a:schemeClr val="lt1"/>
          </a:solidFill>
          <a:ln>
            <a:noFill/>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rgbClr val="000000"/>
              </a:buClr>
              <a:buSzPts val="2000"/>
              <a:buFont typeface="Arial"/>
              <a:buNone/>
            </a:pPr>
            <a:r>
              <a:rPr lang="ar-LB" sz="2000" b="1" i="0" u="none" strike="noStrike" cap="none" dirty="0" smtClean="0">
                <a:solidFill>
                  <a:srgbClr val="000000"/>
                </a:solidFill>
                <a:latin typeface="Gill Sans"/>
                <a:ea typeface="Gill Sans"/>
                <a:cs typeface="Gill Sans"/>
                <a:sym typeface="Gill Sans"/>
              </a:rPr>
              <a:t>البند: </a:t>
            </a:r>
            <a:r>
              <a:rPr lang="ar-LB" sz="2000" i="0" u="none" strike="noStrike" cap="none" dirty="0" smtClean="0">
                <a:solidFill>
                  <a:srgbClr val="000000"/>
                </a:solidFill>
                <a:latin typeface="Gill Sans"/>
                <a:ea typeface="Gill Sans"/>
                <a:cs typeface="Gill Sans"/>
                <a:sym typeface="Gill Sans"/>
              </a:rPr>
              <a:t>لماذا عاد الكلب؟</a:t>
            </a:r>
            <a:endParaRPr sz="2000" b="1" i="0" u="none" strike="sngStrike" cap="none" dirty="0">
              <a:solidFill>
                <a:srgbClr val="000000"/>
              </a:solidFill>
              <a:latin typeface="Gill Sans"/>
              <a:ea typeface="Gill Sans"/>
              <a:cs typeface="Gill Sans"/>
              <a:sym typeface="Gill Sans"/>
            </a:endParaRPr>
          </a:p>
        </p:txBody>
      </p:sp>
      <p:sp>
        <p:nvSpPr>
          <p:cNvPr id="1567" name="Google Shape;1567;ga5b09a2ba6_0_88"/>
          <p:cNvSpPr/>
          <p:nvPr/>
        </p:nvSpPr>
        <p:spPr>
          <a:xfrm>
            <a:off x="5969775" y="2208065"/>
            <a:ext cx="5905995" cy="4400700"/>
          </a:xfrm>
          <a:prstGeom prst="rect">
            <a:avLst/>
          </a:prstGeom>
          <a:solidFill>
            <a:schemeClr val="lt1"/>
          </a:solidFill>
          <a:ln>
            <a:noFill/>
          </a:ln>
        </p:spPr>
        <p:txBody>
          <a:bodyPr spcFirstLastPara="1" wrap="square" lIns="91425" tIns="45700" rIns="91425" bIns="45700" anchor="t" anchorCtr="0">
            <a:noAutofit/>
          </a:bodyPr>
          <a:lstStyle/>
          <a:p>
            <a:pPr lvl="0" algn="r" rtl="1">
              <a:buSzPts val="2000"/>
            </a:pPr>
            <a:r>
              <a:rPr lang="en-US" sz="2000" b="1" dirty="0">
                <a:latin typeface="Gill Sans"/>
                <a:ea typeface="Gill Sans"/>
                <a:cs typeface="Gill Sans"/>
                <a:sym typeface="Gill Sans"/>
              </a:rPr>
              <a:t>GPL </a:t>
            </a:r>
            <a:r>
              <a:rPr lang="ar-LB" sz="2000" b="1" dirty="0">
                <a:latin typeface="Gill Sans"/>
                <a:ea typeface="Gill Sans"/>
                <a:cs typeface="Gill Sans"/>
                <a:sym typeface="Gill Sans"/>
              </a:rPr>
              <a:t> و</a:t>
            </a:r>
            <a:r>
              <a:rPr lang="en-US" sz="2000" b="1" dirty="0">
                <a:latin typeface="Gill Sans"/>
                <a:ea typeface="Gill Sans"/>
                <a:cs typeface="Gill Sans"/>
                <a:sym typeface="Gill Sans"/>
              </a:rPr>
              <a:t> GPD</a:t>
            </a:r>
            <a:r>
              <a:rPr lang="ar-LB" sz="2000" b="1" dirty="0">
                <a:latin typeface="Gill Sans"/>
                <a:ea typeface="Gill Sans"/>
                <a:cs typeface="Gill Sans"/>
                <a:sym typeface="Gill Sans"/>
              </a:rPr>
              <a:t> (معيار الأداء):</a:t>
            </a:r>
            <a:endParaRPr lang="ar-LB" sz="2000" b="1" dirty="0" smtClean="0">
              <a:latin typeface="Gill Sans"/>
              <a:ea typeface="Gill Sans"/>
              <a:cs typeface="Gill Sans"/>
              <a:sym typeface="Gill Sans"/>
            </a:endParaRPr>
          </a:p>
          <a:p>
            <a:pPr lvl="0">
              <a:buSzPts val="2000"/>
            </a:pPr>
            <a:endParaRPr lang="ar-LB" sz="2000" b="1" i="0" u="none" strike="noStrike" cap="none" dirty="0">
              <a:solidFill>
                <a:srgbClr val="000000"/>
              </a:solidFill>
              <a:latin typeface="Gill Sans"/>
              <a:ea typeface="Gill Sans"/>
              <a:cs typeface="Gill Sans"/>
              <a:sym typeface="Gill Sans"/>
            </a:endParaRPr>
          </a:p>
          <a:p>
            <a:pPr lvl="0" algn="r" rtl="1">
              <a:buSzPts val="2000"/>
            </a:pPr>
            <a:r>
              <a:rPr lang="ar-LB" sz="2000" b="1" i="0" u="none" strike="noStrike" cap="none" dirty="0" smtClean="0">
                <a:solidFill>
                  <a:srgbClr val="000000"/>
                </a:solidFill>
                <a:latin typeface="Gill Sans"/>
                <a:ea typeface="Gill Sans"/>
                <a:cs typeface="Gill Sans"/>
                <a:sym typeface="Gill Sans"/>
              </a:rPr>
              <a:t>يحقق جزئيًّا: </a:t>
            </a:r>
            <a:r>
              <a:rPr lang="ar-SA" sz="2000" dirty="0"/>
              <a:t>القيام باستدلالات </a:t>
            </a:r>
            <a:r>
              <a:rPr lang="ar-LB" sz="2000" dirty="0"/>
              <a:t>بسيطة </a:t>
            </a:r>
            <a:r>
              <a:rPr lang="ar-SA" sz="2000" dirty="0"/>
              <a:t>في نصّ خاص بالمستوى الصفّي المعنيّ</a:t>
            </a:r>
            <a:r>
              <a:rPr lang="ar-LB" sz="2000" dirty="0"/>
              <a:t> بربط </a:t>
            </a:r>
            <a:r>
              <a:rPr lang="ar-LB" sz="2000" dirty="0" smtClean="0"/>
              <a:t>جزئين</a:t>
            </a:r>
            <a:r>
              <a:rPr lang="ar-SA" sz="2000" dirty="0" smtClean="0"/>
              <a:t> </a:t>
            </a:r>
            <a:r>
              <a:rPr lang="ar-SA" sz="2000" dirty="0"/>
              <a:t>من معلومات </a:t>
            </a:r>
            <a:r>
              <a:rPr lang="ar-SA" sz="2000" dirty="0" smtClean="0"/>
              <a:t>صريحة</a:t>
            </a:r>
            <a:r>
              <a:rPr lang="ar-LB" sz="2000" dirty="0" smtClean="0"/>
              <a:t> في جمل متعاقبة عندما تغيب المعلومات المتنافسة. ويحصل هذا عادةً كردّ على سؤال «لماذا» أو «كيف». (أنظر البنود الأمثلة في الملحق ج). </a:t>
            </a:r>
          </a:p>
          <a:p>
            <a:pPr marL="0" marR="0" lvl="0" indent="0" algn="r" rtl="1">
              <a:lnSpc>
                <a:spcPct val="100000"/>
              </a:lnSpc>
              <a:spcBef>
                <a:spcPts val="600"/>
              </a:spcBef>
              <a:spcAft>
                <a:spcPts val="0"/>
              </a:spcAft>
              <a:buClr>
                <a:srgbClr val="000000"/>
              </a:buClr>
              <a:buSzPts val="2000"/>
              <a:buFont typeface="Arial"/>
              <a:buNone/>
            </a:pPr>
            <a:r>
              <a:rPr lang="ar-LB" sz="2000" b="1" i="0" u="none" strike="noStrike" cap="none" dirty="0" smtClean="0">
                <a:solidFill>
                  <a:srgbClr val="000000"/>
                </a:solidFill>
                <a:latin typeface="Gill Sans"/>
                <a:ea typeface="Gill Sans"/>
                <a:cs typeface="Gill Sans"/>
                <a:sym typeface="Gill Sans"/>
              </a:rPr>
              <a:t>يحقق: </a:t>
            </a:r>
            <a:r>
              <a:rPr lang="ar-LB" sz="2000" i="0" u="none" strike="noStrike" cap="none" dirty="0" smtClean="0">
                <a:solidFill>
                  <a:srgbClr val="000000"/>
                </a:solidFill>
                <a:latin typeface="Gill Sans"/>
                <a:ea typeface="Gill Sans"/>
                <a:cs typeface="Gill Sans"/>
                <a:sym typeface="Gill Sans"/>
              </a:rPr>
              <a:t>... عندما تكون المعلومات المتنافسة محدودة...</a:t>
            </a:r>
          </a:p>
          <a:p>
            <a:pPr marL="0" marR="0" lvl="0" indent="0" algn="l" rtl="0">
              <a:lnSpc>
                <a:spcPct val="100000"/>
              </a:lnSpc>
              <a:spcBef>
                <a:spcPts val="600"/>
              </a:spcBef>
              <a:spcAft>
                <a:spcPts val="0"/>
              </a:spcAft>
              <a:buClr>
                <a:srgbClr val="000000"/>
              </a:buClr>
              <a:buSzPts val="2000"/>
              <a:buFont typeface="Arial"/>
              <a:buNone/>
            </a:pPr>
            <a:endParaRPr lang="ar-LB" sz="2000" b="1" i="0" u="none" strike="noStrike" cap="none" dirty="0" smtClean="0">
              <a:solidFill>
                <a:srgbClr val="000000"/>
              </a:solidFill>
              <a:highlight>
                <a:srgbClr val="F4CCCC"/>
              </a:highlight>
              <a:latin typeface="Gill Sans"/>
              <a:ea typeface="Gill Sans"/>
              <a:cs typeface="Gill Sans"/>
              <a:sym typeface="Gill Sans"/>
            </a:endParaRPr>
          </a:p>
          <a:p>
            <a:pPr marL="0" marR="0" lvl="0" indent="0" algn="just" rtl="1">
              <a:lnSpc>
                <a:spcPct val="100000"/>
              </a:lnSpc>
              <a:spcBef>
                <a:spcPts val="600"/>
              </a:spcBef>
              <a:spcAft>
                <a:spcPts val="0"/>
              </a:spcAft>
              <a:buClr>
                <a:srgbClr val="000000"/>
              </a:buClr>
              <a:buSzPts val="2000"/>
              <a:buFont typeface="Arial"/>
              <a:buNone/>
            </a:pPr>
            <a:r>
              <a:rPr lang="ar-LB" sz="2000" b="1" dirty="0" smtClean="0">
                <a:highlight>
                  <a:srgbClr val="F4CCCC"/>
                </a:highlight>
                <a:latin typeface="Gill Sans"/>
                <a:ea typeface="Gill Sans"/>
                <a:cs typeface="Gill Sans"/>
                <a:sym typeface="Gill Sans"/>
              </a:rPr>
              <a:t>يتخطّى: </a:t>
            </a:r>
            <a:r>
              <a:rPr lang="ar-LB" sz="2000" dirty="0" smtClean="0">
                <a:highlight>
                  <a:srgbClr val="F4CCCC"/>
                </a:highlight>
                <a:latin typeface="Gill Sans"/>
                <a:ea typeface="Gill Sans"/>
                <a:cs typeface="Gill Sans"/>
                <a:sym typeface="Gill Sans"/>
              </a:rPr>
              <a:t>في مقطع أو أكثر عندما تكون المسافة أكبر بين أجزاء المعلومات التي تحتاج إلى أن تربط و/أو الكثير من المعلومات المتنافسة...</a:t>
            </a:r>
            <a:r>
              <a:rPr lang="en-US" sz="2000" b="0" i="0" u="none" strike="noStrike" cap="none" dirty="0" smtClean="0">
                <a:solidFill>
                  <a:srgbClr val="000000"/>
                </a:solidFill>
                <a:highlight>
                  <a:srgbClr val="F4CCCC"/>
                </a:highlight>
                <a:latin typeface="Gill Sans"/>
                <a:ea typeface="Gill Sans"/>
                <a:cs typeface="Gill Sans"/>
                <a:sym typeface="Gill Sans"/>
              </a:rPr>
              <a:t>”</a:t>
            </a:r>
            <a:endParaRPr sz="2000" b="0" i="0" u="none" strike="noStrike" cap="none" dirty="0">
              <a:solidFill>
                <a:srgbClr val="000000"/>
              </a:solidFill>
              <a:highlight>
                <a:srgbClr val="F4CCCC"/>
              </a:highlight>
              <a:latin typeface="Arial"/>
              <a:ea typeface="Arial"/>
              <a:cs typeface="Arial"/>
              <a:sym typeface="Arial"/>
            </a:endParaRPr>
          </a:p>
        </p:txBody>
      </p:sp>
      <p:sp>
        <p:nvSpPr>
          <p:cNvPr id="1568" name="Google Shape;1568;ga5b09a2ba6_0_88"/>
          <p:cNvSpPr txBox="1"/>
          <p:nvPr/>
        </p:nvSpPr>
        <p:spPr>
          <a:xfrm>
            <a:off x="296705" y="2844127"/>
            <a:ext cx="5545200" cy="1129500"/>
          </a:xfrm>
          <a:prstGeom prst="rect">
            <a:avLst/>
          </a:prstGeom>
          <a:solidFill>
            <a:schemeClr val="lt1"/>
          </a:solidFill>
          <a:ln>
            <a:noFill/>
          </a:ln>
        </p:spPr>
        <p:txBody>
          <a:bodyPr spcFirstLastPara="1" wrap="square" lIns="91425" tIns="91425" rIns="91425" bIns="91425" anchor="t" anchorCtr="0">
            <a:noAutofit/>
          </a:bodyPr>
          <a:lstStyle/>
          <a:p>
            <a:pPr lvl="0" algn="r" rtl="1">
              <a:buSzPts val="2000"/>
            </a:pPr>
            <a:r>
              <a:rPr lang="ar-LB" sz="2000" b="1" dirty="0">
                <a:latin typeface="Gill Sans"/>
                <a:ea typeface="Gill Sans"/>
                <a:cs typeface="Gill Sans"/>
                <a:sym typeface="Gill Sans"/>
              </a:rPr>
              <a:t>ما الذي يجعل البند سهلاً أو صعبًا</a:t>
            </a:r>
            <a:r>
              <a:rPr lang="ar-LB" sz="2000" b="1" dirty="0" smtClean="0">
                <a:latin typeface="Gill Sans"/>
                <a:ea typeface="Gill Sans"/>
                <a:cs typeface="Gill Sans"/>
                <a:sym typeface="Gill Sans"/>
              </a:rPr>
              <a:t>؟ </a:t>
            </a:r>
            <a:r>
              <a:rPr lang="ar-LB" sz="2000" dirty="0" smtClean="0">
                <a:latin typeface="Gill Sans"/>
                <a:ea typeface="Gill Sans"/>
                <a:cs typeface="Gill Sans"/>
                <a:sym typeface="Gill Sans"/>
              </a:rPr>
              <a:t>هو صعب لأنّه ثمة مساحة بين المفتاحين، وقد تكون أسباب أخرى دفعت الكلب إلى العودة. </a:t>
            </a:r>
            <a:endParaRPr sz="2000" b="0" i="0" u="none" strike="noStrike" cap="none" dirty="0">
              <a:solidFill>
                <a:srgbClr val="000000"/>
              </a:solidFill>
              <a:latin typeface="Gill Sans"/>
              <a:ea typeface="Gill Sans"/>
              <a:cs typeface="Gill Sans"/>
              <a:sym typeface="Gill Sans"/>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6991A4-9D34-4F22-BD88-5411F7942DD5}"/>
              </a:ext>
            </a:extLst>
          </p:cNvPr>
          <p:cNvSpPr>
            <a:spLocks noGrp="1"/>
          </p:cNvSpPr>
          <p:nvPr>
            <p:ph type="title"/>
          </p:nvPr>
        </p:nvSpPr>
        <p:spPr>
          <a:xfrm>
            <a:off x="838200" y="365125"/>
            <a:ext cx="10515600" cy="5472967"/>
          </a:xfrm>
        </p:spPr>
        <p:txBody>
          <a:bodyPr>
            <a:normAutofit/>
          </a:bodyPr>
          <a:lstStyle/>
          <a:p>
            <a:pPr algn="ctr" rtl="1"/>
            <a:r>
              <a:rPr lang="ar-LB" dirty="0" smtClean="0"/>
              <a:t>المحاضرة 9</a:t>
            </a:r>
            <a:br>
              <a:rPr lang="ar-LB" dirty="0" smtClean="0"/>
            </a:br>
            <a:r>
              <a:rPr lang="ar-LB" dirty="0"/>
              <a:t/>
            </a:r>
            <a:br>
              <a:rPr lang="ar-LB" dirty="0"/>
            </a:br>
            <a:r>
              <a:rPr lang="ar-LB" dirty="0" smtClean="0"/>
              <a:t>يخوض أعضاء الهيئة مهمّة المطابقة</a:t>
            </a:r>
            <a:endParaRPr lang="en-US" dirty="0"/>
          </a:p>
        </p:txBody>
      </p:sp>
    </p:spTree>
    <p:extLst>
      <p:ext uri="{BB962C8B-B14F-4D97-AF65-F5344CB8AC3E}">
        <p14:creationId xmlns:p14="http://schemas.microsoft.com/office/powerpoint/2010/main" val="85141907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1219"/>
        <p:cNvGrpSpPr/>
        <p:nvPr/>
      </p:nvGrpSpPr>
      <p:grpSpPr>
        <a:xfrm>
          <a:off x="0" y="0"/>
          <a:ext cx="0" cy="0"/>
          <a:chOff x="0" y="0"/>
          <a:chExt cx="0" cy="0"/>
        </a:xfrm>
      </p:grpSpPr>
      <p:sp>
        <p:nvSpPr>
          <p:cNvPr id="1220" name="Google Shape;1220;g9c7fbe508c_0_1708"/>
          <p:cNvSpPr txBox="1">
            <a:spLocks noGrp="1"/>
          </p:cNvSpPr>
          <p:nvPr>
            <p:ph type="ctrTitle"/>
          </p:nvPr>
        </p:nvSpPr>
        <p:spPr>
          <a:prstGeom prst="rect">
            <a:avLst/>
          </a:prstGeom>
          <a:noFill/>
          <a:ln>
            <a:noFill/>
          </a:ln>
        </p:spPr>
        <p:txBody>
          <a:bodyPr spcFirstLastPara="1" wrap="square" lIns="91425" tIns="45700" rIns="91425" bIns="45700" anchor="b" anchorCtr="0">
            <a:noAutofit/>
          </a:bodyPr>
          <a:lstStyle/>
          <a:p>
            <a:pPr marL="0" lvl="0" indent="0" algn="ctr" rtl="1">
              <a:lnSpc>
                <a:spcPct val="100000"/>
              </a:lnSpc>
              <a:spcBef>
                <a:spcPts val="0"/>
              </a:spcBef>
              <a:spcAft>
                <a:spcPts val="0"/>
              </a:spcAft>
              <a:buClr>
                <a:schemeClr val="lt2"/>
              </a:buClr>
              <a:buSzPts val="2800"/>
              <a:buFont typeface="Gill Sans"/>
              <a:buNone/>
            </a:pPr>
            <a:r>
              <a:rPr lang="ar-LB" sz="4400" b="1" cap="none" dirty="0" smtClean="0">
                <a:solidFill>
                  <a:srgbClr val="F3F3F3"/>
                </a:solidFill>
                <a:latin typeface="Simplified Arabic" panose="02020603050405020304" pitchFamily="18" charset="-78"/>
                <a:cs typeface="Simplified Arabic" panose="02020603050405020304" pitchFamily="18" charset="-78"/>
              </a:rPr>
              <a:t>نشاط</a:t>
            </a:r>
            <a:endParaRPr sz="4400" b="1" dirty="0">
              <a:solidFill>
                <a:srgbClr val="F3F3F3"/>
              </a:solidFill>
              <a:latin typeface="Simplified Arabic" panose="02020603050405020304" pitchFamily="18" charset="-78"/>
              <a:cs typeface="Simplified Arabic" panose="02020603050405020304" pitchFamily="18" charset="-78"/>
            </a:endParaRPr>
          </a:p>
          <a:p>
            <a:pPr marL="0" lvl="0" indent="0" algn="ctr" rtl="0">
              <a:lnSpc>
                <a:spcPct val="100000"/>
              </a:lnSpc>
              <a:spcBef>
                <a:spcPts val="0"/>
              </a:spcBef>
              <a:spcAft>
                <a:spcPts val="0"/>
              </a:spcAft>
              <a:buClr>
                <a:schemeClr val="lt2"/>
              </a:buClr>
              <a:buSzPts val="2800"/>
              <a:buFont typeface="Gill Sans"/>
              <a:buNone/>
            </a:pPr>
            <a:endParaRPr sz="4400" b="1" dirty="0">
              <a:solidFill>
                <a:srgbClr val="F3F3F3"/>
              </a:solidFill>
              <a:latin typeface="Simplified Arabic" panose="02020603050405020304" pitchFamily="18" charset="-78"/>
              <a:cs typeface="Simplified Arabic" panose="02020603050405020304" pitchFamily="18" charset="-78"/>
            </a:endParaRPr>
          </a:p>
          <a:p>
            <a:pPr marL="0" lvl="0" indent="0" algn="ctr" rtl="0">
              <a:lnSpc>
                <a:spcPct val="100000"/>
              </a:lnSpc>
              <a:spcBef>
                <a:spcPts val="0"/>
              </a:spcBef>
              <a:spcAft>
                <a:spcPts val="0"/>
              </a:spcAft>
              <a:buClr>
                <a:schemeClr val="lt2"/>
              </a:buClr>
              <a:buSzPts val="2800"/>
              <a:buFont typeface="Gill Sans"/>
              <a:buNone/>
            </a:pPr>
            <a:r>
              <a:rPr lang="ar-LB" sz="4400" dirty="0" smtClean="0">
                <a:solidFill>
                  <a:srgbClr val="F3F3F3"/>
                </a:solidFill>
                <a:latin typeface="Simplified Arabic" panose="02020603050405020304" pitchFamily="18" charset="-78"/>
                <a:cs typeface="Simplified Arabic" panose="02020603050405020304" pitchFamily="18" charset="-78"/>
              </a:rPr>
              <a:t>تقوم مجموعات أعضاء الهيئة بمطابقة  بنود [اسم التقييم] مع المستويات وأدوات الوصف الواردة في إطار الكفاءة العالمي</a:t>
            </a:r>
            <a:endParaRPr sz="4400" b="1" dirty="0">
              <a:solidFill>
                <a:srgbClr val="F3F3F3"/>
              </a:solidFill>
              <a:latin typeface="Simplified Arabic" panose="02020603050405020304" pitchFamily="18" charset="-78"/>
              <a:cs typeface="Simplified Arabic" panose="02020603050405020304" pitchFamily="18" charset="-78"/>
            </a:endParaRPr>
          </a:p>
        </p:txBody>
      </p:sp>
      <p:sp>
        <p:nvSpPr>
          <p:cNvPr id="1222" name="Google Shape;1222;g9c7fbe508c_0_1708"/>
          <p:cNvSpPr/>
          <p:nvPr/>
        </p:nvSpPr>
        <p:spPr>
          <a:xfrm>
            <a:off x="1216842" y="664534"/>
            <a:ext cx="670200" cy="692400"/>
          </a:xfrm>
          <a:prstGeom prst="plus">
            <a:avLst>
              <a:gd name="adj" fmla="val 25000"/>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 name="Picture 1" descr="A black and white logo&#10;&#10;Description automatically generated with low confidence">
            <a:extLst>
              <a:ext uri="{FF2B5EF4-FFF2-40B4-BE49-F238E27FC236}">
                <a16:creationId xmlns:a16="http://schemas.microsoft.com/office/drawing/2014/main" xmlns="" id="{720CB954-D914-6E94-6BBA-0D82ED077D86}"/>
              </a:ext>
            </a:extLst>
          </p:cNvPr>
          <p:cNvPicPr>
            <a:picLocks noChangeAspect="1"/>
          </p:cNvPicPr>
          <p:nvPr/>
        </p:nvPicPr>
        <p:blipFill rotWithShape="1">
          <a:blip r:embed="rId3"/>
          <a:srcRect l="56736" t="15091" r="16052" b="56378"/>
          <a:stretch/>
        </p:blipFill>
        <p:spPr>
          <a:xfrm>
            <a:off x="10967180" y="573409"/>
            <a:ext cx="789975" cy="64008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5"/>
          <p:cNvSpPr txBox="1">
            <a:spLocks noGrp="1"/>
          </p:cNvSpPr>
          <p:nvPr>
            <p:ph type="title"/>
          </p:nvPr>
        </p:nvSpPr>
        <p:spPr>
          <a:xfrm>
            <a:off x="609600" y="709792"/>
            <a:ext cx="10871200" cy="707846"/>
          </a:xfrm>
        </p:spPr>
        <p:txBody>
          <a:bodyPr/>
          <a:lstStyle/>
          <a:p>
            <a:pPr lvl="0" algn="r" rtl="1"/>
            <a:r>
              <a:rPr lang="ar-LB" sz="4000" dirty="0" smtClean="0">
                <a:latin typeface="Simplified Arabic" panose="02020603050405020304" pitchFamily="18" charset="-78"/>
                <a:cs typeface="Simplified Arabic" panose="02020603050405020304" pitchFamily="18" charset="-78"/>
              </a:rPr>
              <a:t>لمحة شاملة عن الورشة</a:t>
            </a:r>
            <a:endParaRPr lang="en-US" sz="4000" dirty="0">
              <a:latin typeface="Simplified Arabic" panose="02020603050405020304" pitchFamily="18" charset="-78"/>
              <a:cs typeface="Simplified Arabic" panose="02020603050405020304" pitchFamily="18" charset="-78"/>
            </a:endParaRPr>
          </a:p>
        </p:txBody>
      </p:sp>
      <p:sp>
        <p:nvSpPr>
          <p:cNvPr id="375" name="Google Shape;375;p5"/>
          <p:cNvSpPr txBox="1">
            <a:spLocks noGrp="1"/>
          </p:cNvSpPr>
          <p:nvPr>
            <p:ph type="body" idx="1"/>
          </p:nvPr>
        </p:nvSpPr>
        <p:spPr/>
        <p:txBody>
          <a:bodyPr>
            <a:normAutofit/>
          </a:bodyPr>
          <a:lstStyle/>
          <a:p>
            <a:pPr lvl="0" algn="r" rtl="1"/>
            <a:r>
              <a:rPr lang="ar-LB" sz="3200" dirty="0" smtClean="0">
                <a:latin typeface="Simplified Arabic" panose="02020603050405020304" pitchFamily="18" charset="-78"/>
                <a:cs typeface="Simplified Arabic" panose="02020603050405020304" pitchFamily="18" charset="-78"/>
              </a:rPr>
              <a:t>[أدخل نظرة شاملة عن الترتيبات اللوجستية للورشة مثلاً، عدد الأيام/عدد الجلسات، وقت البدء والانتهاء، إلخ]</a:t>
            </a:r>
          </a:p>
          <a:p>
            <a:pPr lvl="0" algn="r" rtl="1"/>
            <a:r>
              <a:rPr lang="ar-LB" sz="3200" dirty="0" smtClean="0">
                <a:latin typeface="Simplified Arabic" panose="02020603050405020304" pitchFamily="18" charset="-78"/>
                <a:cs typeface="Simplified Arabic" panose="02020603050405020304" pitchFamily="18" charset="-78"/>
              </a:rPr>
              <a:t>تتضمن الورشة </a:t>
            </a:r>
            <a:r>
              <a:rPr lang="ar-LB" sz="3200" b="1" dirty="0" smtClean="0">
                <a:latin typeface="Simplified Arabic" panose="02020603050405020304" pitchFamily="18" charset="-78"/>
                <a:cs typeface="Simplified Arabic" panose="02020603050405020304" pitchFamily="18" charset="-78"/>
              </a:rPr>
              <a:t>محاضرات من جانب الميسّرين </a:t>
            </a:r>
            <a:r>
              <a:rPr lang="ar-LB" sz="3200" dirty="0" smtClean="0">
                <a:latin typeface="Simplified Arabic" panose="02020603050405020304" pitchFamily="18" charset="-78"/>
                <a:cs typeface="Simplified Arabic" panose="02020603050405020304" pitchFamily="18" charset="-78"/>
              </a:rPr>
              <a:t>و</a:t>
            </a:r>
            <a:r>
              <a:rPr lang="ar-LB" sz="3200" b="1" dirty="0" smtClean="0">
                <a:latin typeface="Simplified Arabic" panose="02020603050405020304" pitchFamily="18" charset="-78"/>
                <a:cs typeface="Simplified Arabic" panose="02020603050405020304" pitchFamily="18" charset="-78"/>
              </a:rPr>
              <a:t>أنشطة </a:t>
            </a:r>
            <a:r>
              <a:rPr lang="ar-LB" sz="3200" dirty="0" smtClean="0">
                <a:latin typeface="Simplified Arabic" panose="02020603050405020304" pitchFamily="18" charset="-78"/>
                <a:cs typeface="Simplified Arabic" panose="02020603050405020304" pitchFamily="18" charset="-78"/>
              </a:rPr>
              <a:t>لأعضاء الهيئة تنفَّذ في مجموعات. </a:t>
            </a:r>
          </a:p>
          <a:p>
            <a:pPr lvl="0" algn="r" rtl="1"/>
            <a:r>
              <a:rPr lang="ar-LB" sz="3200" b="1" dirty="0" smtClean="0">
                <a:latin typeface="Simplified Arabic" panose="02020603050405020304" pitchFamily="18" charset="-78"/>
                <a:cs typeface="Simplified Arabic" panose="02020603050405020304" pitchFamily="18" charset="-78"/>
              </a:rPr>
              <a:t>سوف نستعرض ثلاث مهامّ </a:t>
            </a:r>
            <a:r>
              <a:rPr lang="ar-LB" sz="3200" b="1" dirty="0" smtClean="0">
                <a:latin typeface="Simplified Arabic" panose="02020603050405020304" pitchFamily="18" charset="-78"/>
                <a:cs typeface="Simplified Arabic" panose="02020603050405020304" pitchFamily="18" charset="-78"/>
              </a:rPr>
              <a:t>أساسية </a:t>
            </a:r>
            <a:r>
              <a:rPr lang="ar-LB" sz="3200" b="1" dirty="0" smtClean="0">
                <a:latin typeface="Simplified Arabic" panose="02020603050405020304" pitchFamily="18" charset="-78"/>
                <a:cs typeface="Simplified Arabic" panose="02020603050405020304" pitchFamily="18" charset="-78"/>
              </a:rPr>
              <a:t>في الورشة. </a:t>
            </a:r>
          </a:p>
        </p:txBody>
      </p:sp>
      <p:sp>
        <p:nvSpPr>
          <p:cNvPr id="377" name="Google Shape;377;p5"/>
          <p:cNvSpPr/>
          <p:nvPr/>
        </p:nvSpPr>
        <p:spPr>
          <a:xfrm>
            <a:off x="863627" y="709792"/>
            <a:ext cx="670200" cy="692400"/>
          </a:xfrm>
          <a:prstGeom prst="plus">
            <a:avLst>
              <a:gd name="adj" fmla="val 25000"/>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pic>
        <p:nvPicPr>
          <p:cNvPr id="2" name="Picture 1" descr="A black and white logo&#10;&#10;Description automatically generated with low confidence">
            <a:extLst>
              <a:ext uri="{FF2B5EF4-FFF2-40B4-BE49-F238E27FC236}">
                <a16:creationId xmlns:a16="http://schemas.microsoft.com/office/drawing/2014/main" xmlns="" id="{E3F2587F-D462-7372-0023-3B74B810464C}"/>
              </a:ext>
            </a:extLst>
          </p:cNvPr>
          <p:cNvPicPr>
            <a:picLocks noChangeAspect="1"/>
          </p:cNvPicPr>
          <p:nvPr/>
        </p:nvPicPr>
        <p:blipFill rotWithShape="1">
          <a:blip r:embed="rId3"/>
          <a:srcRect l="56736" t="15091" r="16052" b="56378"/>
          <a:stretch/>
        </p:blipFill>
        <p:spPr>
          <a:xfrm>
            <a:off x="11085812" y="5882323"/>
            <a:ext cx="789975" cy="640080"/>
          </a:xfrm>
          <a:prstGeom prst="rect">
            <a:avLst/>
          </a:prstGeom>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1242"/>
        <p:cNvGrpSpPr/>
        <p:nvPr/>
      </p:nvGrpSpPr>
      <p:grpSpPr>
        <a:xfrm>
          <a:off x="0" y="0"/>
          <a:ext cx="0" cy="0"/>
          <a:chOff x="0" y="0"/>
          <a:chExt cx="0" cy="0"/>
        </a:xfrm>
      </p:grpSpPr>
      <p:sp>
        <p:nvSpPr>
          <p:cNvPr id="1243" name="Google Shape;1243;g54128571ae_2_114"/>
          <p:cNvSpPr txBox="1">
            <a:spLocks noGrp="1"/>
          </p:cNvSpPr>
          <p:nvPr>
            <p:ph type="title"/>
          </p:nvPr>
        </p:nvSpPr>
        <p:spPr/>
        <p:txBody>
          <a:bodyPr/>
          <a:lstStyle/>
          <a:p>
            <a:pPr lvl="0" algn="r" rtl="1"/>
            <a:r>
              <a:rPr lang="ar-LB" b="1" dirty="0">
                <a:latin typeface="Simplified Arabic" panose="02020603050405020304" pitchFamily="18" charset="-78"/>
                <a:cs typeface="Simplified Arabic" panose="02020603050405020304" pitchFamily="18" charset="-78"/>
              </a:rPr>
              <a:t>مطابقة البنود مع مستويات الكفاءة العالمية وأدوات وصف الكفاءة العالمية</a:t>
            </a:r>
            <a:endParaRPr lang="en-US" dirty="0"/>
          </a:p>
        </p:txBody>
      </p:sp>
      <p:sp>
        <p:nvSpPr>
          <p:cNvPr id="1244" name="Google Shape;1244;g54128571ae_2_114"/>
          <p:cNvSpPr txBox="1">
            <a:spLocks noGrp="1"/>
          </p:cNvSpPr>
          <p:nvPr>
            <p:ph type="body" idx="1"/>
          </p:nvPr>
        </p:nvSpPr>
        <p:spPr/>
        <p:txBody>
          <a:bodyPr>
            <a:normAutofit fontScale="92500" lnSpcReduction="20000"/>
          </a:bodyPr>
          <a:lstStyle/>
          <a:p>
            <a:pPr marL="463550" lvl="0" indent="-369888" algn="r" rtl="1">
              <a:buFont typeface="+mj-lt"/>
              <a:buAutoNum type="arabicPeriod"/>
            </a:pPr>
            <a:r>
              <a:rPr lang="ar-LB" b="1" dirty="0" smtClean="0"/>
              <a:t>العمل في مجموعات بمستوى هيئات: </a:t>
            </a:r>
            <a:r>
              <a:rPr lang="ar-LB" dirty="0" smtClean="0"/>
              <a:t>إبدأ بالبند الأول في التقييم وأكمل بندًا ببند. </a:t>
            </a:r>
          </a:p>
          <a:p>
            <a:pPr marL="463550" lvl="0" indent="-369888" algn="r" rtl="1">
              <a:buFont typeface="+mj-lt"/>
              <a:buAutoNum type="arabicPeriod"/>
            </a:pPr>
            <a:endParaRPr lang="ar-LB" dirty="0"/>
          </a:p>
          <a:p>
            <a:pPr marL="463550" lvl="0" indent="-369888" algn="r" rtl="1">
              <a:buFont typeface="+mj-lt"/>
              <a:buAutoNum type="arabicPeriod"/>
            </a:pPr>
            <a:r>
              <a:rPr lang="ar-LB" b="1" dirty="0" smtClean="0"/>
              <a:t>إستعراض المعرفة أو المهارة في إطار الكفاءة العالمي</a:t>
            </a:r>
            <a:r>
              <a:rPr lang="ar-LB" dirty="0" smtClean="0"/>
              <a:t> (من المهمّة 1) التي تطابق كلّ بند. </a:t>
            </a:r>
          </a:p>
          <a:p>
            <a:pPr marL="463550" lvl="0" indent="-369888" algn="r" rtl="1">
              <a:buFont typeface="+mj-lt"/>
              <a:buAutoNum type="arabicPeriod"/>
            </a:pPr>
            <a:endParaRPr lang="ar-LB" dirty="0"/>
          </a:p>
          <a:p>
            <a:pPr marL="463550" lvl="0" indent="-369888" algn="r" rtl="1">
              <a:buFont typeface="+mj-lt"/>
              <a:buAutoNum type="arabicPeriod"/>
            </a:pPr>
            <a:r>
              <a:rPr lang="ar-LB" b="1" dirty="0" smtClean="0"/>
              <a:t>توصل إلى توافق آراء حول بيان المعارف و/أو المهارات المطلوب ومستو الكفاءة العالمي وأداة وصف الكفاءة العالمية الأدنى </a:t>
            </a:r>
            <a:r>
              <a:rPr lang="ar-LB" dirty="0" smtClean="0"/>
              <a:t>(معيار الأداء) الضروري للإجابة عن الكلمة، أو السؤال، أو البند بشكل صحيح. </a:t>
            </a:r>
          </a:p>
          <a:p>
            <a:pPr marL="463550" lvl="0" indent="-369888" algn="r" rtl="1">
              <a:buFont typeface="+mj-lt"/>
              <a:buAutoNum type="arabicPeriod"/>
            </a:pPr>
            <a:endParaRPr lang="ar-LB" b="1" dirty="0"/>
          </a:p>
          <a:p>
            <a:pPr marL="463550" lvl="0" indent="-369888" algn="r" rtl="1">
              <a:buFont typeface="+mj-lt"/>
              <a:buAutoNum type="arabicPeriod"/>
            </a:pPr>
            <a:r>
              <a:rPr lang="ar-LB" b="1" dirty="0" smtClean="0"/>
              <a:t>أيضًا حدّد ما الذي يجعل البند سهلاً أو صعبًا</a:t>
            </a:r>
          </a:p>
          <a:p>
            <a:pPr marL="463550" lvl="0" indent="-369888" algn="r" rtl="1">
              <a:buFont typeface="+mj-lt"/>
              <a:buAutoNum type="arabicPeriod"/>
            </a:pPr>
            <a:endParaRPr lang="ar-LB" b="1" dirty="0"/>
          </a:p>
          <a:p>
            <a:pPr marL="463550" lvl="0" indent="-369888" algn="r" rtl="1">
              <a:buFont typeface="+mj-lt"/>
              <a:buAutoNum type="arabicPeriod"/>
            </a:pPr>
            <a:r>
              <a:rPr lang="ar-LB" b="1" dirty="0" smtClean="0"/>
              <a:t>أكتب مستوى الكفاءة العالمي وأداة وصف الكفاءة العالمية وما يجعل البند سهلاً أو صعبًا </a:t>
            </a:r>
            <a:r>
              <a:rPr lang="ar-LB" dirty="0" smtClean="0"/>
              <a:t>على كتيّب الاختبار بالقرب من رقم البند، أو السؤال أو الكلمة في إطار الكفاءة العالمي الذي يتطابق مع البند. </a:t>
            </a:r>
            <a:endParaRPr lang="en-US" dirty="0"/>
          </a:p>
        </p:txBody>
      </p:sp>
      <p:pic>
        <p:nvPicPr>
          <p:cNvPr id="2" name="Picture 1" descr="A black and white logo&#10;&#10;Description automatically generated with low confidence">
            <a:extLst>
              <a:ext uri="{FF2B5EF4-FFF2-40B4-BE49-F238E27FC236}">
                <a16:creationId xmlns:a16="http://schemas.microsoft.com/office/drawing/2014/main" xmlns="" id="{4A346CCD-3D28-444B-04A9-47904A340EEF}"/>
              </a:ext>
            </a:extLst>
          </p:cNvPr>
          <p:cNvPicPr>
            <a:picLocks noChangeAspect="1"/>
          </p:cNvPicPr>
          <p:nvPr/>
        </p:nvPicPr>
        <p:blipFill rotWithShape="1">
          <a:blip r:embed="rId3"/>
          <a:srcRect l="56736" t="15091" r="16052" b="56378"/>
          <a:stretch/>
        </p:blipFill>
        <p:spPr>
          <a:xfrm>
            <a:off x="11085812" y="5960933"/>
            <a:ext cx="789975" cy="640080"/>
          </a:xfrm>
          <a:prstGeom prst="rect">
            <a:avLst/>
          </a:prstGeom>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6991A4-9D34-4F22-BD88-5411F7942DD5}"/>
              </a:ext>
            </a:extLst>
          </p:cNvPr>
          <p:cNvSpPr>
            <a:spLocks noGrp="1"/>
          </p:cNvSpPr>
          <p:nvPr>
            <p:ph type="title"/>
          </p:nvPr>
        </p:nvSpPr>
        <p:spPr>
          <a:xfrm>
            <a:off x="838200" y="365125"/>
            <a:ext cx="10515600" cy="5472967"/>
          </a:xfrm>
        </p:spPr>
        <p:txBody>
          <a:bodyPr>
            <a:normAutofit/>
          </a:bodyPr>
          <a:lstStyle/>
          <a:p>
            <a:pPr algn="ctr" rtl="1"/>
            <a:r>
              <a:rPr lang="ar-LB" dirty="0" smtClean="0"/>
              <a:t>المحاضرة 10</a:t>
            </a:r>
            <a:br>
              <a:rPr lang="ar-LB" dirty="0" smtClean="0"/>
            </a:br>
            <a:r>
              <a:rPr lang="ar-LB" dirty="0"/>
              <a:t/>
            </a:r>
            <a:br>
              <a:rPr lang="ar-LB" dirty="0"/>
            </a:br>
            <a:r>
              <a:rPr lang="ar-LB" dirty="0" smtClean="0"/>
              <a:t>عرض ومناقشة نتائج مهمّة المطابقة</a:t>
            </a:r>
            <a:endParaRPr lang="en-US" dirty="0"/>
          </a:p>
        </p:txBody>
      </p:sp>
    </p:spTree>
    <p:extLst>
      <p:ext uri="{BB962C8B-B14F-4D97-AF65-F5344CB8AC3E}">
        <p14:creationId xmlns:p14="http://schemas.microsoft.com/office/powerpoint/2010/main" val="243676560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1314"/>
        <p:cNvGrpSpPr/>
        <p:nvPr/>
      </p:nvGrpSpPr>
      <p:grpSpPr>
        <a:xfrm>
          <a:off x="0" y="0"/>
          <a:ext cx="0" cy="0"/>
          <a:chOff x="0" y="0"/>
          <a:chExt cx="0" cy="0"/>
        </a:xfrm>
      </p:grpSpPr>
      <p:sp>
        <p:nvSpPr>
          <p:cNvPr id="1315" name="Google Shape;1315;p49"/>
          <p:cNvSpPr txBox="1">
            <a:spLocks noGrp="1"/>
          </p:cNvSpPr>
          <p:nvPr>
            <p:ph type="ctrTitle"/>
          </p:nvPr>
        </p:nvSpPr>
        <p:spPr>
          <a:xfrm>
            <a:off x="659892" y="709237"/>
            <a:ext cx="10872216" cy="2800726"/>
          </a:xfrm>
          <a:prstGeom prst="rect">
            <a:avLst/>
          </a:prstGeom>
          <a:noFill/>
          <a:ln>
            <a:noFill/>
          </a:ln>
        </p:spPr>
        <p:txBody>
          <a:bodyPr spcFirstLastPara="1" wrap="square" lIns="91425" tIns="45700" rIns="91425" bIns="45700" anchor="b" anchorCtr="0">
            <a:spAutoFit/>
          </a:bodyPr>
          <a:lstStyle/>
          <a:p>
            <a:pPr marL="0" lvl="0" indent="0" algn="ctr" rtl="1">
              <a:lnSpc>
                <a:spcPct val="100000"/>
              </a:lnSpc>
              <a:spcBef>
                <a:spcPts val="0"/>
              </a:spcBef>
              <a:spcAft>
                <a:spcPts val="0"/>
              </a:spcAft>
              <a:buClr>
                <a:schemeClr val="lt2"/>
              </a:buClr>
              <a:buSzPts val="2800"/>
              <a:buFont typeface="Gill Sans"/>
              <a:buNone/>
            </a:pPr>
            <a:r>
              <a:rPr lang="ar-LB" sz="4400" b="1" cap="none" dirty="0" smtClean="0">
                <a:solidFill>
                  <a:srgbClr val="F3F3F3"/>
                </a:solidFill>
                <a:latin typeface="Simplified Arabic" panose="02020603050405020304" pitchFamily="18" charset="-78"/>
                <a:cs typeface="Simplified Arabic" panose="02020603050405020304" pitchFamily="18" charset="-78"/>
              </a:rPr>
              <a:t>محاضرة</a:t>
            </a:r>
            <a:endParaRPr sz="4400" b="1" dirty="0">
              <a:solidFill>
                <a:srgbClr val="F3F3F3"/>
              </a:solidFill>
              <a:latin typeface="Simplified Arabic" panose="02020603050405020304" pitchFamily="18" charset="-78"/>
              <a:cs typeface="Simplified Arabic" panose="02020603050405020304" pitchFamily="18" charset="-78"/>
            </a:endParaRPr>
          </a:p>
          <a:p>
            <a:pPr marL="0" lvl="0" indent="0" algn="ctr" rtl="1">
              <a:lnSpc>
                <a:spcPct val="100000"/>
              </a:lnSpc>
              <a:spcBef>
                <a:spcPts val="0"/>
              </a:spcBef>
              <a:spcAft>
                <a:spcPts val="0"/>
              </a:spcAft>
              <a:buClr>
                <a:schemeClr val="lt2"/>
              </a:buClr>
              <a:buSzPts val="2800"/>
              <a:buFont typeface="Gill Sans"/>
              <a:buNone/>
            </a:pPr>
            <a:r>
              <a:rPr lang="en-US" sz="4400" b="1" cap="none" dirty="0">
                <a:solidFill>
                  <a:srgbClr val="F3F3F3"/>
                </a:solidFill>
                <a:latin typeface="Simplified Arabic" panose="02020603050405020304" pitchFamily="18" charset="-78"/>
                <a:cs typeface="Simplified Arabic" panose="02020603050405020304" pitchFamily="18" charset="-78"/>
              </a:rPr>
              <a:t> </a:t>
            </a:r>
            <a:endParaRPr sz="4400" b="1" cap="none" dirty="0">
              <a:solidFill>
                <a:srgbClr val="F3F3F3"/>
              </a:solidFill>
              <a:latin typeface="Simplified Arabic" panose="02020603050405020304" pitchFamily="18" charset="-78"/>
              <a:cs typeface="Simplified Arabic" panose="02020603050405020304" pitchFamily="18" charset="-78"/>
            </a:endParaRPr>
          </a:p>
          <a:p>
            <a:pPr marL="0" lvl="0" indent="0" algn="ctr" rtl="1">
              <a:lnSpc>
                <a:spcPct val="100000"/>
              </a:lnSpc>
              <a:spcBef>
                <a:spcPts val="0"/>
              </a:spcBef>
              <a:spcAft>
                <a:spcPts val="0"/>
              </a:spcAft>
              <a:buClr>
                <a:schemeClr val="lt2"/>
              </a:buClr>
              <a:buSzPts val="2800"/>
              <a:buFont typeface="Gill Sans"/>
              <a:buNone/>
            </a:pPr>
            <a:r>
              <a:rPr lang="ar-LB" sz="4400" dirty="0" smtClean="0">
                <a:solidFill>
                  <a:srgbClr val="F3F3F3"/>
                </a:solidFill>
                <a:latin typeface="Simplified Arabic" panose="02020603050405020304" pitchFamily="18" charset="-78"/>
                <a:cs typeface="Simplified Arabic" panose="02020603050405020304" pitchFamily="18" charset="-78"/>
              </a:rPr>
              <a:t>إستعراض نتائج المطابقة التي قامت بها مجموعة أعضاء الهيئة </a:t>
            </a:r>
            <a:r>
              <a:rPr lang="ar-LB" sz="4400" dirty="0" smtClean="0">
                <a:solidFill>
                  <a:srgbClr val="F3F3F3"/>
                </a:solidFill>
                <a:latin typeface="Simplified Arabic" panose="02020603050405020304" pitchFamily="18" charset="-78"/>
                <a:cs typeface="Simplified Arabic" panose="02020603050405020304" pitchFamily="18" charset="-78"/>
              </a:rPr>
              <a:t>في </a:t>
            </a:r>
            <a:r>
              <a:rPr lang="ar-LB" sz="4400" dirty="0" smtClean="0">
                <a:solidFill>
                  <a:srgbClr val="F3F3F3"/>
                </a:solidFill>
                <a:latin typeface="Simplified Arabic" panose="02020603050405020304" pitchFamily="18" charset="-78"/>
                <a:cs typeface="Simplified Arabic" panose="02020603050405020304" pitchFamily="18" charset="-78"/>
              </a:rPr>
              <a:t>المهمّة 2</a:t>
            </a:r>
            <a:endParaRPr sz="4400" dirty="0">
              <a:solidFill>
                <a:srgbClr val="F3F3F3"/>
              </a:solidFill>
              <a:latin typeface="Simplified Arabic" panose="02020603050405020304" pitchFamily="18" charset="-78"/>
              <a:cs typeface="Simplified Arabic" panose="02020603050405020304" pitchFamily="18" charset="-78"/>
            </a:endParaRPr>
          </a:p>
        </p:txBody>
      </p:sp>
      <p:pic>
        <p:nvPicPr>
          <p:cNvPr id="2" name="Picture 1" descr="A black and white logo&#10;&#10;Description automatically generated with low confidence">
            <a:extLst>
              <a:ext uri="{FF2B5EF4-FFF2-40B4-BE49-F238E27FC236}">
                <a16:creationId xmlns:a16="http://schemas.microsoft.com/office/drawing/2014/main" xmlns="" id="{E4124E0F-B353-DD4F-0371-3DE12E16B050}"/>
              </a:ext>
            </a:extLst>
          </p:cNvPr>
          <p:cNvPicPr>
            <a:picLocks noChangeAspect="1"/>
          </p:cNvPicPr>
          <p:nvPr/>
        </p:nvPicPr>
        <p:blipFill rotWithShape="1">
          <a:blip r:embed="rId3"/>
          <a:srcRect l="56736" t="15091" r="16052" b="56378"/>
          <a:stretch/>
        </p:blipFill>
        <p:spPr>
          <a:xfrm>
            <a:off x="426867" y="370654"/>
            <a:ext cx="789975" cy="640080"/>
          </a:xfrm>
          <a:prstGeom prst="rect">
            <a:avLst/>
          </a:prstGeom>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1321"/>
        <p:cNvGrpSpPr/>
        <p:nvPr/>
      </p:nvGrpSpPr>
      <p:grpSpPr>
        <a:xfrm>
          <a:off x="0" y="0"/>
          <a:ext cx="0" cy="0"/>
          <a:chOff x="0" y="0"/>
          <a:chExt cx="0" cy="0"/>
        </a:xfrm>
      </p:grpSpPr>
      <p:sp>
        <p:nvSpPr>
          <p:cNvPr id="1322" name="Google Shape;1322;p50"/>
          <p:cNvSpPr txBox="1">
            <a:spLocks noGrp="1"/>
          </p:cNvSpPr>
          <p:nvPr>
            <p:ph type="title"/>
          </p:nvPr>
        </p:nvSpPr>
        <p:spPr>
          <a:xfrm>
            <a:off x="609600" y="709792"/>
            <a:ext cx="10871200" cy="707846"/>
          </a:xfrm>
        </p:spPr>
        <p:txBody>
          <a:bodyPr/>
          <a:lstStyle/>
          <a:p>
            <a:pPr lvl="0" algn="r" rtl="1"/>
            <a:r>
              <a:rPr lang="ar-LB" sz="4000" dirty="0" smtClean="0"/>
              <a:t>مناقشة مطابقة المجموعة للمهمة 2</a:t>
            </a:r>
            <a:endParaRPr lang="en-US" sz="4000" dirty="0"/>
          </a:p>
        </p:txBody>
      </p:sp>
      <p:sp>
        <p:nvSpPr>
          <p:cNvPr id="1323" name="Google Shape;1323;p50"/>
          <p:cNvSpPr txBox="1">
            <a:spLocks noGrp="1"/>
          </p:cNvSpPr>
          <p:nvPr>
            <p:ph type="body" idx="1"/>
          </p:nvPr>
        </p:nvSpPr>
        <p:spPr/>
        <p:txBody>
          <a:bodyPr>
            <a:normAutofit/>
          </a:bodyPr>
          <a:lstStyle/>
          <a:p>
            <a:pPr lvl="0" indent="-363538" algn="r" rtl="1">
              <a:buFont typeface="+mj-lt"/>
              <a:buAutoNum type="arabicPeriod"/>
            </a:pPr>
            <a:r>
              <a:rPr lang="ar-LB" b="1" dirty="0" smtClean="0"/>
              <a:t>هل ركّزتم على هذا الجانب الأساسي؟</a:t>
            </a:r>
          </a:p>
          <a:p>
            <a:pPr marL="93662" lvl="0" indent="0" algn="r" rtl="1">
              <a:buNone/>
            </a:pPr>
            <a:r>
              <a:rPr lang="ar-LB" dirty="0" smtClean="0"/>
              <a:t>وصف مستويات المتعلّمين ذوي الحدّ الأدنى العالمي من الكفاءة (</a:t>
            </a:r>
            <a:r>
              <a:rPr lang="en-US" dirty="0"/>
              <a:t>GPLs</a:t>
            </a:r>
            <a:r>
              <a:rPr lang="ar-LB" dirty="0" smtClean="0"/>
              <a:t> و</a:t>
            </a:r>
            <a:r>
              <a:rPr lang="en-US" dirty="0"/>
              <a:t>PDs</a:t>
            </a:r>
            <a:r>
              <a:rPr lang="ar-LB" dirty="0" smtClean="0"/>
              <a:t>) التي تتطابق مع البنود</a:t>
            </a:r>
          </a:p>
          <a:p>
            <a:pPr marL="93662" lvl="0" indent="0" algn="r" rtl="1">
              <a:buNone/>
            </a:pPr>
            <a:endParaRPr lang="ar-LB" dirty="0"/>
          </a:p>
          <a:p>
            <a:pPr marL="93662" lvl="0" indent="0" algn="r" rtl="1">
              <a:buNone/>
            </a:pPr>
            <a:r>
              <a:rPr lang="ar-LB" dirty="0" smtClean="0"/>
              <a:t>2. </a:t>
            </a:r>
            <a:r>
              <a:rPr lang="ar-LB" b="1" dirty="0" smtClean="0"/>
              <a:t>هل كان من الصعب تحقيق توافق آراء حول بعض البنود؟ في هذه الحال، أي بنود ولماذا؟ </a:t>
            </a:r>
          </a:p>
          <a:p>
            <a:pPr marL="93662" lvl="0" indent="0" algn="r" rtl="1">
              <a:buNone/>
            </a:pPr>
            <a:endParaRPr lang="ar-LB" b="1" dirty="0"/>
          </a:p>
          <a:p>
            <a:pPr marL="93662" lvl="0" indent="0" algn="r" rtl="1">
              <a:buNone/>
            </a:pPr>
            <a:r>
              <a:rPr lang="ar-LB" b="1" dirty="0" smtClean="0"/>
              <a:t>3. هل وافقتم جميعًا على قرارات المجموعة؟ لماذا أو لم لا؟ </a:t>
            </a:r>
          </a:p>
        </p:txBody>
      </p:sp>
      <p:pic>
        <p:nvPicPr>
          <p:cNvPr id="2" name="Picture 1" descr="A black and white logo&#10;&#10;Description automatically generated with low confidence">
            <a:extLst>
              <a:ext uri="{FF2B5EF4-FFF2-40B4-BE49-F238E27FC236}">
                <a16:creationId xmlns:a16="http://schemas.microsoft.com/office/drawing/2014/main" xmlns="" id="{AD37EB20-4591-D48A-81CD-AE91F01CF21B}"/>
              </a:ext>
            </a:extLst>
          </p:cNvPr>
          <p:cNvPicPr>
            <a:picLocks noChangeAspect="1"/>
          </p:cNvPicPr>
          <p:nvPr/>
        </p:nvPicPr>
        <p:blipFill rotWithShape="1">
          <a:blip r:embed="rId3"/>
          <a:srcRect l="56736" t="15091" r="16052" b="56378"/>
          <a:stretch/>
        </p:blipFill>
        <p:spPr>
          <a:xfrm>
            <a:off x="11085812" y="5960933"/>
            <a:ext cx="789975" cy="640080"/>
          </a:xfrm>
          <a:prstGeom prst="rect">
            <a:avLst/>
          </a:prstGeom>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1329"/>
        <p:cNvGrpSpPr/>
        <p:nvPr/>
      </p:nvGrpSpPr>
      <p:grpSpPr>
        <a:xfrm>
          <a:off x="0" y="0"/>
          <a:ext cx="0" cy="0"/>
          <a:chOff x="0" y="0"/>
          <a:chExt cx="0" cy="0"/>
        </a:xfrm>
      </p:grpSpPr>
      <p:sp>
        <p:nvSpPr>
          <p:cNvPr id="1330" name="Google Shape;1330;g9c7fbe508c_0_1714"/>
          <p:cNvSpPr txBox="1">
            <a:spLocks noGrp="1"/>
          </p:cNvSpPr>
          <p:nvPr>
            <p:ph type="title"/>
          </p:nvPr>
        </p:nvSpPr>
        <p:spPr>
          <a:xfrm>
            <a:off x="609600" y="836878"/>
            <a:ext cx="10871200" cy="580760"/>
          </a:xfrm>
        </p:spPr>
        <p:txBody>
          <a:bodyPr/>
          <a:lstStyle/>
          <a:p>
            <a:pPr lvl="0" algn="r" rtl="1"/>
            <a:r>
              <a:rPr lang="ar-LB" dirty="0" smtClean="0"/>
              <a:t>نتائج المطابقة للمجموعة من المهمّة 2</a:t>
            </a:r>
            <a:endParaRPr lang="en-US" dirty="0"/>
          </a:p>
        </p:txBody>
      </p:sp>
      <p:sp>
        <p:nvSpPr>
          <p:cNvPr id="1331" name="Google Shape;1331;g9c7fbe508c_0_1714"/>
          <p:cNvSpPr txBox="1">
            <a:spLocks noGrp="1"/>
          </p:cNvSpPr>
          <p:nvPr>
            <p:ph type="body" idx="1"/>
          </p:nvPr>
        </p:nvSpPr>
        <p:spPr/>
        <p:txBody>
          <a:bodyPr>
            <a:normAutofit/>
          </a:bodyPr>
          <a:lstStyle/>
          <a:p>
            <a:pPr marL="94234" lvl="0" indent="0" algn="r" rtl="1">
              <a:buNone/>
            </a:pPr>
            <a:r>
              <a:rPr lang="ar-LB" dirty="0" smtClean="0"/>
              <a:t>لنستعرض نتائج المطابقة التي قامت بها مجموعتكم حول البنود الواردة في [اسم التقييم]</a:t>
            </a:r>
          </a:p>
          <a:p>
            <a:pPr marL="94234" lvl="0" indent="0" algn="r" rtl="1">
              <a:buNone/>
            </a:pPr>
            <a:endParaRPr lang="ar-LB" dirty="0"/>
          </a:p>
          <a:p>
            <a:pPr marL="94234" lvl="0" indent="0" algn="r" rtl="1">
              <a:buNone/>
            </a:pPr>
            <a:r>
              <a:rPr lang="ar-LB" dirty="0" smtClean="0"/>
              <a:t>لخّصوا الأجوبة على هذه الأسئلة لكلّ بند (على أساس توافق آراء المجموعة)</a:t>
            </a:r>
          </a:p>
          <a:p>
            <a:pPr marL="551434" lvl="0" indent="-457200" algn="r" rtl="1">
              <a:buAutoNum type="arabicPeriod"/>
            </a:pPr>
            <a:r>
              <a:rPr lang="ar-LB" dirty="0" smtClean="0"/>
              <a:t>ما هي </a:t>
            </a:r>
            <a:r>
              <a:rPr lang="ar-LB" b="1" dirty="0" smtClean="0"/>
              <a:t>المعارف والمهارات </a:t>
            </a:r>
            <a:r>
              <a:rPr lang="ar-LB" dirty="0" smtClean="0"/>
              <a:t>المطلوبة للإجابة عن البنود بشكل صحيح؟ </a:t>
            </a:r>
          </a:p>
          <a:p>
            <a:pPr marL="551434" lvl="0" indent="-457200" algn="r" rtl="1">
              <a:buAutoNum type="arabicPeriod"/>
            </a:pPr>
            <a:r>
              <a:rPr lang="ar-LB" dirty="0" smtClean="0"/>
              <a:t>هل إنّ البند </a:t>
            </a:r>
            <a:r>
              <a:rPr lang="ar-LB" b="1" dirty="0" smtClean="0"/>
              <a:t>سهل أم صعب؟</a:t>
            </a:r>
            <a:endParaRPr lang="en-US" dirty="0"/>
          </a:p>
        </p:txBody>
      </p:sp>
      <p:sp>
        <p:nvSpPr>
          <p:cNvPr id="1333" name="Google Shape;1333;g9c7fbe508c_0_1714"/>
          <p:cNvSpPr/>
          <p:nvPr/>
        </p:nvSpPr>
        <p:spPr>
          <a:xfrm>
            <a:off x="871424" y="654315"/>
            <a:ext cx="670200" cy="692400"/>
          </a:xfrm>
          <a:prstGeom prst="plus">
            <a:avLst>
              <a:gd name="adj" fmla="val 25000"/>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 name="Picture 1" descr="A black and white logo&#10;&#10;Description automatically generated with low confidence">
            <a:extLst>
              <a:ext uri="{FF2B5EF4-FFF2-40B4-BE49-F238E27FC236}">
                <a16:creationId xmlns:a16="http://schemas.microsoft.com/office/drawing/2014/main" xmlns="" id="{03D0C802-DBD9-2FF0-64DA-593C2AF3C947}"/>
              </a:ext>
            </a:extLst>
          </p:cNvPr>
          <p:cNvPicPr>
            <a:picLocks noChangeAspect="1"/>
          </p:cNvPicPr>
          <p:nvPr/>
        </p:nvPicPr>
        <p:blipFill rotWithShape="1">
          <a:blip r:embed="rId3"/>
          <a:srcRect l="56736" t="15091" r="16052" b="56378"/>
          <a:stretch/>
        </p:blipFill>
        <p:spPr>
          <a:xfrm>
            <a:off x="11085812" y="5960933"/>
            <a:ext cx="789975" cy="640080"/>
          </a:xfrm>
          <a:prstGeom prst="rect">
            <a:avLst/>
          </a:prstGeom>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6991A4-9D34-4F22-BD88-5411F7942DD5}"/>
              </a:ext>
            </a:extLst>
          </p:cNvPr>
          <p:cNvSpPr>
            <a:spLocks noGrp="1"/>
          </p:cNvSpPr>
          <p:nvPr>
            <p:ph type="title"/>
          </p:nvPr>
        </p:nvSpPr>
        <p:spPr>
          <a:xfrm>
            <a:off x="838200" y="365125"/>
            <a:ext cx="10515600" cy="5472967"/>
          </a:xfrm>
        </p:spPr>
        <p:txBody>
          <a:bodyPr>
            <a:normAutofit/>
          </a:bodyPr>
          <a:lstStyle/>
          <a:p>
            <a:pPr algn="ctr" rtl="1"/>
            <a:r>
              <a:rPr lang="ar-LB" dirty="0" smtClean="0"/>
              <a:t>المحاضرة 11</a:t>
            </a:r>
            <a:r>
              <a:rPr lang="en-US" dirty="0"/>
              <a:t/>
            </a:r>
            <a:br>
              <a:rPr lang="en-US" dirty="0"/>
            </a:br>
            <a:r>
              <a:rPr lang="en-US" dirty="0"/>
              <a:t/>
            </a:r>
            <a:br>
              <a:rPr lang="en-US" dirty="0"/>
            </a:br>
            <a:r>
              <a:rPr lang="ar-LB" dirty="0" smtClean="0"/>
              <a:t>نظرة شاملة عن المعايير العالمية ومقاربة وضع المؤشرات المرجعية</a:t>
            </a:r>
            <a:endParaRPr lang="en-US" dirty="0"/>
          </a:p>
        </p:txBody>
      </p:sp>
    </p:spTree>
    <p:extLst>
      <p:ext uri="{BB962C8B-B14F-4D97-AF65-F5344CB8AC3E}">
        <p14:creationId xmlns:p14="http://schemas.microsoft.com/office/powerpoint/2010/main" val="100499783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1338"/>
        <p:cNvGrpSpPr/>
        <p:nvPr/>
      </p:nvGrpSpPr>
      <p:grpSpPr>
        <a:xfrm>
          <a:off x="0" y="0"/>
          <a:ext cx="0" cy="0"/>
          <a:chOff x="0" y="0"/>
          <a:chExt cx="0" cy="0"/>
        </a:xfrm>
      </p:grpSpPr>
      <p:sp>
        <p:nvSpPr>
          <p:cNvPr id="1339" name="Google Shape;1339;p51"/>
          <p:cNvSpPr txBox="1">
            <a:spLocks noGrp="1"/>
          </p:cNvSpPr>
          <p:nvPr>
            <p:ph type="ctrTitle"/>
          </p:nvPr>
        </p:nvSpPr>
        <p:spPr>
          <a:xfrm>
            <a:off x="659892" y="1755677"/>
            <a:ext cx="10872216" cy="1754286"/>
          </a:xfrm>
          <a:prstGeom prst="rect">
            <a:avLst/>
          </a:prstGeom>
          <a:noFill/>
          <a:ln>
            <a:noFill/>
          </a:ln>
        </p:spPr>
        <p:txBody>
          <a:bodyPr spcFirstLastPara="1" wrap="square" lIns="91425" tIns="45700" rIns="91425" bIns="45700" anchor="b" anchorCtr="0">
            <a:spAutoFit/>
          </a:bodyPr>
          <a:lstStyle/>
          <a:p>
            <a:pPr marL="0" lvl="0" indent="0" algn="ctr" rtl="0">
              <a:lnSpc>
                <a:spcPct val="100000"/>
              </a:lnSpc>
              <a:spcBef>
                <a:spcPts val="0"/>
              </a:spcBef>
              <a:spcAft>
                <a:spcPts val="0"/>
              </a:spcAft>
              <a:buClr>
                <a:schemeClr val="lt2"/>
              </a:buClr>
              <a:buSzPts val="2800"/>
              <a:buFont typeface="Gill Sans"/>
              <a:buNone/>
            </a:pPr>
            <a:r>
              <a:rPr lang="ar-LB" sz="3600" b="1" dirty="0" smtClean="0">
                <a:solidFill>
                  <a:srgbClr val="F3F3F3"/>
                </a:solidFill>
              </a:rPr>
              <a:t>محاضرة</a:t>
            </a:r>
            <a:r>
              <a:rPr lang="en-US" sz="3600" b="1" dirty="0" smtClean="0">
                <a:solidFill>
                  <a:srgbClr val="F3F3F3"/>
                </a:solidFill>
              </a:rPr>
              <a:t> </a:t>
            </a:r>
            <a:endParaRPr sz="3600" b="1" dirty="0">
              <a:solidFill>
                <a:srgbClr val="F3F3F3"/>
              </a:solidFill>
            </a:endParaRPr>
          </a:p>
          <a:p>
            <a:pPr marL="0" lvl="0" indent="0" algn="ctr" rtl="0">
              <a:lnSpc>
                <a:spcPct val="100000"/>
              </a:lnSpc>
              <a:spcBef>
                <a:spcPts val="0"/>
              </a:spcBef>
              <a:spcAft>
                <a:spcPts val="0"/>
              </a:spcAft>
              <a:buClr>
                <a:schemeClr val="lt2"/>
              </a:buClr>
              <a:buSzPts val="2800"/>
              <a:buFont typeface="Gill Sans"/>
              <a:buNone/>
            </a:pPr>
            <a:endParaRPr sz="3600" dirty="0">
              <a:solidFill>
                <a:srgbClr val="F3F3F3"/>
              </a:solidFill>
            </a:endParaRPr>
          </a:p>
          <a:p>
            <a:pPr marL="0" lvl="0" indent="0" algn="ctr" rtl="0">
              <a:lnSpc>
                <a:spcPct val="100000"/>
              </a:lnSpc>
              <a:spcBef>
                <a:spcPts val="0"/>
              </a:spcBef>
              <a:spcAft>
                <a:spcPts val="0"/>
              </a:spcAft>
              <a:buClr>
                <a:schemeClr val="lt2"/>
              </a:buClr>
              <a:buSzPts val="2800"/>
              <a:buFont typeface="Gill Sans"/>
              <a:buNone/>
            </a:pPr>
            <a:r>
              <a:rPr lang="ar-LB" sz="3600" cap="none" dirty="0" smtClean="0">
                <a:solidFill>
                  <a:srgbClr val="F3F3F3"/>
                </a:solidFill>
              </a:rPr>
              <a:t>المهمة 3. وضع المؤشرات المرجعية العالمية حول [اسم التقييم]</a:t>
            </a:r>
            <a:endParaRPr sz="3600" dirty="0">
              <a:solidFill>
                <a:srgbClr val="F3F3F3"/>
              </a:solidFill>
            </a:endParaRPr>
          </a:p>
        </p:txBody>
      </p:sp>
      <p:sp>
        <p:nvSpPr>
          <p:cNvPr id="1341" name="Google Shape;1341;p51"/>
          <p:cNvSpPr/>
          <p:nvPr/>
        </p:nvSpPr>
        <p:spPr>
          <a:xfrm>
            <a:off x="1140931" y="664534"/>
            <a:ext cx="670200" cy="692400"/>
          </a:xfrm>
          <a:prstGeom prst="plus">
            <a:avLst>
              <a:gd name="adj" fmla="val 25000"/>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 name="Picture 1" descr="A black and white logo&#10;&#10;Description automatically generated with low confidence">
            <a:extLst>
              <a:ext uri="{FF2B5EF4-FFF2-40B4-BE49-F238E27FC236}">
                <a16:creationId xmlns:a16="http://schemas.microsoft.com/office/drawing/2014/main" xmlns="" id="{C7E88C7E-942B-F559-DD9F-341CF27FE518}"/>
              </a:ext>
            </a:extLst>
          </p:cNvPr>
          <p:cNvPicPr>
            <a:picLocks noChangeAspect="1"/>
          </p:cNvPicPr>
          <p:nvPr/>
        </p:nvPicPr>
        <p:blipFill rotWithShape="1">
          <a:blip r:embed="rId3"/>
          <a:srcRect l="56736" t="15091" r="16052" b="56378"/>
          <a:stretch/>
        </p:blipFill>
        <p:spPr>
          <a:xfrm>
            <a:off x="10937655" y="486157"/>
            <a:ext cx="789975" cy="640080"/>
          </a:xfrm>
          <a:prstGeom prst="rect">
            <a:avLst/>
          </a:prstGeom>
        </p:spPr>
      </p:pic>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1346"/>
        <p:cNvGrpSpPr/>
        <p:nvPr/>
      </p:nvGrpSpPr>
      <p:grpSpPr>
        <a:xfrm>
          <a:off x="0" y="0"/>
          <a:ext cx="0" cy="0"/>
          <a:chOff x="0" y="0"/>
          <a:chExt cx="0" cy="0"/>
        </a:xfrm>
      </p:grpSpPr>
      <p:sp>
        <p:nvSpPr>
          <p:cNvPr id="1347" name="Google Shape;1347;p53"/>
          <p:cNvSpPr txBox="1">
            <a:spLocks noGrp="1"/>
          </p:cNvSpPr>
          <p:nvPr>
            <p:ph type="title"/>
          </p:nvPr>
        </p:nvSpPr>
        <p:spPr/>
        <p:txBody>
          <a:bodyPr/>
          <a:lstStyle/>
          <a:p>
            <a:pPr lvl="0" algn="r" rtl="1"/>
            <a:r>
              <a:rPr lang="ar-LB" dirty="0" smtClean="0"/>
              <a:t>وضع مؤشرات مرجعية عالمية</a:t>
            </a:r>
            <a:endParaRPr lang="en-US" dirty="0"/>
          </a:p>
        </p:txBody>
      </p:sp>
      <p:sp>
        <p:nvSpPr>
          <p:cNvPr id="1348" name="Google Shape;1348;p53"/>
          <p:cNvSpPr txBox="1">
            <a:spLocks noGrp="1"/>
          </p:cNvSpPr>
          <p:nvPr>
            <p:ph type="body" idx="1"/>
          </p:nvPr>
        </p:nvSpPr>
        <p:spPr/>
        <p:txBody>
          <a:bodyPr/>
          <a:lstStyle/>
          <a:p>
            <a:pPr lvl="0" algn="r" rtl="1">
              <a:spcBef>
                <a:spcPts val="500"/>
              </a:spcBef>
            </a:pPr>
            <a:r>
              <a:rPr lang="ar-LB" dirty="0" smtClean="0"/>
              <a:t>إستعمل إجراء وضع مؤشرات مرجعية معياري موحّد (</a:t>
            </a:r>
            <a:r>
              <a:rPr lang="ar-LB" b="1" dirty="0" smtClean="0"/>
              <a:t>طريقة أنغوف المعدّلة</a:t>
            </a:r>
            <a:r>
              <a:rPr lang="ar-LB" dirty="0" smtClean="0"/>
              <a:t>) لوضع المؤشرات المرجعية العالمية التي ستربط [اسم التقييم] بإطار الكفاءة العالمي.</a:t>
            </a:r>
            <a:endParaRPr lang="en-US" dirty="0"/>
          </a:p>
          <a:p>
            <a:pPr lvl="0" algn="r" rtl="1">
              <a:spcBef>
                <a:spcPts val="500"/>
              </a:spcBef>
            </a:pPr>
            <a:r>
              <a:rPr lang="ar-LB" dirty="0" smtClean="0"/>
              <a:t>ركّز على وضع </a:t>
            </a:r>
            <a:r>
              <a:rPr lang="ar-LB" b="1" dirty="0" smtClean="0"/>
              <a:t>المؤشر المرجعي يحقق</a:t>
            </a:r>
            <a:r>
              <a:rPr lang="ar-LB" dirty="0" smtClean="0"/>
              <a:t> لفصل مجموع نقاط [اسم التقييم] إلى مستويين. </a:t>
            </a:r>
          </a:p>
          <a:p>
            <a:pPr marL="94234" lvl="0" indent="0" algn="r" rtl="1">
              <a:spcBef>
                <a:spcPts val="500"/>
              </a:spcBef>
              <a:buNone/>
            </a:pPr>
            <a:r>
              <a:rPr lang="ar-LB" dirty="0" smtClean="0"/>
              <a:t>على سبيل المثال، تخيّل مؤشر مرجعي لمستوى يحقق من 50 نقطة على </a:t>
            </a:r>
            <a:r>
              <a:rPr lang="ar-LB" b="1" dirty="0" smtClean="0"/>
              <a:t>سلّم </a:t>
            </a:r>
            <a:r>
              <a:rPr lang="ar-LB" dirty="0" smtClean="0"/>
              <a:t>1 إلى 100. </a:t>
            </a:r>
          </a:p>
          <a:p>
            <a:pPr lvl="0" algn="r" rtl="1">
              <a:spcBef>
                <a:spcPts val="500"/>
              </a:spcBef>
            </a:pPr>
            <a:r>
              <a:rPr lang="ar-LB" dirty="0" smtClean="0"/>
              <a:t>حدّد </a:t>
            </a:r>
            <a:r>
              <a:rPr lang="ar-LB" b="1" dirty="0" smtClean="0"/>
              <a:t>هوامش مجموع النقاط لمستويين: </a:t>
            </a:r>
            <a:endParaRPr lang="ar-LB" dirty="0" smtClean="0"/>
          </a:p>
          <a:p>
            <a:pPr lvl="0" algn="r" rtl="1">
              <a:spcBef>
                <a:spcPts val="500"/>
              </a:spcBef>
              <a:buFontTx/>
              <a:buChar char="-"/>
            </a:pPr>
            <a:r>
              <a:rPr lang="ar-LB" u="sng" dirty="0" smtClean="0"/>
              <a:t>أقلّ من التحقيق الجزئي /</a:t>
            </a:r>
            <a:r>
              <a:rPr lang="ar-LB" dirty="0" smtClean="0"/>
              <a:t> يحقق جزئيًّا – 0 إلى 49 نقطة</a:t>
            </a:r>
          </a:p>
          <a:p>
            <a:pPr lvl="0" algn="r" rtl="1">
              <a:spcBef>
                <a:spcPts val="500"/>
              </a:spcBef>
              <a:buFontTx/>
              <a:buChar char="-"/>
            </a:pPr>
            <a:r>
              <a:rPr lang="ar-LB" u="sng" dirty="0" smtClean="0"/>
              <a:t>يحقق/</a:t>
            </a:r>
            <a:r>
              <a:rPr lang="ar-LB" dirty="0" smtClean="0"/>
              <a:t> يتخطّى = 50 إلى 100 نقطة</a:t>
            </a:r>
            <a:r>
              <a:rPr lang="en-US" dirty="0" smtClean="0"/>
              <a:t> </a:t>
            </a:r>
            <a:endParaRPr lang="en-US" dirty="0"/>
          </a:p>
        </p:txBody>
      </p:sp>
      <p:sp>
        <p:nvSpPr>
          <p:cNvPr id="1355" name="Google Shape;1355;p53"/>
          <p:cNvSpPr/>
          <p:nvPr/>
        </p:nvSpPr>
        <p:spPr>
          <a:xfrm>
            <a:off x="471597" y="633689"/>
            <a:ext cx="670200" cy="692400"/>
          </a:xfrm>
          <a:prstGeom prst="plus">
            <a:avLst>
              <a:gd name="adj" fmla="val 25000"/>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 name="Group 3"/>
          <p:cNvGrpSpPr/>
          <p:nvPr/>
        </p:nvGrpSpPr>
        <p:grpSpPr>
          <a:xfrm>
            <a:off x="368124" y="4321237"/>
            <a:ext cx="10913076" cy="2232911"/>
            <a:chOff x="368124" y="4321237"/>
            <a:chExt cx="10913076" cy="2232911"/>
          </a:xfrm>
        </p:grpSpPr>
        <p:sp>
          <p:nvSpPr>
            <p:cNvPr id="1350" name="Google Shape;1350;p53"/>
            <p:cNvSpPr txBox="1"/>
            <p:nvPr/>
          </p:nvSpPr>
          <p:spPr>
            <a:xfrm>
              <a:off x="2051509" y="4990539"/>
              <a:ext cx="7985262" cy="307777"/>
            </a:xfrm>
            <a:prstGeom prst="rect">
              <a:avLst/>
            </a:prstGeom>
            <a:solidFill>
              <a:schemeClr val="bg1"/>
            </a:solidFill>
            <a:ln w="9525" cap="flat" cmpd="sng">
              <a:no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dirty="0">
                  <a:solidFill>
                    <a:schemeClr val="dk1"/>
                  </a:solidFill>
                  <a:latin typeface="Gill Sans"/>
                  <a:ea typeface="Gill Sans"/>
                  <a:cs typeface="Gill Sans"/>
                  <a:sym typeface="Gill Sans"/>
                </a:rPr>
                <a:t>0-----------------------------------------------------------------------------------------------------------------------------100</a:t>
              </a:r>
              <a:endParaRPr sz="1400" b="0" i="0" u="none" strike="noStrike" cap="none" dirty="0">
                <a:solidFill>
                  <a:srgbClr val="000000"/>
                </a:solidFill>
                <a:latin typeface="Arial"/>
                <a:ea typeface="Arial"/>
                <a:cs typeface="Arial"/>
                <a:sym typeface="Arial"/>
              </a:endParaRPr>
            </a:p>
          </p:txBody>
        </p:sp>
        <p:cxnSp>
          <p:nvCxnSpPr>
            <p:cNvPr id="1351" name="Google Shape;1351;p53"/>
            <p:cNvCxnSpPr/>
            <p:nvPr/>
          </p:nvCxnSpPr>
          <p:spPr>
            <a:xfrm>
              <a:off x="6150130" y="4843433"/>
              <a:ext cx="0" cy="1663077"/>
            </a:xfrm>
            <a:prstGeom prst="straightConnector1">
              <a:avLst/>
            </a:prstGeom>
            <a:noFill/>
            <a:ln w="28575" cap="flat" cmpd="sng">
              <a:solidFill>
                <a:srgbClr val="651D32"/>
              </a:solidFill>
              <a:prstDash val="dot"/>
              <a:round/>
              <a:headEnd type="none" w="sm" len="sm"/>
              <a:tailEnd type="none" w="sm" len="sm"/>
            </a:ln>
            <a:effectLst>
              <a:outerShdw blurRad="40000" dist="20000" dir="5400000" rotWithShape="0">
                <a:srgbClr val="000000">
                  <a:alpha val="36078"/>
                </a:srgbClr>
              </a:outerShdw>
            </a:effectLst>
          </p:spPr>
        </p:cxnSp>
        <p:sp>
          <p:nvSpPr>
            <p:cNvPr id="1352" name="Google Shape;1352;p53"/>
            <p:cNvSpPr txBox="1"/>
            <p:nvPr/>
          </p:nvSpPr>
          <p:spPr>
            <a:xfrm>
              <a:off x="5000186" y="4321237"/>
              <a:ext cx="2285994" cy="523180"/>
            </a:xfrm>
            <a:prstGeom prst="rect">
              <a:avLst/>
            </a:prstGeom>
            <a:noFill/>
            <a:ln>
              <a:noFill/>
            </a:ln>
          </p:spPr>
          <p:txBody>
            <a:bodyPr spcFirstLastPara="1" wrap="square" lIns="91425" tIns="45700" rIns="91425" bIns="45700" anchor="t" anchorCtr="0">
              <a:spAutoFit/>
            </a:bodyPr>
            <a:lstStyle/>
            <a:p>
              <a:pPr marL="0" marR="0" lvl="0" indent="0" algn="ctr" rtl="1">
                <a:lnSpc>
                  <a:spcPct val="100000"/>
                </a:lnSpc>
                <a:spcBef>
                  <a:spcPts val="0"/>
                </a:spcBef>
                <a:spcAft>
                  <a:spcPts val="0"/>
                </a:spcAft>
                <a:buClr>
                  <a:srgbClr val="000000"/>
                </a:buClr>
                <a:buSzPts val="1400"/>
                <a:buFont typeface="Arial"/>
                <a:buNone/>
              </a:pPr>
              <a:r>
                <a:rPr lang="ar-LB" sz="1400" b="1" i="0" u="none" strike="noStrike" cap="none" dirty="0" smtClean="0">
                  <a:solidFill>
                    <a:srgbClr val="651D32"/>
                  </a:solidFill>
                  <a:latin typeface="Gill Sans"/>
                  <a:ea typeface="Gill Sans"/>
                  <a:cs typeface="Gill Sans"/>
                  <a:sym typeface="Gill Sans"/>
                </a:rPr>
                <a:t>المؤشر المرجعي</a:t>
              </a:r>
            </a:p>
            <a:p>
              <a:pPr marL="0" marR="0" lvl="0" indent="0" algn="ctr" rtl="1">
                <a:lnSpc>
                  <a:spcPct val="100000"/>
                </a:lnSpc>
                <a:spcBef>
                  <a:spcPts val="0"/>
                </a:spcBef>
                <a:spcAft>
                  <a:spcPts val="0"/>
                </a:spcAft>
                <a:buClr>
                  <a:srgbClr val="000000"/>
                </a:buClr>
                <a:buSzPts val="1400"/>
                <a:buFont typeface="Arial"/>
                <a:buNone/>
              </a:pPr>
              <a:r>
                <a:rPr lang="ar-LB" b="1" dirty="0" smtClean="0">
                  <a:solidFill>
                    <a:srgbClr val="651D32"/>
                  </a:solidFill>
                  <a:latin typeface="Gill Sans"/>
                  <a:sym typeface="Gill Sans"/>
                </a:rPr>
                <a:t>يحقق</a:t>
              </a:r>
              <a:endParaRPr sz="1400" b="0" i="0" u="none" strike="noStrike" cap="none" dirty="0">
                <a:solidFill>
                  <a:srgbClr val="651D32"/>
                </a:solidFill>
                <a:sym typeface="Arial"/>
              </a:endParaRPr>
            </a:p>
          </p:txBody>
        </p:sp>
        <p:sp>
          <p:nvSpPr>
            <p:cNvPr id="1353" name="Google Shape;1353;p53"/>
            <p:cNvSpPr txBox="1"/>
            <p:nvPr/>
          </p:nvSpPr>
          <p:spPr>
            <a:xfrm>
              <a:off x="5822458" y="4922060"/>
              <a:ext cx="664028"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dirty="0">
                  <a:solidFill>
                    <a:schemeClr val="dk1"/>
                  </a:solidFill>
                  <a:latin typeface="Gill Sans"/>
                  <a:ea typeface="Gill Sans"/>
                  <a:cs typeface="Gill Sans"/>
                  <a:sym typeface="Gill Sans"/>
                </a:rPr>
                <a:t>50</a:t>
              </a:r>
              <a:endParaRPr sz="1400" b="0" i="0" u="none" strike="noStrike" cap="none" dirty="0">
                <a:solidFill>
                  <a:srgbClr val="000000"/>
                </a:solidFill>
                <a:latin typeface="Arial"/>
                <a:ea typeface="Arial"/>
                <a:cs typeface="Arial"/>
                <a:sym typeface="Arial"/>
              </a:endParaRPr>
            </a:p>
          </p:txBody>
        </p:sp>
        <p:sp>
          <p:nvSpPr>
            <p:cNvPr id="1354" name="Google Shape;1354;p53"/>
            <p:cNvSpPr txBox="1"/>
            <p:nvPr/>
          </p:nvSpPr>
          <p:spPr>
            <a:xfrm>
              <a:off x="368124" y="4882817"/>
              <a:ext cx="1527313" cy="523180"/>
            </a:xfrm>
            <a:prstGeom prst="rect">
              <a:avLst/>
            </a:prstGeom>
            <a:noFill/>
            <a:ln>
              <a:noFill/>
            </a:ln>
          </p:spPr>
          <p:txBody>
            <a:bodyPr spcFirstLastPara="1" wrap="square" lIns="91425" tIns="45700" rIns="91425" bIns="45700" anchor="t" anchorCtr="0">
              <a:spAutoFit/>
            </a:bodyPr>
            <a:lstStyle/>
            <a:p>
              <a:pPr marL="0" marR="0" lvl="0" indent="0" algn="ctr" rtl="1">
                <a:lnSpc>
                  <a:spcPct val="100000"/>
                </a:lnSpc>
                <a:spcBef>
                  <a:spcPts val="0"/>
                </a:spcBef>
                <a:spcAft>
                  <a:spcPts val="0"/>
                </a:spcAft>
                <a:buClr>
                  <a:srgbClr val="000000"/>
                </a:buClr>
                <a:buSzPts val="1400"/>
                <a:buFont typeface="Arial"/>
                <a:buNone/>
              </a:pPr>
              <a:r>
                <a:rPr lang="ar-LB" sz="1400" b="1" i="0" u="none" strike="noStrike" cap="none" dirty="0" smtClean="0">
                  <a:solidFill>
                    <a:schemeClr val="dk1"/>
                  </a:solidFill>
                  <a:latin typeface="Gill Sans"/>
                  <a:ea typeface="Gill Sans"/>
                  <a:cs typeface="Gill Sans"/>
                  <a:sym typeface="Gill Sans"/>
                </a:rPr>
                <a:t>التقييم</a:t>
              </a:r>
            </a:p>
            <a:p>
              <a:pPr marL="0" marR="0" lvl="0" indent="0" algn="ctr" rtl="1">
                <a:lnSpc>
                  <a:spcPct val="100000"/>
                </a:lnSpc>
                <a:spcBef>
                  <a:spcPts val="0"/>
                </a:spcBef>
                <a:spcAft>
                  <a:spcPts val="0"/>
                </a:spcAft>
                <a:buClr>
                  <a:srgbClr val="000000"/>
                </a:buClr>
                <a:buSzPts val="1400"/>
                <a:buFont typeface="Arial"/>
                <a:buNone/>
              </a:pPr>
              <a:r>
                <a:rPr lang="ar-LB" b="1" dirty="0" smtClean="0">
                  <a:solidFill>
                    <a:schemeClr val="dk1"/>
                  </a:solidFill>
                  <a:latin typeface="Gill Sans"/>
                  <a:ea typeface="Gill Sans"/>
                  <a:cs typeface="Gill Sans"/>
                  <a:sym typeface="Gill Sans"/>
                </a:rPr>
                <a:t>الوطني</a:t>
              </a:r>
              <a:r>
                <a:rPr lang="en-US" sz="1400" b="1" i="0" u="none" strike="noStrike" cap="none" dirty="0" smtClean="0">
                  <a:solidFill>
                    <a:schemeClr val="dk1"/>
                  </a:solidFill>
                  <a:latin typeface="Gill Sans"/>
                  <a:ea typeface="Gill Sans"/>
                  <a:cs typeface="Gill Sans"/>
                  <a:sym typeface="Gill Sans"/>
                </a:rPr>
                <a:t> </a:t>
              </a:r>
              <a:r>
                <a:rPr lang="en-US" sz="1400" b="1" i="0" u="none" strike="noStrike" cap="none" dirty="0">
                  <a:solidFill>
                    <a:schemeClr val="dk1"/>
                  </a:solidFill>
                  <a:latin typeface="Gill Sans"/>
                  <a:ea typeface="Gill Sans"/>
                  <a:cs typeface="Gill Sans"/>
                  <a:sym typeface="Gill Sans"/>
                </a:rPr>
                <a:t>X</a:t>
              </a:r>
              <a:endParaRPr sz="1400" b="0" i="0" u="none" strike="noStrike" cap="none" dirty="0">
                <a:solidFill>
                  <a:srgbClr val="000000"/>
                </a:solidFill>
                <a:latin typeface="Arial"/>
                <a:ea typeface="Arial"/>
                <a:cs typeface="Arial"/>
                <a:sym typeface="Arial"/>
              </a:endParaRPr>
            </a:p>
          </p:txBody>
        </p:sp>
        <p:grpSp>
          <p:nvGrpSpPr>
            <p:cNvPr id="58" name="Google Shape;591;g9e221870aa_0_0"/>
            <p:cNvGrpSpPr/>
            <p:nvPr/>
          </p:nvGrpSpPr>
          <p:grpSpPr>
            <a:xfrm>
              <a:off x="1565875" y="5182548"/>
              <a:ext cx="9715325" cy="1371600"/>
              <a:chOff x="-298419" y="1"/>
              <a:chExt cx="9220200" cy="1371600"/>
            </a:xfrm>
          </p:grpSpPr>
          <p:sp>
            <p:nvSpPr>
              <p:cNvPr id="59" name="Google Shape;592;g9e221870aa_0_0"/>
              <p:cNvSpPr/>
              <p:nvPr/>
            </p:nvSpPr>
            <p:spPr>
              <a:xfrm>
                <a:off x="-298419" y="1"/>
                <a:ext cx="9220200" cy="1371600"/>
              </a:xfrm>
              <a:prstGeom prst="rightArrow">
                <a:avLst>
                  <a:gd name="adj1" fmla="val 50000"/>
                  <a:gd name="adj2" fmla="val 50000"/>
                </a:avLst>
              </a:prstGeom>
              <a:solidFill>
                <a:srgbClr val="651D3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 name="Google Shape;593;g9e221870aa_0_0"/>
              <p:cNvSpPr/>
              <p:nvPr/>
            </p:nvSpPr>
            <p:spPr>
              <a:xfrm>
                <a:off x="-170702" y="411451"/>
                <a:ext cx="1995938" cy="548700"/>
              </a:xfrm>
              <a:prstGeom prst="roundRect">
                <a:avLst>
                  <a:gd name="adj" fmla="val 16667"/>
                </a:avLst>
              </a:prstGeom>
              <a:solidFill>
                <a:schemeClr val="bg2">
                  <a:lumMod val="40000"/>
                  <a:lumOff val="60000"/>
                </a:schemeClr>
              </a:solidFill>
              <a:ln w="25400" cap="flat" cmpd="sng">
                <a:solidFill>
                  <a:srgbClr val="FFFFFF"/>
                </a:solidFill>
                <a:prstDash val="solid"/>
                <a:round/>
                <a:headEnd type="none" w="sm" len="sm"/>
                <a:tailEnd type="none" w="sm" len="sm"/>
              </a:ln>
            </p:spPr>
            <p:txBody>
              <a:bodyPr spcFirstLastPara="1" wrap="square" lIns="0" tIns="91425" rIns="0" bIns="91425" anchor="ctr" anchorCtr="0">
                <a:noAutofit/>
              </a:bodyPr>
              <a:lstStyle/>
              <a:p>
                <a:pPr lvl="0" algn="ctr" rtl="1"/>
                <a:r>
                  <a:rPr lang="ar-LB" sz="1200" b="1" dirty="0">
                    <a:solidFill>
                      <a:schemeClr val="bg1"/>
                    </a:solidFill>
                    <a:latin typeface="Simplified Arabic" panose="02020603050405020304" pitchFamily="18" charset="-78"/>
                    <a:cs typeface="Simplified Arabic" panose="02020603050405020304" pitchFamily="18" charset="-78"/>
                  </a:rPr>
                  <a:t>يحقق أقلّ من التحقيق الجزئي للحدّ الأدنى العالمي من الكفاءة</a:t>
                </a:r>
              </a:p>
            </p:txBody>
          </p:sp>
          <p:sp>
            <p:nvSpPr>
              <p:cNvPr id="61" name="Google Shape;595;g9e221870aa_0_0"/>
              <p:cNvSpPr/>
              <p:nvPr/>
            </p:nvSpPr>
            <p:spPr>
              <a:xfrm>
                <a:off x="1978560" y="411451"/>
                <a:ext cx="1995938" cy="548700"/>
              </a:xfrm>
              <a:prstGeom prst="roundRect">
                <a:avLst>
                  <a:gd name="adj" fmla="val 16667"/>
                </a:avLst>
              </a:prstGeom>
              <a:solidFill>
                <a:schemeClr val="bg2">
                  <a:lumMod val="60000"/>
                  <a:lumOff val="40000"/>
                </a:schemeClr>
              </a:solidFill>
              <a:ln w="25400" cap="flat" cmpd="sng">
                <a:solidFill>
                  <a:srgbClr val="FFFFFF"/>
                </a:solidFill>
                <a:prstDash val="solid"/>
                <a:round/>
                <a:headEnd type="none" w="sm" len="sm"/>
                <a:tailEnd type="none" w="sm" len="sm"/>
              </a:ln>
            </p:spPr>
            <p:txBody>
              <a:bodyPr spcFirstLastPara="1" wrap="square" lIns="0" tIns="91425" rIns="0" bIns="91425" anchor="ctr" anchorCtr="0">
                <a:noAutofit/>
              </a:bodyPr>
              <a:lstStyle/>
              <a:p>
                <a:pPr lvl="0" algn="ctr" rtl="1">
                  <a:lnSpc>
                    <a:spcPct val="90000"/>
                  </a:lnSpc>
                  <a:buClr>
                    <a:srgbClr val="FFFFFF"/>
                  </a:buClr>
                  <a:buSzPts val="1400"/>
                </a:pPr>
                <a:r>
                  <a:rPr lang="ar-LB" sz="1200" b="1" dirty="0">
                    <a:solidFill>
                      <a:schemeClr val="bg1"/>
                    </a:solidFill>
                    <a:latin typeface="Simplified Arabic" panose="02020603050405020304" pitchFamily="18" charset="-78"/>
                    <a:cs typeface="Simplified Arabic" panose="02020603050405020304" pitchFamily="18" charset="-78"/>
                  </a:rPr>
                  <a:t>يحقق جزئيًّا الحدّ الأدنى العالمي من الكفاءة</a:t>
                </a:r>
                <a:endParaRPr lang="en-US" sz="2000" b="1" dirty="0">
                  <a:solidFill>
                    <a:schemeClr val="bg1"/>
                  </a:solidFill>
                </a:endParaRPr>
              </a:p>
            </p:txBody>
          </p:sp>
          <p:sp>
            <p:nvSpPr>
              <p:cNvPr id="62" name="Google Shape;597;g9e221870aa_0_0"/>
              <p:cNvSpPr/>
              <p:nvPr/>
            </p:nvSpPr>
            <p:spPr>
              <a:xfrm>
                <a:off x="4127823" y="411451"/>
                <a:ext cx="1995938" cy="548700"/>
              </a:xfrm>
              <a:prstGeom prst="roundRect">
                <a:avLst>
                  <a:gd name="adj" fmla="val 16667"/>
                </a:avLst>
              </a:prstGeom>
              <a:solidFill>
                <a:schemeClr val="bg2"/>
              </a:solidFill>
              <a:ln w="25400" cap="flat" cmpd="sng">
                <a:solidFill>
                  <a:srgbClr val="FFFFFF"/>
                </a:solidFill>
                <a:prstDash val="solid"/>
                <a:round/>
                <a:headEnd type="none" w="sm" len="sm"/>
                <a:tailEnd type="none" w="sm" len="sm"/>
              </a:ln>
            </p:spPr>
            <p:txBody>
              <a:bodyPr spcFirstLastPara="1" wrap="square" lIns="0" tIns="91425" rIns="0" bIns="91425" anchor="ctr" anchorCtr="0">
                <a:noAutofit/>
              </a:bodyPr>
              <a:lstStyle/>
              <a:p>
                <a:pPr lvl="0" algn="ctr" rtl="1">
                  <a:lnSpc>
                    <a:spcPct val="90000"/>
                  </a:lnSpc>
                  <a:buClr>
                    <a:srgbClr val="FFFFFF"/>
                  </a:buClr>
                  <a:buSzPts val="1400"/>
                </a:pPr>
                <a:r>
                  <a:rPr lang="ar-LB" sz="1200" b="1" dirty="0">
                    <a:solidFill>
                      <a:schemeClr val="bg1"/>
                    </a:solidFill>
                    <a:latin typeface="Simplified Arabic" panose="02020603050405020304" pitchFamily="18" charset="-78"/>
                    <a:cs typeface="Simplified Arabic" panose="02020603050405020304" pitchFamily="18" charset="-78"/>
                  </a:rPr>
                  <a:t>يحقق الحدّ الأدنى العالمي من الكفاءة</a:t>
                </a:r>
                <a:endParaRPr lang="en-US" sz="1800" b="1" dirty="0">
                  <a:solidFill>
                    <a:schemeClr val="bg1"/>
                  </a:solidFill>
                </a:endParaRPr>
              </a:p>
            </p:txBody>
          </p:sp>
          <p:sp>
            <p:nvSpPr>
              <p:cNvPr id="63" name="Google Shape;599;g9e221870aa_0_0"/>
              <p:cNvSpPr/>
              <p:nvPr/>
            </p:nvSpPr>
            <p:spPr>
              <a:xfrm>
                <a:off x="6277085" y="411451"/>
                <a:ext cx="1995938" cy="548700"/>
              </a:xfrm>
              <a:prstGeom prst="roundRect">
                <a:avLst>
                  <a:gd name="adj" fmla="val 16667"/>
                </a:avLst>
              </a:prstGeom>
              <a:solidFill>
                <a:srgbClr val="000000"/>
              </a:solidFill>
              <a:ln w="25400" cap="flat" cmpd="sng">
                <a:solidFill>
                  <a:srgbClr val="FFFFFF"/>
                </a:solidFill>
                <a:prstDash val="solid"/>
                <a:round/>
                <a:headEnd type="none" w="sm" len="sm"/>
                <a:tailEnd type="none" w="sm" len="sm"/>
              </a:ln>
            </p:spPr>
            <p:txBody>
              <a:bodyPr spcFirstLastPara="1" wrap="square" lIns="0" tIns="91425" rIns="0" bIns="91425" anchor="ctr" anchorCtr="0">
                <a:noAutofit/>
              </a:bodyPr>
              <a:lstStyle/>
              <a:p>
                <a:pPr lvl="0" algn="ctr" rtl="1"/>
                <a:r>
                  <a:rPr lang="ar-LB" sz="1200" b="1" dirty="0">
                    <a:solidFill>
                      <a:schemeClr val="bg1"/>
                    </a:solidFill>
                    <a:latin typeface="Simplified Arabic" panose="02020603050405020304" pitchFamily="18" charset="-78"/>
                    <a:cs typeface="Simplified Arabic" panose="02020603050405020304" pitchFamily="18" charset="-78"/>
                  </a:rPr>
                  <a:t>يتخطّى الحدّ الأدنى العالمي من الكفاءة</a:t>
                </a:r>
                <a:endParaRPr lang="en-US" sz="1200" b="1" dirty="0">
                  <a:solidFill>
                    <a:schemeClr val="bg1"/>
                  </a:solidFill>
                  <a:latin typeface="Simplified Arabic" panose="02020603050405020304" pitchFamily="18" charset="-78"/>
                  <a:cs typeface="Simplified Arabic" panose="02020603050405020304" pitchFamily="18" charset="-78"/>
                </a:endParaRPr>
              </a:p>
            </p:txBody>
          </p:sp>
        </p:grpSp>
      </p:grpSp>
      <p:pic>
        <p:nvPicPr>
          <p:cNvPr id="2" name="Picture 1" descr="A black and white logo&#10;&#10;Description automatically generated with low confidence">
            <a:extLst>
              <a:ext uri="{FF2B5EF4-FFF2-40B4-BE49-F238E27FC236}">
                <a16:creationId xmlns:a16="http://schemas.microsoft.com/office/drawing/2014/main" xmlns="" id="{8DC11221-FA8A-D2C2-CB0D-3F00D2F6427E}"/>
              </a:ext>
            </a:extLst>
          </p:cNvPr>
          <p:cNvPicPr>
            <a:picLocks noChangeAspect="1"/>
          </p:cNvPicPr>
          <p:nvPr/>
        </p:nvPicPr>
        <p:blipFill rotWithShape="1">
          <a:blip r:embed="rId3"/>
          <a:srcRect l="56736" t="15091" r="16052" b="56378"/>
          <a:stretch/>
        </p:blipFill>
        <p:spPr>
          <a:xfrm>
            <a:off x="11085812" y="5960933"/>
            <a:ext cx="789975" cy="640080"/>
          </a:xfrm>
          <a:prstGeom prst="rect">
            <a:avLst/>
          </a:prstGeom>
        </p:spPr>
      </p:pic>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1370"/>
        <p:cNvGrpSpPr/>
        <p:nvPr/>
      </p:nvGrpSpPr>
      <p:grpSpPr>
        <a:xfrm>
          <a:off x="0" y="0"/>
          <a:ext cx="0" cy="0"/>
          <a:chOff x="0" y="0"/>
          <a:chExt cx="0" cy="0"/>
        </a:xfrm>
      </p:grpSpPr>
      <p:sp>
        <p:nvSpPr>
          <p:cNvPr id="1373" name="Google Shape;1373;p54"/>
          <p:cNvSpPr txBox="1">
            <a:spLocks noGrp="1"/>
          </p:cNvSpPr>
          <p:nvPr>
            <p:ph type="title"/>
          </p:nvPr>
        </p:nvSpPr>
        <p:spPr>
          <a:xfrm>
            <a:off x="609600" y="836878"/>
            <a:ext cx="10871200" cy="580760"/>
          </a:xfrm>
        </p:spPr>
        <p:txBody>
          <a:bodyPr/>
          <a:lstStyle/>
          <a:p>
            <a:pPr lvl="0" algn="r" rtl="1"/>
            <a:r>
              <a:rPr lang="ar-LB" dirty="0" smtClean="0"/>
              <a:t>وضع مؤشرات مرجعية عالمية لتقييمات متعدّدة</a:t>
            </a:r>
            <a:endParaRPr lang="en-US" dirty="0"/>
          </a:p>
        </p:txBody>
      </p:sp>
      <p:sp>
        <p:nvSpPr>
          <p:cNvPr id="1374" name="Google Shape;1374;p54"/>
          <p:cNvSpPr txBox="1">
            <a:spLocks noGrp="1"/>
          </p:cNvSpPr>
          <p:nvPr>
            <p:ph type="body" idx="1"/>
          </p:nvPr>
        </p:nvSpPr>
        <p:spPr/>
        <p:txBody>
          <a:bodyPr>
            <a:normAutofit/>
          </a:bodyPr>
          <a:lstStyle/>
          <a:p>
            <a:pPr lvl="0" algn="r" rtl="1">
              <a:spcBef>
                <a:spcPts val="600"/>
              </a:spcBef>
            </a:pPr>
            <a:r>
              <a:rPr lang="ar-LB" sz="2400" dirty="0" smtClean="0"/>
              <a:t>إنّ وضع </a:t>
            </a:r>
            <a:r>
              <a:rPr lang="ar-LB" sz="2400" b="1" dirty="0" smtClean="0"/>
              <a:t>مؤشرات مرجعية عالمية </a:t>
            </a:r>
            <a:r>
              <a:rPr lang="ar-LB" sz="2400" dirty="0" smtClean="0"/>
              <a:t>حول تقييمات مختلفة يربط كلّ تقييم بإطار الكفاءة العالمي</a:t>
            </a:r>
          </a:p>
          <a:p>
            <a:pPr lvl="0" algn="r" rtl="1">
              <a:spcBef>
                <a:spcPts val="600"/>
              </a:spcBef>
            </a:pPr>
            <a:r>
              <a:rPr lang="ar-LB" sz="2400" dirty="0" smtClean="0"/>
              <a:t>إنّ موضعة المؤشرات المرجعية العالمية على سلّم التقييم يعتمد على </a:t>
            </a:r>
            <a:r>
              <a:rPr lang="ar-LB" sz="2400" b="1" dirty="0" smtClean="0"/>
              <a:t>صعوبة </a:t>
            </a:r>
            <a:r>
              <a:rPr lang="ar-LB" sz="2400" dirty="0" smtClean="0"/>
              <a:t>التقييم بالنسبة إلى إطار الكفاءة العالمي، كما تحدّدها أحكام أعضاء الهيئة. </a:t>
            </a:r>
            <a:endParaRPr lang="en-US" sz="2400" dirty="0"/>
          </a:p>
        </p:txBody>
      </p:sp>
      <p:grpSp>
        <p:nvGrpSpPr>
          <p:cNvPr id="28" name="Group 27"/>
          <p:cNvGrpSpPr/>
          <p:nvPr/>
        </p:nvGrpSpPr>
        <p:grpSpPr>
          <a:xfrm>
            <a:off x="157107" y="2913893"/>
            <a:ext cx="11861484" cy="3640255"/>
            <a:chOff x="157107" y="2913893"/>
            <a:chExt cx="11861484" cy="3640255"/>
          </a:xfrm>
        </p:grpSpPr>
        <p:sp>
          <p:nvSpPr>
            <p:cNvPr id="29" name="Google Shape;1385;p54"/>
            <p:cNvSpPr txBox="1"/>
            <p:nvPr/>
          </p:nvSpPr>
          <p:spPr>
            <a:xfrm>
              <a:off x="2462362" y="4776907"/>
              <a:ext cx="8154600" cy="307800"/>
            </a:xfrm>
            <a:prstGeom prst="rect">
              <a:avLst/>
            </a:prstGeom>
            <a:solidFill>
              <a:schemeClr val="bg1"/>
            </a:solidFill>
            <a:ln w="9525" cap="flat" cmpd="sng">
              <a:no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dirty="0">
                  <a:solidFill>
                    <a:schemeClr val="dk1"/>
                  </a:solidFill>
                  <a:latin typeface="Gill Sans"/>
                  <a:ea typeface="Gill Sans"/>
                  <a:cs typeface="Gill Sans"/>
                  <a:sym typeface="Gill Sans"/>
                </a:rPr>
                <a:t>0 ----------------------------------------------------------------------------------------------------------------------------100</a:t>
              </a:r>
              <a:endParaRPr sz="1400" b="0" i="0" u="none" strike="noStrike" cap="none" dirty="0">
                <a:solidFill>
                  <a:srgbClr val="000000"/>
                </a:solidFill>
                <a:latin typeface="Arial"/>
                <a:ea typeface="Arial"/>
                <a:cs typeface="Arial"/>
                <a:sym typeface="Arial"/>
              </a:endParaRPr>
            </a:p>
          </p:txBody>
        </p:sp>
        <p:sp>
          <p:nvSpPr>
            <p:cNvPr id="30" name="Google Shape;1386;p54"/>
            <p:cNvSpPr txBox="1"/>
            <p:nvPr/>
          </p:nvSpPr>
          <p:spPr>
            <a:xfrm>
              <a:off x="2052501" y="3568144"/>
              <a:ext cx="8055460" cy="307777"/>
            </a:xfrm>
            <a:prstGeom prst="rect">
              <a:avLst/>
            </a:prstGeom>
            <a:solidFill>
              <a:schemeClr val="bg1"/>
            </a:solidFill>
            <a:ln w="9525" cap="flat" cmpd="sng">
              <a:no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dirty="0">
                  <a:solidFill>
                    <a:schemeClr val="dk1"/>
                  </a:solidFill>
                  <a:latin typeface="Gill Sans"/>
                  <a:ea typeface="Gill Sans"/>
                  <a:cs typeface="Gill Sans"/>
                  <a:sym typeface="Gill Sans"/>
                </a:rPr>
                <a:t>0 ----------------------------------------------------------------------------------------------------------------------------100</a:t>
              </a:r>
              <a:endParaRPr sz="1400" b="0" i="0" u="none" strike="noStrike" cap="none" dirty="0">
                <a:solidFill>
                  <a:srgbClr val="000000"/>
                </a:solidFill>
                <a:latin typeface="Arial"/>
                <a:ea typeface="Arial"/>
                <a:cs typeface="Arial"/>
                <a:sym typeface="Arial"/>
              </a:endParaRPr>
            </a:p>
          </p:txBody>
        </p:sp>
        <p:sp>
          <p:nvSpPr>
            <p:cNvPr id="31" name="Google Shape;1390;p54"/>
            <p:cNvSpPr txBox="1"/>
            <p:nvPr/>
          </p:nvSpPr>
          <p:spPr>
            <a:xfrm>
              <a:off x="157109" y="4044476"/>
              <a:ext cx="1527311" cy="523220"/>
            </a:xfrm>
            <a:prstGeom prst="rect">
              <a:avLst/>
            </a:prstGeom>
            <a:noFill/>
            <a:ln>
              <a:noFill/>
            </a:ln>
          </p:spPr>
          <p:txBody>
            <a:bodyPr spcFirstLastPara="1" wrap="square" lIns="91425" tIns="45700" rIns="91425" bIns="45700" anchor="t" anchorCtr="0">
              <a:spAutoFit/>
            </a:bodyPr>
            <a:lstStyle/>
            <a:p>
              <a:pPr lvl="0" algn="ctr" rtl="1">
                <a:buSzPts val="1400"/>
              </a:pPr>
              <a:r>
                <a:rPr lang="ar-LB" b="1" dirty="0">
                  <a:solidFill>
                    <a:schemeClr val="dk1"/>
                  </a:solidFill>
                  <a:latin typeface="Gill Sans"/>
                  <a:ea typeface="Gill Sans"/>
                  <a:cs typeface="Gill Sans"/>
                  <a:sym typeface="Gill Sans"/>
                </a:rPr>
                <a:t>التقييم</a:t>
              </a:r>
            </a:p>
            <a:p>
              <a:pPr lvl="0" algn="ctr" rtl="1">
                <a:buSzPts val="1400"/>
              </a:pPr>
              <a:r>
                <a:rPr lang="ar-LB" b="1" dirty="0">
                  <a:solidFill>
                    <a:schemeClr val="dk1"/>
                  </a:solidFill>
                  <a:latin typeface="Gill Sans"/>
                  <a:ea typeface="Gill Sans"/>
                  <a:cs typeface="Gill Sans"/>
                  <a:sym typeface="Gill Sans"/>
                </a:rPr>
                <a:t>الوطني</a:t>
              </a:r>
              <a:r>
                <a:rPr lang="en-US" sz="1400" b="1" i="0" u="none" strike="noStrike" cap="none" dirty="0" smtClean="0">
                  <a:solidFill>
                    <a:schemeClr val="dk1"/>
                  </a:solidFill>
                  <a:latin typeface="Gill Sans"/>
                  <a:ea typeface="Gill Sans"/>
                  <a:cs typeface="Gill Sans"/>
                  <a:sym typeface="Gill Sans"/>
                </a:rPr>
                <a:t> </a:t>
              </a:r>
              <a:r>
                <a:rPr lang="en-US" sz="1400" b="1" i="0" u="none" strike="noStrike" cap="none" dirty="0">
                  <a:solidFill>
                    <a:schemeClr val="dk1"/>
                  </a:solidFill>
                  <a:latin typeface="Gill Sans"/>
                  <a:ea typeface="Gill Sans"/>
                  <a:cs typeface="Gill Sans"/>
                  <a:sym typeface="Gill Sans"/>
                </a:rPr>
                <a:t>Y</a:t>
              </a:r>
              <a:endParaRPr sz="1400" b="0" i="0" u="none" strike="noStrike" cap="none" dirty="0">
                <a:solidFill>
                  <a:srgbClr val="000000"/>
                </a:solidFill>
                <a:latin typeface="Arial"/>
                <a:ea typeface="Arial"/>
                <a:cs typeface="Arial"/>
                <a:sym typeface="Arial"/>
              </a:endParaRPr>
            </a:p>
          </p:txBody>
        </p:sp>
        <p:sp>
          <p:nvSpPr>
            <p:cNvPr id="32" name="Google Shape;1391;p54"/>
            <p:cNvSpPr txBox="1"/>
            <p:nvPr/>
          </p:nvSpPr>
          <p:spPr>
            <a:xfrm>
              <a:off x="1663917" y="4152198"/>
              <a:ext cx="7954200" cy="307800"/>
            </a:xfrm>
            <a:prstGeom prst="rect">
              <a:avLst/>
            </a:prstGeom>
            <a:solidFill>
              <a:schemeClr val="bg1"/>
            </a:solidFill>
            <a:ln w="9525" cap="flat" cmpd="sng">
              <a:no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dirty="0">
                  <a:solidFill>
                    <a:schemeClr val="dk1"/>
                  </a:solidFill>
                  <a:latin typeface="Gill Sans"/>
                  <a:ea typeface="Gill Sans"/>
                  <a:cs typeface="Gill Sans"/>
                  <a:sym typeface="Gill Sans"/>
                </a:rPr>
                <a:t>0 ---------------------------------------------------------------------------------------------------------------------------100</a:t>
              </a:r>
              <a:endParaRPr sz="1400" b="0" i="0" u="none" strike="noStrike" cap="none" dirty="0">
                <a:solidFill>
                  <a:srgbClr val="000000"/>
                </a:solidFill>
                <a:latin typeface="Arial"/>
                <a:ea typeface="Arial"/>
                <a:cs typeface="Arial"/>
                <a:sym typeface="Arial"/>
              </a:endParaRPr>
            </a:p>
          </p:txBody>
        </p:sp>
        <p:sp>
          <p:nvSpPr>
            <p:cNvPr id="33" name="Google Shape;1392;p54"/>
            <p:cNvSpPr txBox="1"/>
            <p:nvPr/>
          </p:nvSpPr>
          <p:spPr>
            <a:xfrm>
              <a:off x="157107" y="4696052"/>
              <a:ext cx="1527309" cy="523220"/>
            </a:xfrm>
            <a:prstGeom prst="rect">
              <a:avLst/>
            </a:prstGeom>
            <a:noFill/>
            <a:ln>
              <a:noFill/>
            </a:ln>
          </p:spPr>
          <p:txBody>
            <a:bodyPr spcFirstLastPara="1" wrap="square" lIns="91425" tIns="45700" rIns="91425" bIns="45700" anchor="t" anchorCtr="0">
              <a:spAutoFit/>
            </a:bodyPr>
            <a:lstStyle/>
            <a:p>
              <a:pPr lvl="0" algn="ctr" rtl="1">
                <a:buSzPts val="1400"/>
              </a:pPr>
              <a:r>
                <a:rPr lang="ar-LB" b="1" dirty="0">
                  <a:solidFill>
                    <a:schemeClr val="dk1"/>
                  </a:solidFill>
                  <a:latin typeface="Gill Sans"/>
                  <a:ea typeface="Gill Sans"/>
                  <a:cs typeface="Gill Sans"/>
                  <a:sym typeface="Gill Sans"/>
                </a:rPr>
                <a:t>التقييم</a:t>
              </a:r>
            </a:p>
            <a:p>
              <a:pPr lvl="0" algn="ctr" rtl="1">
                <a:buSzPts val="1400"/>
              </a:pPr>
              <a:r>
                <a:rPr lang="ar-LB" b="1" dirty="0" smtClean="0">
                  <a:solidFill>
                    <a:schemeClr val="dk1"/>
                  </a:solidFill>
                  <a:latin typeface="Gill Sans"/>
                  <a:ea typeface="Gill Sans"/>
                  <a:cs typeface="Gill Sans"/>
                  <a:sym typeface="Gill Sans"/>
                </a:rPr>
                <a:t>الوطني </a:t>
              </a:r>
              <a:r>
                <a:rPr lang="en-US" sz="1400" b="1" i="0" u="none" strike="noStrike" cap="none" dirty="0" smtClean="0">
                  <a:solidFill>
                    <a:schemeClr val="dk1"/>
                  </a:solidFill>
                  <a:latin typeface="Gill Sans"/>
                  <a:ea typeface="Gill Sans"/>
                  <a:cs typeface="Gill Sans"/>
                  <a:sym typeface="Gill Sans"/>
                </a:rPr>
                <a:t> </a:t>
              </a:r>
              <a:r>
                <a:rPr lang="en-US" sz="1400" b="1" i="0" u="none" strike="noStrike" cap="none" dirty="0">
                  <a:solidFill>
                    <a:schemeClr val="dk1"/>
                  </a:solidFill>
                  <a:latin typeface="Gill Sans"/>
                  <a:ea typeface="Gill Sans"/>
                  <a:cs typeface="Gill Sans"/>
                  <a:sym typeface="Gill Sans"/>
                </a:rPr>
                <a:t>Z</a:t>
              </a:r>
              <a:endParaRPr sz="1400" b="0" i="0" u="none" strike="noStrike" cap="none" dirty="0">
                <a:solidFill>
                  <a:srgbClr val="000000"/>
                </a:solidFill>
                <a:latin typeface="Arial"/>
                <a:ea typeface="Arial"/>
                <a:cs typeface="Arial"/>
                <a:sym typeface="Arial"/>
              </a:endParaRPr>
            </a:p>
          </p:txBody>
        </p:sp>
        <p:sp>
          <p:nvSpPr>
            <p:cNvPr id="34" name="Google Shape;1393;p54"/>
            <p:cNvSpPr txBox="1"/>
            <p:nvPr/>
          </p:nvSpPr>
          <p:spPr>
            <a:xfrm>
              <a:off x="157107" y="3443781"/>
              <a:ext cx="1527313" cy="523180"/>
            </a:xfrm>
            <a:prstGeom prst="rect">
              <a:avLst/>
            </a:prstGeom>
            <a:noFill/>
            <a:ln>
              <a:noFill/>
            </a:ln>
          </p:spPr>
          <p:txBody>
            <a:bodyPr spcFirstLastPara="1" wrap="square" lIns="91425" tIns="45700" rIns="91425" bIns="45700" anchor="t" anchorCtr="0">
              <a:spAutoFit/>
            </a:bodyPr>
            <a:lstStyle/>
            <a:p>
              <a:pPr marL="0" marR="0" lvl="0" indent="0" algn="ctr" rtl="1">
                <a:lnSpc>
                  <a:spcPct val="100000"/>
                </a:lnSpc>
                <a:spcBef>
                  <a:spcPts val="0"/>
                </a:spcBef>
                <a:spcAft>
                  <a:spcPts val="0"/>
                </a:spcAft>
                <a:buClr>
                  <a:srgbClr val="000000"/>
                </a:buClr>
                <a:buSzPts val="1400"/>
                <a:buFont typeface="Arial"/>
                <a:buNone/>
              </a:pPr>
              <a:r>
                <a:rPr lang="ar-LB" sz="1400" b="1" i="0" u="none" strike="noStrike" cap="none" dirty="0" smtClean="0">
                  <a:solidFill>
                    <a:schemeClr val="dk1"/>
                  </a:solidFill>
                  <a:latin typeface="Gill Sans"/>
                  <a:ea typeface="Gill Sans"/>
                  <a:cs typeface="Gill Sans"/>
                  <a:sym typeface="Gill Sans"/>
                </a:rPr>
                <a:t>التقييم</a:t>
              </a:r>
            </a:p>
            <a:p>
              <a:pPr marL="0" marR="0" lvl="0" indent="0" algn="ctr" rtl="1">
                <a:lnSpc>
                  <a:spcPct val="100000"/>
                </a:lnSpc>
                <a:spcBef>
                  <a:spcPts val="0"/>
                </a:spcBef>
                <a:spcAft>
                  <a:spcPts val="0"/>
                </a:spcAft>
                <a:buClr>
                  <a:srgbClr val="000000"/>
                </a:buClr>
                <a:buSzPts val="1400"/>
                <a:buFont typeface="Arial"/>
                <a:buNone/>
              </a:pPr>
              <a:r>
                <a:rPr lang="ar-LB" b="1" dirty="0" smtClean="0">
                  <a:solidFill>
                    <a:schemeClr val="dk1"/>
                  </a:solidFill>
                  <a:latin typeface="Gill Sans"/>
                  <a:ea typeface="Gill Sans"/>
                  <a:cs typeface="Gill Sans"/>
                  <a:sym typeface="Gill Sans"/>
                </a:rPr>
                <a:t>الوطني</a:t>
              </a:r>
              <a:r>
                <a:rPr lang="en-US" sz="1400" b="1" i="0" u="none" strike="noStrike" cap="none" dirty="0" smtClean="0">
                  <a:solidFill>
                    <a:schemeClr val="dk1"/>
                  </a:solidFill>
                  <a:latin typeface="Gill Sans"/>
                  <a:ea typeface="Gill Sans"/>
                  <a:cs typeface="Gill Sans"/>
                  <a:sym typeface="Gill Sans"/>
                </a:rPr>
                <a:t> </a:t>
              </a:r>
              <a:r>
                <a:rPr lang="en-US" sz="1400" b="1" i="0" u="none" strike="noStrike" cap="none" dirty="0">
                  <a:solidFill>
                    <a:schemeClr val="dk1"/>
                  </a:solidFill>
                  <a:latin typeface="Gill Sans"/>
                  <a:ea typeface="Gill Sans"/>
                  <a:cs typeface="Gill Sans"/>
                  <a:sym typeface="Gill Sans"/>
                </a:rPr>
                <a:t>X</a:t>
              </a:r>
              <a:endParaRPr sz="1400" b="0" i="0" u="none" strike="noStrike" cap="none" dirty="0">
                <a:solidFill>
                  <a:srgbClr val="000000"/>
                </a:solidFill>
                <a:latin typeface="Arial"/>
                <a:ea typeface="Arial"/>
                <a:cs typeface="Arial"/>
                <a:sym typeface="Arial"/>
              </a:endParaRPr>
            </a:p>
          </p:txBody>
        </p:sp>
        <p:cxnSp>
          <p:nvCxnSpPr>
            <p:cNvPr id="35" name="Google Shape;1405;p54"/>
            <p:cNvCxnSpPr>
              <a:stCxn id="42" idx="2"/>
            </p:cNvCxnSpPr>
            <p:nvPr/>
          </p:nvCxnSpPr>
          <p:spPr>
            <a:xfrm>
              <a:off x="6150973" y="3437073"/>
              <a:ext cx="0" cy="3017560"/>
            </a:xfrm>
            <a:prstGeom prst="straightConnector1">
              <a:avLst/>
            </a:prstGeom>
            <a:noFill/>
            <a:ln w="28575" cap="flat" cmpd="sng">
              <a:solidFill>
                <a:srgbClr val="651D32"/>
              </a:solidFill>
              <a:prstDash val="dot"/>
              <a:round/>
              <a:headEnd type="none" w="sm" len="sm"/>
              <a:tailEnd type="none" w="sm" len="sm"/>
            </a:ln>
            <a:effectLst>
              <a:outerShdw blurRad="40000" dist="20000" dir="5400000" rotWithShape="0">
                <a:srgbClr val="000000">
                  <a:alpha val="35686"/>
                </a:srgbClr>
              </a:outerShdw>
            </a:effectLst>
          </p:spPr>
        </p:cxnSp>
        <p:sp>
          <p:nvSpPr>
            <p:cNvPr id="36" name="Google Shape;1407;p54"/>
            <p:cNvSpPr txBox="1"/>
            <p:nvPr/>
          </p:nvSpPr>
          <p:spPr>
            <a:xfrm>
              <a:off x="9615351" y="4037724"/>
              <a:ext cx="1372033" cy="523180"/>
            </a:xfrm>
            <a:prstGeom prst="rect">
              <a:avLst/>
            </a:prstGeom>
            <a:noFill/>
            <a:ln>
              <a:noFill/>
            </a:ln>
          </p:spPr>
          <p:txBody>
            <a:bodyPr spcFirstLastPara="1" wrap="square" lIns="91425" tIns="45700" rIns="91425" bIns="45700" anchor="t" anchorCtr="0">
              <a:spAutoFit/>
            </a:bodyPr>
            <a:lstStyle/>
            <a:p>
              <a:pPr marL="0" marR="0" lvl="0" indent="0" algn="ctr" rtl="1">
                <a:lnSpc>
                  <a:spcPct val="100000"/>
                </a:lnSpc>
                <a:spcBef>
                  <a:spcPts val="0"/>
                </a:spcBef>
                <a:spcAft>
                  <a:spcPts val="0"/>
                </a:spcAft>
                <a:buClr>
                  <a:srgbClr val="000000"/>
                </a:buClr>
                <a:buSzPts val="1400"/>
                <a:buFont typeface="Arial"/>
                <a:buNone/>
              </a:pPr>
              <a:r>
                <a:rPr lang="ar-LB" sz="1400" b="1" i="0" u="none" strike="noStrike" cap="none" dirty="0" smtClean="0">
                  <a:solidFill>
                    <a:schemeClr val="dk1"/>
                  </a:solidFill>
                  <a:latin typeface="Gill Sans"/>
                  <a:ea typeface="Gill Sans"/>
                  <a:cs typeface="Gill Sans"/>
                  <a:sym typeface="Gill Sans"/>
                </a:rPr>
                <a:t>أقلّ</a:t>
              </a:r>
            </a:p>
            <a:p>
              <a:pPr marL="0" marR="0" lvl="0" indent="0" algn="ctr" rtl="1">
                <a:lnSpc>
                  <a:spcPct val="100000"/>
                </a:lnSpc>
                <a:spcBef>
                  <a:spcPts val="0"/>
                </a:spcBef>
                <a:spcAft>
                  <a:spcPts val="0"/>
                </a:spcAft>
                <a:buClr>
                  <a:srgbClr val="000000"/>
                </a:buClr>
                <a:buSzPts val="1400"/>
                <a:buFont typeface="Arial"/>
                <a:buNone/>
              </a:pPr>
              <a:r>
                <a:rPr lang="ar-LB" b="1" dirty="0" smtClean="0">
                  <a:solidFill>
                    <a:schemeClr val="dk1"/>
                  </a:solidFill>
                  <a:latin typeface="Gill Sans"/>
                  <a:sym typeface="Gill Sans"/>
                </a:rPr>
                <a:t>صعوبة</a:t>
              </a:r>
              <a:endParaRPr sz="1400" b="0" i="0" u="none" strike="noStrike" cap="none" dirty="0">
                <a:solidFill>
                  <a:srgbClr val="000000"/>
                </a:solidFill>
                <a:latin typeface="Arial"/>
                <a:ea typeface="Arial"/>
                <a:cs typeface="Arial"/>
                <a:sym typeface="Arial"/>
              </a:endParaRPr>
            </a:p>
          </p:txBody>
        </p:sp>
        <p:sp>
          <p:nvSpPr>
            <p:cNvPr id="37" name="Google Shape;1408;p54"/>
            <p:cNvSpPr txBox="1"/>
            <p:nvPr/>
          </p:nvSpPr>
          <p:spPr>
            <a:xfrm>
              <a:off x="10646558" y="4648039"/>
              <a:ext cx="1372033" cy="523180"/>
            </a:xfrm>
            <a:prstGeom prst="rect">
              <a:avLst/>
            </a:prstGeom>
            <a:noFill/>
            <a:ln>
              <a:noFill/>
            </a:ln>
          </p:spPr>
          <p:txBody>
            <a:bodyPr spcFirstLastPara="1" wrap="square" lIns="91425" tIns="45700" rIns="91425" bIns="45700" anchor="t" anchorCtr="0">
              <a:spAutoFit/>
            </a:bodyPr>
            <a:lstStyle/>
            <a:p>
              <a:pPr marL="0" marR="0" lvl="0" indent="0" algn="ctr" rtl="1">
                <a:lnSpc>
                  <a:spcPct val="100000"/>
                </a:lnSpc>
                <a:spcBef>
                  <a:spcPts val="0"/>
                </a:spcBef>
                <a:spcAft>
                  <a:spcPts val="0"/>
                </a:spcAft>
                <a:buClr>
                  <a:srgbClr val="000000"/>
                </a:buClr>
                <a:buSzPts val="1400"/>
                <a:buFont typeface="Arial"/>
                <a:buNone/>
              </a:pPr>
              <a:r>
                <a:rPr lang="ar-LB" sz="1400" b="1" i="0" u="none" strike="noStrike" cap="none" dirty="0" smtClean="0">
                  <a:solidFill>
                    <a:schemeClr val="dk1"/>
                  </a:solidFill>
                  <a:latin typeface="Gill Sans"/>
                  <a:ea typeface="Gill Sans"/>
                  <a:cs typeface="Gill Sans"/>
                  <a:sym typeface="Gill Sans"/>
                </a:rPr>
                <a:t>أكثر </a:t>
              </a:r>
            </a:p>
            <a:p>
              <a:pPr marL="0" marR="0" lvl="0" indent="0" algn="ctr" rtl="1">
                <a:lnSpc>
                  <a:spcPct val="100000"/>
                </a:lnSpc>
                <a:spcBef>
                  <a:spcPts val="0"/>
                </a:spcBef>
                <a:spcAft>
                  <a:spcPts val="0"/>
                </a:spcAft>
                <a:buClr>
                  <a:srgbClr val="000000"/>
                </a:buClr>
                <a:buSzPts val="1400"/>
                <a:buFont typeface="Arial"/>
                <a:buNone/>
              </a:pPr>
              <a:r>
                <a:rPr lang="ar-LB" sz="1400" b="1" i="0" u="none" strike="noStrike" cap="none" dirty="0" smtClean="0">
                  <a:solidFill>
                    <a:schemeClr val="dk1"/>
                  </a:solidFill>
                  <a:latin typeface="Gill Sans"/>
                  <a:ea typeface="Gill Sans"/>
                  <a:cs typeface="Gill Sans"/>
                  <a:sym typeface="Gill Sans"/>
                </a:rPr>
                <a:t>صعوبة</a:t>
              </a:r>
              <a:endParaRPr sz="1400" b="0" i="0" u="none" strike="noStrike" cap="none" dirty="0">
                <a:solidFill>
                  <a:srgbClr val="000000"/>
                </a:solidFill>
                <a:latin typeface="Arial"/>
                <a:ea typeface="Arial"/>
                <a:cs typeface="Arial"/>
                <a:sym typeface="Arial"/>
              </a:endParaRPr>
            </a:p>
          </p:txBody>
        </p:sp>
        <p:sp>
          <p:nvSpPr>
            <p:cNvPr id="38" name="Google Shape;1409;p54"/>
            <p:cNvSpPr txBox="1"/>
            <p:nvPr/>
          </p:nvSpPr>
          <p:spPr>
            <a:xfrm>
              <a:off x="10226276" y="3454474"/>
              <a:ext cx="1372033" cy="523180"/>
            </a:xfrm>
            <a:prstGeom prst="rect">
              <a:avLst/>
            </a:prstGeom>
            <a:noFill/>
            <a:ln>
              <a:noFill/>
            </a:ln>
          </p:spPr>
          <p:txBody>
            <a:bodyPr spcFirstLastPara="1" wrap="square" lIns="91425" tIns="45700" rIns="91425" bIns="45700" anchor="t" anchorCtr="0">
              <a:spAutoFit/>
            </a:bodyPr>
            <a:lstStyle/>
            <a:p>
              <a:pPr marL="0" marR="0" lvl="0" indent="0" algn="ctr" rtl="1">
                <a:lnSpc>
                  <a:spcPct val="100000"/>
                </a:lnSpc>
                <a:spcBef>
                  <a:spcPts val="0"/>
                </a:spcBef>
                <a:spcAft>
                  <a:spcPts val="0"/>
                </a:spcAft>
                <a:buClr>
                  <a:srgbClr val="000000"/>
                </a:buClr>
                <a:buSzPts val="1400"/>
                <a:buFont typeface="Arial"/>
                <a:buNone/>
              </a:pPr>
              <a:r>
                <a:rPr lang="ar-LB" sz="1400" b="1" i="0" u="none" strike="noStrike" cap="none" dirty="0" smtClean="0">
                  <a:solidFill>
                    <a:schemeClr val="dk1"/>
                  </a:solidFill>
                  <a:latin typeface="Gill Sans"/>
                  <a:ea typeface="Gill Sans"/>
                  <a:cs typeface="Gill Sans"/>
                  <a:sym typeface="Gill Sans"/>
                </a:rPr>
                <a:t>متوسط</a:t>
              </a:r>
            </a:p>
            <a:p>
              <a:pPr marL="0" marR="0" lvl="0" indent="0" algn="ctr" rtl="1">
                <a:lnSpc>
                  <a:spcPct val="100000"/>
                </a:lnSpc>
                <a:spcBef>
                  <a:spcPts val="0"/>
                </a:spcBef>
                <a:spcAft>
                  <a:spcPts val="0"/>
                </a:spcAft>
                <a:buClr>
                  <a:srgbClr val="000000"/>
                </a:buClr>
                <a:buSzPts val="1400"/>
                <a:buFont typeface="Arial"/>
                <a:buNone/>
              </a:pPr>
              <a:r>
                <a:rPr lang="ar-LB" b="1" dirty="0" smtClean="0">
                  <a:solidFill>
                    <a:schemeClr val="dk1"/>
                  </a:solidFill>
                  <a:latin typeface="Gill Sans"/>
                  <a:sym typeface="Gill Sans"/>
                </a:rPr>
                <a:t>الصعوبة</a:t>
              </a:r>
              <a:endParaRPr sz="1400" b="0" i="0" u="none" strike="noStrike" cap="none" dirty="0">
                <a:solidFill>
                  <a:srgbClr val="000000"/>
                </a:solidFill>
                <a:latin typeface="Arial"/>
                <a:ea typeface="Arial"/>
                <a:cs typeface="Arial"/>
                <a:sym typeface="Arial"/>
              </a:endParaRPr>
            </a:p>
          </p:txBody>
        </p:sp>
        <p:sp>
          <p:nvSpPr>
            <p:cNvPr id="39" name="Google Shape;1410;p54"/>
            <p:cNvSpPr txBox="1"/>
            <p:nvPr/>
          </p:nvSpPr>
          <p:spPr>
            <a:xfrm>
              <a:off x="5818959" y="3496229"/>
              <a:ext cx="664028"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Gill Sans"/>
                  <a:ea typeface="Gill Sans"/>
                  <a:cs typeface="Gill Sans"/>
                  <a:sym typeface="Gill Sans"/>
                </a:rPr>
                <a:t>50</a:t>
              </a:r>
              <a:endParaRPr sz="1400" b="0" i="0" u="none" strike="noStrike" cap="none">
                <a:solidFill>
                  <a:srgbClr val="000000"/>
                </a:solidFill>
                <a:latin typeface="Arial"/>
                <a:ea typeface="Arial"/>
                <a:cs typeface="Arial"/>
                <a:sym typeface="Arial"/>
              </a:endParaRPr>
            </a:p>
          </p:txBody>
        </p:sp>
        <p:sp>
          <p:nvSpPr>
            <p:cNvPr id="40" name="Google Shape;1411;p54"/>
            <p:cNvSpPr txBox="1"/>
            <p:nvPr/>
          </p:nvSpPr>
          <p:spPr>
            <a:xfrm>
              <a:off x="5818959" y="4080284"/>
              <a:ext cx="664028"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Gill Sans"/>
                  <a:ea typeface="Gill Sans"/>
                  <a:cs typeface="Gill Sans"/>
                  <a:sym typeface="Gill Sans"/>
                </a:rPr>
                <a:t>60</a:t>
              </a:r>
              <a:endParaRPr sz="1400" b="0" i="0" u="none" strike="noStrike" cap="none">
                <a:solidFill>
                  <a:srgbClr val="000000"/>
                </a:solidFill>
                <a:latin typeface="Arial"/>
                <a:ea typeface="Arial"/>
                <a:cs typeface="Arial"/>
                <a:sym typeface="Arial"/>
              </a:endParaRPr>
            </a:p>
          </p:txBody>
        </p:sp>
        <p:sp>
          <p:nvSpPr>
            <p:cNvPr id="41" name="Google Shape;1412;p54"/>
            <p:cNvSpPr txBox="1"/>
            <p:nvPr/>
          </p:nvSpPr>
          <p:spPr>
            <a:xfrm>
              <a:off x="5818959" y="4692508"/>
              <a:ext cx="664028"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Gill Sans"/>
                  <a:ea typeface="Gill Sans"/>
                  <a:cs typeface="Gill Sans"/>
                  <a:sym typeface="Gill Sans"/>
                </a:rPr>
                <a:t>40</a:t>
              </a:r>
              <a:endParaRPr sz="1400" b="0" i="0" u="none" strike="noStrike" cap="none">
                <a:solidFill>
                  <a:srgbClr val="000000"/>
                </a:solidFill>
                <a:latin typeface="Arial"/>
                <a:ea typeface="Arial"/>
                <a:cs typeface="Arial"/>
                <a:sym typeface="Arial"/>
              </a:endParaRPr>
            </a:p>
          </p:txBody>
        </p:sp>
        <p:sp>
          <p:nvSpPr>
            <p:cNvPr id="42" name="Google Shape;1406;p54"/>
            <p:cNvSpPr txBox="1"/>
            <p:nvPr/>
          </p:nvSpPr>
          <p:spPr>
            <a:xfrm>
              <a:off x="5007976" y="2913893"/>
              <a:ext cx="2285994" cy="523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ar-LB" b="1" dirty="0" smtClean="0">
                  <a:solidFill>
                    <a:srgbClr val="651D32"/>
                  </a:solidFill>
                  <a:latin typeface="Gill Sans"/>
                  <a:sym typeface="Gill Sans"/>
                </a:rPr>
                <a:t>المؤشر المرجعي</a:t>
              </a:r>
            </a:p>
            <a:p>
              <a:pPr marL="0" marR="0" lvl="0" indent="0" algn="ctr" rtl="1">
                <a:lnSpc>
                  <a:spcPct val="100000"/>
                </a:lnSpc>
                <a:spcBef>
                  <a:spcPts val="0"/>
                </a:spcBef>
                <a:spcAft>
                  <a:spcPts val="0"/>
                </a:spcAft>
                <a:buClr>
                  <a:srgbClr val="000000"/>
                </a:buClr>
                <a:buSzPts val="1400"/>
                <a:buFont typeface="Arial"/>
                <a:buNone/>
              </a:pPr>
              <a:r>
                <a:rPr lang="ar-LB" sz="1400" b="1" i="0" u="none" strike="noStrike" cap="none" dirty="0" smtClean="0">
                  <a:solidFill>
                    <a:srgbClr val="651D32"/>
                  </a:solidFill>
                  <a:latin typeface="Gill Sans"/>
                  <a:sym typeface="Gill Sans"/>
                </a:rPr>
                <a:t>يحقق</a:t>
              </a:r>
              <a:endParaRPr sz="1400" b="0" i="0" u="none" strike="noStrike" cap="none" dirty="0">
                <a:solidFill>
                  <a:srgbClr val="651D32"/>
                </a:solidFill>
                <a:sym typeface="Arial"/>
              </a:endParaRPr>
            </a:p>
          </p:txBody>
        </p:sp>
        <p:sp>
          <p:nvSpPr>
            <p:cNvPr id="43" name="Google Shape;592;g9e221870aa_0_0"/>
            <p:cNvSpPr/>
            <p:nvPr/>
          </p:nvSpPr>
          <p:spPr>
            <a:xfrm>
              <a:off x="1565875" y="5182548"/>
              <a:ext cx="9715325" cy="1371600"/>
            </a:xfrm>
            <a:prstGeom prst="rightArrow">
              <a:avLst>
                <a:gd name="adj1" fmla="val 50000"/>
                <a:gd name="adj2" fmla="val 50000"/>
              </a:avLst>
            </a:prstGeom>
            <a:solidFill>
              <a:srgbClr val="651D3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 name="Google Shape;593;g9e221870aa_0_0"/>
            <p:cNvSpPr/>
            <p:nvPr/>
          </p:nvSpPr>
          <p:spPr>
            <a:xfrm>
              <a:off x="1700450" y="5593998"/>
              <a:ext cx="2103120" cy="548700"/>
            </a:xfrm>
            <a:prstGeom prst="roundRect">
              <a:avLst>
                <a:gd name="adj" fmla="val 16667"/>
              </a:avLst>
            </a:prstGeom>
            <a:solidFill>
              <a:schemeClr val="bg2">
                <a:lumMod val="40000"/>
                <a:lumOff val="60000"/>
              </a:schemeClr>
            </a:solidFill>
            <a:ln w="25400" cap="flat" cmpd="sng">
              <a:solidFill>
                <a:srgbClr val="FFFFFF"/>
              </a:solidFill>
              <a:prstDash val="solid"/>
              <a:round/>
              <a:headEnd type="none" w="sm" len="sm"/>
              <a:tailEnd type="none" w="sm" len="sm"/>
            </a:ln>
          </p:spPr>
          <p:txBody>
            <a:bodyPr spcFirstLastPara="1" wrap="square" lIns="0" tIns="91425" rIns="0" bIns="91425" anchor="ctr" anchorCtr="0">
              <a:noAutofit/>
            </a:bodyPr>
            <a:lstStyle/>
            <a:p>
              <a:pPr lvl="0" algn="ctr" rtl="1"/>
              <a:r>
                <a:rPr lang="ar-LB" sz="1200" b="1" dirty="0">
                  <a:solidFill>
                    <a:schemeClr val="bg1"/>
                  </a:solidFill>
                  <a:latin typeface="Simplified Arabic" panose="02020603050405020304" pitchFamily="18" charset="-78"/>
                  <a:cs typeface="Simplified Arabic" panose="02020603050405020304" pitchFamily="18" charset="-78"/>
                </a:rPr>
                <a:t>يحقق أقلّ من التحقيق الجزئي للحدّ الأدنى العالمي من الكفاءة</a:t>
              </a:r>
            </a:p>
          </p:txBody>
        </p:sp>
        <p:sp>
          <p:nvSpPr>
            <p:cNvPr id="45" name="Google Shape;595;g9e221870aa_0_0"/>
            <p:cNvSpPr/>
            <p:nvPr/>
          </p:nvSpPr>
          <p:spPr>
            <a:xfrm>
              <a:off x="3965128" y="5593998"/>
              <a:ext cx="2103120" cy="548700"/>
            </a:xfrm>
            <a:prstGeom prst="roundRect">
              <a:avLst>
                <a:gd name="adj" fmla="val 16667"/>
              </a:avLst>
            </a:prstGeom>
            <a:solidFill>
              <a:schemeClr val="bg2">
                <a:lumMod val="60000"/>
                <a:lumOff val="40000"/>
              </a:schemeClr>
            </a:solidFill>
            <a:ln w="25400" cap="flat" cmpd="sng">
              <a:solidFill>
                <a:srgbClr val="FFFFFF"/>
              </a:solidFill>
              <a:prstDash val="solid"/>
              <a:round/>
              <a:headEnd type="none" w="sm" len="sm"/>
              <a:tailEnd type="none" w="sm" len="sm"/>
            </a:ln>
          </p:spPr>
          <p:txBody>
            <a:bodyPr spcFirstLastPara="1" wrap="square" lIns="0" tIns="91425" rIns="0" bIns="91425" anchor="ctr" anchorCtr="0">
              <a:noAutofit/>
            </a:bodyPr>
            <a:lstStyle/>
            <a:p>
              <a:pPr lvl="0" algn="ctr" rtl="1">
                <a:lnSpc>
                  <a:spcPct val="90000"/>
                </a:lnSpc>
                <a:buClr>
                  <a:srgbClr val="FFFFFF"/>
                </a:buClr>
                <a:buSzPts val="1400"/>
              </a:pPr>
              <a:r>
                <a:rPr lang="ar-LB" sz="1200" b="1" dirty="0">
                  <a:solidFill>
                    <a:schemeClr val="bg1"/>
                  </a:solidFill>
                  <a:latin typeface="Simplified Arabic" panose="02020603050405020304" pitchFamily="18" charset="-78"/>
                  <a:cs typeface="Simplified Arabic" panose="02020603050405020304" pitchFamily="18" charset="-78"/>
                </a:rPr>
                <a:t>يحقق جزئيًّا الحدّ الأدنى العالمي من الكفاءة</a:t>
              </a:r>
              <a:endParaRPr lang="en-US" sz="2000" b="1" dirty="0">
                <a:solidFill>
                  <a:schemeClr val="bg1"/>
                </a:solidFill>
              </a:endParaRPr>
            </a:p>
          </p:txBody>
        </p:sp>
        <p:sp>
          <p:nvSpPr>
            <p:cNvPr id="46" name="Google Shape;597;g9e221870aa_0_0"/>
            <p:cNvSpPr/>
            <p:nvPr/>
          </p:nvSpPr>
          <p:spPr>
            <a:xfrm>
              <a:off x="6229806" y="5593998"/>
              <a:ext cx="2103120" cy="548700"/>
            </a:xfrm>
            <a:prstGeom prst="roundRect">
              <a:avLst>
                <a:gd name="adj" fmla="val 16667"/>
              </a:avLst>
            </a:prstGeom>
            <a:solidFill>
              <a:schemeClr val="bg2"/>
            </a:solidFill>
            <a:ln w="25400" cap="flat" cmpd="sng">
              <a:solidFill>
                <a:srgbClr val="FFFFFF"/>
              </a:solidFill>
              <a:prstDash val="solid"/>
              <a:round/>
              <a:headEnd type="none" w="sm" len="sm"/>
              <a:tailEnd type="none" w="sm" len="sm"/>
            </a:ln>
          </p:spPr>
          <p:txBody>
            <a:bodyPr spcFirstLastPara="1" wrap="square" lIns="0" tIns="91425" rIns="0" bIns="91425" anchor="ctr" anchorCtr="0">
              <a:noAutofit/>
            </a:bodyPr>
            <a:lstStyle/>
            <a:p>
              <a:pPr lvl="0" algn="ctr" rtl="1">
                <a:lnSpc>
                  <a:spcPct val="90000"/>
                </a:lnSpc>
                <a:buClr>
                  <a:srgbClr val="FFFFFF"/>
                </a:buClr>
                <a:buSzPts val="1400"/>
              </a:pPr>
              <a:r>
                <a:rPr lang="ar-LB" sz="1200" b="1" dirty="0">
                  <a:solidFill>
                    <a:schemeClr val="bg1"/>
                  </a:solidFill>
                  <a:latin typeface="Simplified Arabic" panose="02020603050405020304" pitchFamily="18" charset="-78"/>
                  <a:cs typeface="Simplified Arabic" panose="02020603050405020304" pitchFamily="18" charset="-78"/>
                </a:rPr>
                <a:t>يحقق الحدّ الأدنى العالمي من الكفاءة</a:t>
              </a:r>
              <a:endParaRPr lang="en-US" sz="1800" b="1" dirty="0">
                <a:solidFill>
                  <a:schemeClr val="bg1"/>
                </a:solidFill>
              </a:endParaRPr>
            </a:p>
          </p:txBody>
        </p:sp>
        <p:sp>
          <p:nvSpPr>
            <p:cNvPr id="47" name="Google Shape;599;g9e221870aa_0_0"/>
            <p:cNvSpPr/>
            <p:nvPr/>
          </p:nvSpPr>
          <p:spPr>
            <a:xfrm>
              <a:off x="8494484" y="5593998"/>
              <a:ext cx="2103120" cy="548700"/>
            </a:xfrm>
            <a:prstGeom prst="roundRect">
              <a:avLst>
                <a:gd name="adj" fmla="val 16667"/>
              </a:avLst>
            </a:prstGeom>
            <a:solidFill>
              <a:srgbClr val="000000"/>
            </a:solidFill>
            <a:ln w="25400" cap="flat" cmpd="sng">
              <a:solidFill>
                <a:srgbClr val="FFFFFF"/>
              </a:solidFill>
              <a:prstDash val="solid"/>
              <a:round/>
              <a:headEnd type="none" w="sm" len="sm"/>
              <a:tailEnd type="none" w="sm" len="sm"/>
            </a:ln>
          </p:spPr>
          <p:txBody>
            <a:bodyPr spcFirstLastPara="1" wrap="square" lIns="0" tIns="91425" rIns="0" bIns="91425" anchor="ctr" anchorCtr="0">
              <a:noAutofit/>
            </a:bodyPr>
            <a:lstStyle/>
            <a:p>
              <a:pPr lvl="0" algn="ctr" rtl="1"/>
              <a:r>
                <a:rPr lang="ar-LB" sz="1200" b="1" dirty="0">
                  <a:solidFill>
                    <a:schemeClr val="bg1"/>
                  </a:solidFill>
                  <a:latin typeface="Simplified Arabic" panose="02020603050405020304" pitchFamily="18" charset="-78"/>
                  <a:cs typeface="Simplified Arabic" panose="02020603050405020304" pitchFamily="18" charset="-78"/>
                </a:rPr>
                <a:t>يتخطّى الحدّ الأدنى العالمي من الكفاءة</a:t>
              </a:r>
              <a:endParaRPr lang="en-US" sz="1200" b="1" dirty="0">
                <a:solidFill>
                  <a:schemeClr val="bg1"/>
                </a:solidFill>
                <a:latin typeface="Simplified Arabic" panose="02020603050405020304" pitchFamily="18" charset="-78"/>
                <a:cs typeface="Simplified Arabic" panose="02020603050405020304" pitchFamily="18" charset="-78"/>
              </a:endParaRPr>
            </a:p>
          </p:txBody>
        </p:sp>
      </p:grpSp>
      <p:pic>
        <p:nvPicPr>
          <p:cNvPr id="2" name="Picture 1" descr="A black and white logo&#10;&#10;Description automatically generated with low confidence">
            <a:extLst>
              <a:ext uri="{FF2B5EF4-FFF2-40B4-BE49-F238E27FC236}">
                <a16:creationId xmlns:a16="http://schemas.microsoft.com/office/drawing/2014/main" xmlns="" id="{4D33CA4A-362A-9E97-B2EC-334FCCC28E16}"/>
              </a:ext>
            </a:extLst>
          </p:cNvPr>
          <p:cNvPicPr>
            <a:picLocks noChangeAspect="1"/>
          </p:cNvPicPr>
          <p:nvPr/>
        </p:nvPicPr>
        <p:blipFill rotWithShape="1">
          <a:blip r:embed="rId3"/>
          <a:srcRect l="56736" t="15091" r="16052" b="56378"/>
          <a:stretch/>
        </p:blipFill>
        <p:spPr>
          <a:xfrm>
            <a:off x="11085812" y="5960933"/>
            <a:ext cx="789975" cy="640080"/>
          </a:xfrm>
          <a:prstGeom prst="rect">
            <a:avLst/>
          </a:prstGeom>
        </p:spPr>
      </p:pic>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1402"/>
        <p:cNvGrpSpPr/>
        <p:nvPr/>
      </p:nvGrpSpPr>
      <p:grpSpPr>
        <a:xfrm>
          <a:off x="0" y="0"/>
          <a:ext cx="0" cy="0"/>
          <a:chOff x="0" y="0"/>
          <a:chExt cx="0" cy="0"/>
        </a:xfrm>
      </p:grpSpPr>
      <p:sp>
        <p:nvSpPr>
          <p:cNvPr id="1405" name="Google Shape;1405;p55"/>
          <p:cNvSpPr txBox="1">
            <a:spLocks noGrp="1"/>
          </p:cNvSpPr>
          <p:nvPr>
            <p:ph type="title"/>
          </p:nvPr>
        </p:nvSpPr>
        <p:spPr>
          <a:xfrm>
            <a:off x="609600" y="771348"/>
            <a:ext cx="10871200" cy="646290"/>
          </a:xfrm>
        </p:spPr>
        <p:txBody>
          <a:bodyPr/>
          <a:lstStyle/>
          <a:p>
            <a:pPr lvl="0" algn="r" rtl="1"/>
            <a:r>
              <a:rPr lang="ar-LB" sz="3600" b="1" dirty="0" smtClean="0"/>
              <a:t>إحتساب النسب المئوية للحدّ الأدنى العالمي من الكفاءة</a:t>
            </a:r>
            <a:endParaRPr lang="en-US" sz="3600" b="1" dirty="0"/>
          </a:p>
        </p:txBody>
      </p:sp>
      <p:sp>
        <p:nvSpPr>
          <p:cNvPr id="1406" name="Google Shape;1406;p55"/>
          <p:cNvSpPr txBox="1">
            <a:spLocks noGrp="1"/>
          </p:cNvSpPr>
          <p:nvPr>
            <p:ph type="body" idx="1"/>
          </p:nvPr>
        </p:nvSpPr>
        <p:spPr/>
        <p:txBody>
          <a:bodyPr>
            <a:normAutofit/>
          </a:bodyPr>
          <a:lstStyle/>
          <a:p>
            <a:pPr lvl="0" algn="r" rtl="1">
              <a:spcBef>
                <a:spcPts val="600"/>
              </a:spcBef>
            </a:pPr>
            <a:r>
              <a:rPr lang="ar-LB" sz="2400" dirty="0" smtClean="0"/>
              <a:t>إن تطبيق المؤشرات المرجعية العالمية على البيانات (والتعميم إنطلاقًا من عيّنة) لكل تقييم يعطي </a:t>
            </a:r>
            <a:r>
              <a:rPr lang="ar-LB" sz="2400" b="1" dirty="0" smtClean="0"/>
              <a:t>النسب المئوية للمتعلّمين </a:t>
            </a:r>
            <a:r>
              <a:rPr lang="ar-LB" sz="2400" dirty="0" smtClean="0"/>
              <a:t>الذين يحققون الحدّ الأدنى العالمي من الكفاءة. </a:t>
            </a:r>
          </a:p>
          <a:p>
            <a:pPr lvl="0" algn="r" rtl="1">
              <a:spcBef>
                <a:spcPts val="600"/>
              </a:spcBef>
            </a:pPr>
            <a:r>
              <a:rPr lang="ar-LB" sz="2400" dirty="0" smtClean="0"/>
              <a:t>إن التبليغ عن هذه النسب </a:t>
            </a:r>
            <a:r>
              <a:rPr lang="ar-LB" sz="2400" b="1" dirty="0" smtClean="0"/>
              <a:t>مطلوب </a:t>
            </a:r>
            <a:r>
              <a:rPr lang="ar-LB" sz="2400" dirty="0" smtClean="0"/>
              <a:t>لمؤشرات أهداف التنمية المستدامة (والوكالة الأميركية للتنمية الدولية]</a:t>
            </a:r>
            <a:endParaRPr lang="en-US" sz="2400" dirty="0"/>
          </a:p>
        </p:txBody>
      </p:sp>
      <p:grpSp>
        <p:nvGrpSpPr>
          <p:cNvPr id="34" name="Group 33"/>
          <p:cNvGrpSpPr/>
          <p:nvPr/>
        </p:nvGrpSpPr>
        <p:grpSpPr>
          <a:xfrm>
            <a:off x="157107" y="2913893"/>
            <a:ext cx="11861484" cy="3640255"/>
            <a:chOff x="157107" y="2913893"/>
            <a:chExt cx="11861484" cy="3640255"/>
          </a:xfrm>
        </p:grpSpPr>
        <p:grpSp>
          <p:nvGrpSpPr>
            <p:cNvPr id="35" name="Group 34"/>
            <p:cNvGrpSpPr/>
            <p:nvPr/>
          </p:nvGrpSpPr>
          <p:grpSpPr>
            <a:xfrm>
              <a:off x="157107" y="2913893"/>
              <a:ext cx="11861484" cy="3640255"/>
              <a:chOff x="157107" y="2913893"/>
              <a:chExt cx="11861484" cy="3640255"/>
            </a:xfrm>
          </p:grpSpPr>
          <p:sp>
            <p:nvSpPr>
              <p:cNvPr id="42" name="Google Shape;1385;p54"/>
              <p:cNvSpPr txBox="1"/>
              <p:nvPr/>
            </p:nvSpPr>
            <p:spPr>
              <a:xfrm>
                <a:off x="2462362" y="4776907"/>
                <a:ext cx="8154600" cy="307800"/>
              </a:xfrm>
              <a:prstGeom prst="rect">
                <a:avLst/>
              </a:prstGeom>
              <a:solidFill>
                <a:schemeClr val="bg1"/>
              </a:solidFill>
              <a:ln w="9525" cap="flat" cmpd="sng">
                <a:no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dirty="0">
                    <a:solidFill>
                      <a:schemeClr val="dk1"/>
                    </a:solidFill>
                    <a:latin typeface="Gill Sans"/>
                    <a:ea typeface="Gill Sans"/>
                    <a:cs typeface="Gill Sans"/>
                    <a:sym typeface="Gill Sans"/>
                  </a:rPr>
                  <a:t>0 ----------------------------------------------------------------------------------------------------------------------------100</a:t>
                </a:r>
                <a:endParaRPr sz="1400" b="0" i="0" u="none" strike="noStrike" cap="none" dirty="0">
                  <a:solidFill>
                    <a:srgbClr val="000000"/>
                  </a:solidFill>
                  <a:latin typeface="Arial"/>
                  <a:ea typeface="Arial"/>
                  <a:cs typeface="Arial"/>
                  <a:sym typeface="Arial"/>
                </a:endParaRPr>
              </a:p>
            </p:txBody>
          </p:sp>
          <p:sp>
            <p:nvSpPr>
              <p:cNvPr id="43" name="Google Shape;1386;p54"/>
              <p:cNvSpPr txBox="1"/>
              <p:nvPr/>
            </p:nvSpPr>
            <p:spPr>
              <a:xfrm>
                <a:off x="2052501" y="3568144"/>
                <a:ext cx="8055460" cy="307777"/>
              </a:xfrm>
              <a:prstGeom prst="rect">
                <a:avLst/>
              </a:prstGeom>
              <a:solidFill>
                <a:schemeClr val="bg1"/>
              </a:solidFill>
              <a:ln w="9525" cap="flat" cmpd="sng">
                <a:no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dirty="0">
                    <a:solidFill>
                      <a:schemeClr val="dk1"/>
                    </a:solidFill>
                    <a:latin typeface="Gill Sans"/>
                    <a:ea typeface="Gill Sans"/>
                    <a:cs typeface="Gill Sans"/>
                    <a:sym typeface="Gill Sans"/>
                  </a:rPr>
                  <a:t>0 ----------------------------------------------------------------------------------------------------------------------------100</a:t>
                </a:r>
                <a:endParaRPr sz="1400" b="0" i="0" u="none" strike="noStrike" cap="none" dirty="0">
                  <a:solidFill>
                    <a:srgbClr val="000000"/>
                  </a:solidFill>
                  <a:latin typeface="Arial"/>
                  <a:ea typeface="Arial"/>
                  <a:cs typeface="Arial"/>
                  <a:sym typeface="Arial"/>
                </a:endParaRPr>
              </a:p>
            </p:txBody>
          </p:sp>
          <p:sp>
            <p:nvSpPr>
              <p:cNvPr id="44" name="Google Shape;1390;p54"/>
              <p:cNvSpPr txBox="1"/>
              <p:nvPr/>
            </p:nvSpPr>
            <p:spPr>
              <a:xfrm>
                <a:off x="157109" y="4044476"/>
                <a:ext cx="1527311" cy="523220"/>
              </a:xfrm>
              <a:prstGeom prst="rect">
                <a:avLst/>
              </a:prstGeom>
              <a:noFill/>
              <a:ln>
                <a:noFill/>
              </a:ln>
            </p:spPr>
            <p:txBody>
              <a:bodyPr spcFirstLastPara="1" wrap="square" lIns="91425" tIns="45700" rIns="91425" bIns="45700" anchor="t" anchorCtr="0">
                <a:spAutoFit/>
              </a:bodyPr>
              <a:lstStyle/>
              <a:p>
                <a:pPr lvl="0" algn="ctr" rtl="1">
                  <a:buSzPts val="1400"/>
                </a:pPr>
                <a:r>
                  <a:rPr lang="ar-LB" b="1" dirty="0">
                    <a:solidFill>
                      <a:schemeClr val="dk1"/>
                    </a:solidFill>
                    <a:latin typeface="Gill Sans"/>
                    <a:ea typeface="Gill Sans"/>
                    <a:cs typeface="Gill Sans"/>
                    <a:sym typeface="Gill Sans"/>
                  </a:rPr>
                  <a:t>التقييم</a:t>
                </a:r>
              </a:p>
              <a:p>
                <a:pPr lvl="0" algn="ctr" rtl="1">
                  <a:buSzPts val="1400"/>
                </a:pPr>
                <a:r>
                  <a:rPr lang="ar-LB" b="1" dirty="0">
                    <a:solidFill>
                      <a:schemeClr val="dk1"/>
                    </a:solidFill>
                    <a:latin typeface="Gill Sans"/>
                    <a:ea typeface="Gill Sans"/>
                    <a:cs typeface="Gill Sans"/>
                    <a:sym typeface="Gill Sans"/>
                  </a:rPr>
                  <a:t> الوطني</a:t>
                </a:r>
                <a:r>
                  <a:rPr lang="en-US" sz="1400" b="1" i="0" u="none" strike="noStrike" cap="none" dirty="0" smtClean="0">
                    <a:solidFill>
                      <a:schemeClr val="dk1"/>
                    </a:solidFill>
                    <a:latin typeface="Gill Sans"/>
                    <a:ea typeface="Gill Sans"/>
                    <a:cs typeface="Gill Sans"/>
                    <a:sym typeface="Gill Sans"/>
                  </a:rPr>
                  <a:t> </a:t>
                </a:r>
                <a:r>
                  <a:rPr lang="en-US" sz="1400" b="1" i="0" u="none" strike="noStrike" cap="none" dirty="0">
                    <a:solidFill>
                      <a:schemeClr val="dk1"/>
                    </a:solidFill>
                    <a:latin typeface="Gill Sans"/>
                    <a:ea typeface="Gill Sans"/>
                    <a:cs typeface="Gill Sans"/>
                    <a:sym typeface="Gill Sans"/>
                  </a:rPr>
                  <a:t>Y</a:t>
                </a:r>
                <a:endParaRPr sz="1400" b="0" i="0" u="none" strike="noStrike" cap="none" dirty="0">
                  <a:solidFill>
                    <a:srgbClr val="000000"/>
                  </a:solidFill>
                  <a:latin typeface="Arial"/>
                  <a:ea typeface="Arial"/>
                  <a:cs typeface="Arial"/>
                  <a:sym typeface="Arial"/>
                </a:endParaRPr>
              </a:p>
            </p:txBody>
          </p:sp>
          <p:sp>
            <p:nvSpPr>
              <p:cNvPr id="45" name="Google Shape;1391;p54"/>
              <p:cNvSpPr txBox="1"/>
              <p:nvPr/>
            </p:nvSpPr>
            <p:spPr>
              <a:xfrm>
                <a:off x="1663917" y="4152198"/>
                <a:ext cx="7954200" cy="307800"/>
              </a:xfrm>
              <a:prstGeom prst="rect">
                <a:avLst/>
              </a:prstGeom>
              <a:solidFill>
                <a:schemeClr val="bg1"/>
              </a:solidFill>
              <a:ln w="9525" cap="flat" cmpd="sng">
                <a:no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dirty="0">
                    <a:solidFill>
                      <a:schemeClr val="dk1"/>
                    </a:solidFill>
                    <a:latin typeface="Gill Sans"/>
                    <a:ea typeface="Gill Sans"/>
                    <a:cs typeface="Gill Sans"/>
                    <a:sym typeface="Gill Sans"/>
                  </a:rPr>
                  <a:t>0 ---------------------------------------------------------------------------------------------------------------------------100</a:t>
                </a:r>
                <a:endParaRPr sz="1400" b="0" i="0" u="none" strike="noStrike" cap="none" dirty="0">
                  <a:solidFill>
                    <a:srgbClr val="000000"/>
                  </a:solidFill>
                  <a:latin typeface="Arial"/>
                  <a:ea typeface="Arial"/>
                  <a:cs typeface="Arial"/>
                  <a:sym typeface="Arial"/>
                </a:endParaRPr>
              </a:p>
            </p:txBody>
          </p:sp>
          <p:sp>
            <p:nvSpPr>
              <p:cNvPr id="46" name="Google Shape;1392;p54"/>
              <p:cNvSpPr txBox="1"/>
              <p:nvPr/>
            </p:nvSpPr>
            <p:spPr>
              <a:xfrm>
                <a:off x="157107" y="4696052"/>
                <a:ext cx="1527309" cy="523220"/>
              </a:xfrm>
              <a:prstGeom prst="rect">
                <a:avLst/>
              </a:prstGeom>
              <a:noFill/>
              <a:ln>
                <a:noFill/>
              </a:ln>
            </p:spPr>
            <p:txBody>
              <a:bodyPr spcFirstLastPara="1" wrap="square" lIns="91425" tIns="45700" rIns="91425" bIns="45700" anchor="t" anchorCtr="0">
                <a:spAutoFit/>
              </a:bodyPr>
              <a:lstStyle/>
              <a:p>
                <a:pPr lvl="0" algn="ctr" rtl="1">
                  <a:buSzPts val="1400"/>
                </a:pPr>
                <a:r>
                  <a:rPr lang="ar-LB" b="1" dirty="0">
                    <a:solidFill>
                      <a:schemeClr val="dk1"/>
                    </a:solidFill>
                    <a:latin typeface="Gill Sans"/>
                    <a:ea typeface="Gill Sans"/>
                    <a:cs typeface="Gill Sans"/>
                    <a:sym typeface="Gill Sans"/>
                  </a:rPr>
                  <a:t>التقييم</a:t>
                </a:r>
              </a:p>
              <a:p>
                <a:pPr lvl="0" algn="ctr" rtl="1">
                  <a:buSzPts val="1400"/>
                </a:pPr>
                <a:r>
                  <a:rPr lang="ar-LB" b="1" dirty="0">
                    <a:solidFill>
                      <a:schemeClr val="dk1"/>
                    </a:solidFill>
                    <a:latin typeface="Gill Sans"/>
                    <a:ea typeface="Gill Sans"/>
                    <a:cs typeface="Gill Sans"/>
                    <a:sym typeface="Gill Sans"/>
                  </a:rPr>
                  <a:t> </a:t>
                </a:r>
                <a:r>
                  <a:rPr lang="ar-LB" b="1" dirty="0" smtClean="0">
                    <a:solidFill>
                      <a:schemeClr val="dk1"/>
                    </a:solidFill>
                    <a:latin typeface="Gill Sans"/>
                    <a:ea typeface="Gill Sans"/>
                    <a:cs typeface="Gill Sans"/>
                    <a:sym typeface="Gill Sans"/>
                  </a:rPr>
                  <a:t>الوطني </a:t>
                </a:r>
                <a:r>
                  <a:rPr lang="en-US" sz="1400" b="1" i="0" u="none" strike="noStrike" cap="none" dirty="0" smtClean="0">
                    <a:solidFill>
                      <a:schemeClr val="dk1"/>
                    </a:solidFill>
                    <a:latin typeface="Gill Sans"/>
                    <a:ea typeface="Gill Sans"/>
                    <a:cs typeface="Gill Sans"/>
                    <a:sym typeface="Gill Sans"/>
                  </a:rPr>
                  <a:t> </a:t>
                </a:r>
                <a:r>
                  <a:rPr lang="en-US" sz="1400" b="1" i="0" u="none" strike="noStrike" cap="none" dirty="0">
                    <a:solidFill>
                      <a:schemeClr val="dk1"/>
                    </a:solidFill>
                    <a:latin typeface="Gill Sans"/>
                    <a:ea typeface="Gill Sans"/>
                    <a:cs typeface="Gill Sans"/>
                    <a:sym typeface="Gill Sans"/>
                  </a:rPr>
                  <a:t>Z</a:t>
                </a:r>
                <a:endParaRPr sz="1400" b="0" i="0" u="none" strike="noStrike" cap="none" dirty="0">
                  <a:solidFill>
                    <a:srgbClr val="000000"/>
                  </a:solidFill>
                  <a:latin typeface="Arial"/>
                  <a:ea typeface="Arial"/>
                  <a:cs typeface="Arial"/>
                  <a:sym typeface="Arial"/>
                </a:endParaRPr>
              </a:p>
            </p:txBody>
          </p:sp>
          <p:sp>
            <p:nvSpPr>
              <p:cNvPr id="47" name="Google Shape;1393;p54"/>
              <p:cNvSpPr txBox="1"/>
              <p:nvPr/>
            </p:nvSpPr>
            <p:spPr>
              <a:xfrm>
                <a:off x="157107" y="3443781"/>
                <a:ext cx="1527313" cy="523180"/>
              </a:xfrm>
              <a:prstGeom prst="rect">
                <a:avLst/>
              </a:prstGeom>
              <a:noFill/>
              <a:ln>
                <a:noFill/>
              </a:ln>
            </p:spPr>
            <p:txBody>
              <a:bodyPr spcFirstLastPara="1" wrap="square" lIns="91425" tIns="45700" rIns="91425" bIns="45700" anchor="t" anchorCtr="0">
                <a:spAutoFit/>
              </a:bodyPr>
              <a:lstStyle/>
              <a:p>
                <a:pPr marL="0" marR="0" lvl="0" indent="0" algn="ctr" rtl="1">
                  <a:lnSpc>
                    <a:spcPct val="100000"/>
                  </a:lnSpc>
                  <a:spcBef>
                    <a:spcPts val="0"/>
                  </a:spcBef>
                  <a:spcAft>
                    <a:spcPts val="0"/>
                  </a:spcAft>
                  <a:buClr>
                    <a:srgbClr val="000000"/>
                  </a:buClr>
                  <a:buSzPts val="1400"/>
                  <a:buFont typeface="Arial"/>
                  <a:buNone/>
                </a:pPr>
                <a:r>
                  <a:rPr lang="ar-LB" sz="1400" b="1" i="0" u="none" strike="noStrike" cap="none" dirty="0" smtClean="0">
                    <a:solidFill>
                      <a:schemeClr val="dk1"/>
                    </a:solidFill>
                    <a:latin typeface="Gill Sans"/>
                    <a:ea typeface="Gill Sans"/>
                    <a:cs typeface="Gill Sans"/>
                    <a:sym typeface="Gill Sans"/>
                  </a:rPr>
                  <a:t>التقييم</a:t>
                </a:r>
              </a:p>
              <a:p>
                <a:pPr marL="0" marR="0" lvl="0" indent="0" algn="ctr" rtl="1">
                  <a:lnSpc>
                    <a:spcPct val="100000"/>
                  </a:lnSpc>
                  <a:spcBef>
                    <a:spcPts val="0"/>
                  </a:spcBef>
                  <a:spcAft>
                    <a:spcPts val="0"/>
                  </a:spcAft>
                  <a:buClr>
                    <a:srgbClr val="000000"/>
                  </a:buClr>
                  <a:buSzPts val="1400"/>
                  <a:buFont typeface="Arial"/>
                  <a:buNone/>
                </a:pPr>
                <a:r>
                  <a:rPr lang="ar-LB" sz="1400" b="1" i="0" u="none" strike="noStrike" cap="none" dirty="0" smtClean="0">
                    <a:solidFill>
                      <a:schemeClr val="dk1"/>
                    </a:solidFill>
                    <a:latin typeface="Gill Sans"/>
                    <a:ea typeface="Gill Sans"/>
                    <a:cs typeface="Gill Sans"/>
                    <a:sym typeface="Gill Sans"/>
                  </a:rPr>
                  <a:t> الوطني </a:t>
                </a:r>
                <a:r>
                  <a:rPr lang="en-US" sz="1400" b="1" i="0" u="none" strike="noStrike" cap="none" dirty="0" smtClean="0">
                    <a:solidFill>
                      <a:schemeClr val="dk1"/>
                    </a:solidFill>
                    <a:latin typeface="Gill Sans"/>
                    <a:ea typeface="Gill Sans"/>
                    <a:cs typeface="Gill Sans"/>
                    <a:sym typeface="Gill Sans"/>
                  </a:rPr>
                  <a:t>X</a:t>
                </a:r>
                <a:endParaRPr sz="1400" b="0" i="0" u="none" strike="noStrike" cap="none" dirty="0">
                  <a:solidFill>
                    <a:srgbClr val="000000"/>
                  </a:solidFill>
                  <a:latin typeface="Arial"/>
                  <a:ea typeface="Arial"/>
                  <a:cs typeface="Arial"/>
                  <a:sym typeface="Arial"/>
                </a:endParaRPr>
              </a:p>
            </p:txBody>
          </p:sp>
          <p:cxnSp>
            <p:nvCxnSpPr>
              <p:cNvPr id="48" name="Google Shape;1405;p54"/>
              <p:cNvCxnSpPr>
                <a:stCxn id="55" idx="2"/>
              </p:cNvCxnSpPr>
              <p:nvPr/>
            </p:nvCxnSpPr>
            <p:spPr>
              <a:xfrm>
                <a:off x="6150973" y="3437073"/>
                <a:ext cx="0" cy="3017560"/>
              </a:xfrm>
              <a:prstGeom prst="straightConnector1">
                <a:avLst/>
              </a:prstGeom>
              <a:noFill/>
              <a:ln w="28575" cap="flat" cmpd="sng">
                <a:solidFill>
                  <a:srgbClr val="651D32"/>
                </a:solidFill>
                <a:prstDash val="dot"/>
                <a:round/>
                <a:headEnd type="none" w="sm" len="sm"/>
                <a:tailEnd type="none" w="sm" len="sm"/>
              </a:ln>
              <a:effectLst>
                <a:outerShdw blurRad="40000" dist="20000" dir="5400000" rotWithShape="0">
                  <a:srgbClr val="000000">
                    <a:alpha val="35686"/>
                  </a:srgbClr>
                </a:outerShdw>
              </a:effectLst>
            </p:spPr>
          </p:cxnSp>
          <p:sp>
            <p:nvSpPr>
              <p:cNvPr id="49" name="Google Shape;1407;p54"/>
              <p:cNvSpPr txBox="1"/>
              <p:nvPr/>
            </p:nvSpPr>
            <p:spPr>
              <a:xfrm>
                <a:off x="9615351" y="4037724"/>
                <a:ext cx="1372033" cy="523180"/>
              </a:xfrm>
              <a:prstGeom prst="rect">
                <a:avLst/>
              </a:prstGeom>
              <a:noFill/>
              <a:ln>
                <a:noFill/>
              </a:ln>
            </p:spPr>
            <p:txBody>
              <a:bodyPr spcFirstLastPara="1" wrap="square" lIns="91425" tIns="45700" rIns="91425" bIns="45700" anchor="t" anchorCtr="0">
                <a:spAutoFit/>
              </a:bodyPr>
              <a:lstStyle/>
              <a:p>
                <a:pPr marL="0" marR="0" lvl="0" indent="0" algn="ctr" rtl="1">
                  <a:lnSpc>
                    <a:spcPct val="100000"/>
                  </a:lnSpc>
                  <a:spcBef>
                    <a:spcPts val="0"/>
                  </a:spcBef>
                  <a:spcAft>
                    <a:spcPts val="0"/>
                  </a:spcAft>
                  <a:buClr>
                    <a:srgbClr val="000000"/>
                  </a:buClr>
                  <a:buSzPts val="1400"/>
                  <a:buFont typeface="Arial"/>
                  <a:buNone/>
                </a:pPr>
                <a:r>
                  <a:rPr lang="ar-LB" sz="1400" b="1" i="0" u="none" strike="noStrike" cap="none" dirty="0" smtClean="0">
                    <a:solidFill>
                      <a:schemeClr val="dk1"/>
                    </a:solidFill>
                    <a:latin typeface="Gill Sans"/>
                    <a:ea typeface="Gill Sans"/>
                    <a:cs typeface="Gill Sans"/>
                    <a:sym typeface="Gill Sans"/>
                  </a:rPr>
                  <a:t>أقلّ</a:t>
                </a:r>
              </a:p>
              <a:p>
                <a:pPr marL="0" marR="0" lvl="0" indent="0" algn="ctr" rtl="1">
                  <a:lnSpc>
                    <a:spcPct val="100000"/>
                  </a:lnSpc>
                  <a:spcBef>
                    <a:spcPts val="0"/>
                  </a:spcBef>
                  <a:spcAft>
                    <a:spcPts val="0"/>
                  </a:spcAft>
                  <a:buClr>
                    <a:srgbClr val="000000"/>
                  </a:buClr>
                  <a:buSzPts val="1400"/>
                  <a:buFont typeface="Arial"/>
                  <a:buNone/>
                </a:pPr>
                <a:r>
                  <a:rPr lang="ar-LB" b="1" dirty="0" smtClean="0">
                    <a:solidFill>
                      <a:schemeClr val="dk1"/>
                    </a:solidFill>
                    <a:latin typeface="Gill Sans"/>
                    <a:sym typeface="Gill Sans"/>
                  </a:rPr>
                  <a:t>صعوبة</a:t>
                </a:r>
                <a:endParaRPr sz="1400" b="0" i="0" u="none" strike="noStrike" cap="none" dirty="0">
                  <a:solidFill>
                    <a:srgbClr val="000000"/>
                  </a:solidFill>
                  <a:latin typeface="Arial"/>
                  <a:ea typeface="Arial"/>
                  <a:cs typeface="Arial"/>
                  <a:sym typeface="Arial"/>
                </a:endParaRPr>
              </a:p>
            </p:txBody>
          </p:sp>
          <p:sp>
            <p:nvSpPr>
              <p:cNvPr id="50" name="Google Shape;1408;p54"/>
              <p:cNvSpPr txBox="1"/>
              <p:nvPr/>
            </p:nvSpPr>
            <p:spPr>
              <a:xfrm>
                <a:off x="10646558" y="4648039"/>
                <a:ext cx="1372033" cy="523180"/>
              </a:xfrm>
              <a:prstGeom prst="rect">
                <a:avLst/>
              </a:prstGeom>
              <a:noFill/>
              <a:ln>
                <a:noFill/>
              </a:ln>
            </p:spPr>
            <p:txBody>
              <a:bodyPr spcFirstLastPara="1" wrap="square" lIns="91425" tIns="45700" rIns="91425" bIns="45700" anchor="t" anchorCtr="0">
                <a:spAutoFit/>
              </a:bodyPr>
              <a:lstStyle/>
              <a:p>
                <a:pPr marL="0" marR="0" lvl="0" indent="0" algn="ctr" rtl="1">
                  <a:lnSpc>
                    <a:spcPct val="100000"/>
                  </a:lnSpc>
                  <a:spcBef>
                    <a:spcPts val="0"/>
                  </a:spcBef>
                  <a:spcAft>
                    <a:spcPts val="0"/>
                  </a:spcAft>
                  <a:buClr>
                    <a:srgbClr val="000000"/>
                  </a:buClr>
                  <a:buSzPts val="1400"/>
                  <a:buFont typeface="Arial"/>
                  <a:buNone/>
                </a:pPr>
                <a:r>
                  <a:rPr lang="ar-LB" sz="1400" b="1" i="0" u="none" strike="noStrike" cap="none" dirty="0" smtClean="0">
                    <a:solidFill>
                      <a:schemeClr val="dk1"/>
                    </a:solidFill>
                    <a:latin typeface="Gill Sans"/>
                    <a:ea typeface="Gill Sans"/>
                    <a:cs typeface="Gill Sans"/>
                    <a:sym typeface="Gill Sans"/>
                  </a:rPr>
                  <a:t>أكثر </a:t>
                </a:r>
              </a:p>
              <a:p>
                <a:pPr marL="0" marR="0" lvl="0" indent="0" algn="ctr" rtl="1">
                  <a:lnSpc>
                    <a:spcPct val="100000"/>
                  </a:lnSpc>
                  <a:spcBef>
                    <a:spcPts val="0"/>
                  </a:spcBef>
                  <a:spcAft>
                    <a:spcPts val="0"/>
                  </a:spcAft>
                  <a:buClr>
                    <a:srgbClr val="000000"/>
                  </a:buClr>
                  <a:buSzPts val="1400"/>
                  <a:buFont typeface="Arial"/>
                  <a:buNone/>
                </a:pPr>
                <a:r>
                  <a:rPr lang="ar-LB" b="1" dirty="0" smtClean="0">
                    <a:solidFill>
                      <a:schemeClr val="dk1"/>
                    </a:solidFill>
                    <a:latin typeface="Gill Sans"/>
                    <a:sym typeface="Gill Sans"/>
                  </a:rPr>
                  <a:t>صعوبة</a:t>
                </a:r>
                <a:endParaRPr sz="1400" b="0" i="0" u="none" strike="noStrike" cap="none" dirty="0">
                  <a:solidFill>
                    <a:srgbClr val="000000"/>
                  </a:solidFill>
                  <a:latin typeface="Arial"/>
                  <a:ea typeface="Arial"/>
                  <a:cs typeface="Arial"/>
                  <a:sym typeface="Arial"/>
                </a:endParaRPr>
              </a:p>
            </p:txBody>
          </p:sp>
          <p:sp>
            <p:nvSpPr>
              <p:cNvPr id="51" name="Google Shape;1409;p54"/>
              <p:cNvSpPr txBox="1"/>
              <p:nvPr/>
            </p:nvSpPr>
            <p:spPr>
              <a:xfrm>
                <a:off x="10226276" y="3454474"/>
                <a:ext cx="1372033" cy="523180"/>
              </a:xfrm>
              <a:prstGeom prst="rect">
                <a:avLst/>
              </a:prstGeom>
              <a:noFill/>
              <a:ln>
                <a:noFill/>
              </a:ln>
            </p:spPr>
            <p:txBody>
              <a:bodyPr spcFirstLastPara="1" wrap="square" lIns="91425" tIns="45700" rIns="91425" bIns="45700" anchor="t" anchorCtr="0">
                <a:spAutoFit/>
              </a:bodyPr>
              <a:lstStyle/>
              <a:p>
                <a:pPr marL="0" marR="0" lvl="0" indent="0" algn="ctr" rtl="1">
                  <a:lnSpc>
                    <a:spcPct val="100000"/>
                  </a:lnSpc>
                  <a:spcBef>
                    <a:spcPts val="0"/>
                  </a:spcBef>
                  <a:spcAft>
                    <a:spcPts val="0"/>
                  </a:spcAft>
                  <a:buClr>
                    <a:srgbClr val="000000"/>
                  </a:buClr>
                  <a:buSzPts val="1400"/>
                  <a:buFont typeface="Arial"/>
                  <a:buNone/>
                </a:pPr>
                <a:r>
                  <a:rPr lang="ar-LB" sz="1400" b="1" i="0" u="none" strike="noStrike" cap="none" dirty="0" smtClean="0">
                    <a:solidFill>
                      <a:schemeClr val="dk1"/>
                    </a:solidFill>
                    <a:latin typeface="Gill Sans"/>
                    <a:ea typeface="Gill Sans"/>
                    <a:cs typeface="Gill Sans"/>
                    <a:sym typeface="Gill Sans"/>
                  </a:rPr>
                  <a:t>متوسط</a:t>
                </a:r>
              </a:p>
              <a:p>
                <a:pPr marL="0" marR="0" lvl="0" indent="0" algn="ctr" rtl="1">
                  <a:lnSpc>
                    <a:spcPct val="100000"/>
                  </a:lnSpc>
                  <a:spcBef>
                    <a:spcPts val="0"/>
                  </a:spcBef>
                  <a:spcAft>
                    <a:spcPts val="0"/>
                  </a:spcAft>
                  <a:buClr>
                    <a:srgbClr val="000000"/>
                  </a:buClr>
                  <a:buSzPts val="1400"/>
                  <a:buFont typeface="Arial"/>
                  <a:buNone/>
                </a:pPr>
                <a:r>
                  <a:rPr lang="ar-LB" b="1" dirty="0" smtClean="0">
                    <a:solidFill>
                      <a:schemeClr val="dk1"/>
                    </a:solidFill>
                    <a:latin typeface="Gill Sans"/>
                    <a:sym typeface="Gill Sans"/>
                  </a:rPr>
                  <a:t>الصعوبة</a:t>
                </a:r>
                <a:endParaRPr sz="1400" b="0" i="0" u="none" strike="noStrike" cap="none" dirty="0">
                  <a:solidFill>
                    <a:srgbClr val="000000"/>
                  </a:solidFill>
                  <a:latin typeface="Arial"/>
                  <a:ea typeface="Arial"/>
                  <a:cs typeface="Arial"/>
                  <a:sym typeface="Arial"/>
                </a:endParaRPr>
              </a:p>
            </p:txBody>
          </p:sp>
          <p:sp>
            <p:nvSpPr>
              <p:cNvPr id="52" name="Google Shape;1410;p54"/>
              <p:cNvSpPr txBox="1"/>
              <p:nvPr/>
            </p:nvSpPr>
            <p:spPr>
              <a:xfrm>
                <a:off x="5818959" y="3496229"/>
                <a:ext cx="664028"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Gill Sans"/>
                    <a:ea typeface="Gill Sans"/>
                    <a:cs typeface="Gill Sans"/>
                    <a:sym typeface="Gill Sans"/>
                  </a:rPr>
                  <a:t>50</a:t>
                </a:r>
                <a:endParaRPr sz="1400" b="0" i="0" u="none" strike="noStrike" cap="none">
                  <a:solidFill>
                    <a:srgbClr val="000000"/>
                  </a:solidFill>
                  <a:latin typeface="Arial"/>
                  <a:ea typeface="Arial"/>
                  <a:cs typeface="Arial"/>
                  <a:sym typeface="Arial"/>
                </a:endParaRPr>
              </a:p>
            </p:txBody>
          </p:sp>
          <p:sp>
            <p:nvSpPr>
              <p:cNvPr id="53" name="Google Shape;1411;p54"/>
              <p:cNvSpPr txBox="1"/>
              <p:nvPr/>
            </p:nvSpPr>
            <p:spPr>
              <a:xfrm>
                <a:off x="5818959" y="4080284"/>
                <a:ext cx="664028"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Gill Sans"/>
                    <a:ea typeface="Gill Sans"/>
                    <a:cs typeface="Gill Sans"/>
                    <a:sym typeface="Gill Sans"/>
                  </a:rPr>
                  <a:t>60</a:t>
                </a:r>
                <a:endParaRPr sz="1400" b="0" i="0" u="none" strike="noStrike" cap="none">
                  <a:solidFill>
                    <a:srgbClr val="000000"/>
                  </a:solidFill>
                  <a:latin typeface="Arial"/>
                  <a:ea typeface="Arial"/>
                  <a:cs typeface="Arial"/>
                  <a:sym typeface="Arial"/>
                </a:endParaRPr>
              </a:p>
            </p:txBody>
          </p:sp>
          <p:sp>
            <p:nvSpPr>
              <p:cNvPr id="54" name="Google Shape;1412;p54"/>
              <p:cNvSpPr txBox="1"/>
              <p:nvPr/>
            </p:nvSpPr>
            <p:spPr>
              <a:xfrm>
                <a:off x="5818959" y="4692508"/>
                <a:ext cx="664028"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Gill Sans"/>
                    <a:ea typeface="Gill Sans"/>
                    <a:cs typeface="Gill Sans"/>
                    <a:sym typeface="Gill Sans"/>
                  </a:rPr>
                  <a:t>40</a:t>
                </a:r>
                <a:endParaRPr sz="1400" b="0" i="0" u="none" strike="noStrike" cap="none">
                  <a:solidFill>
                    <a:srgbClr val="000000"/>
                  </a:solidFill>
                  <a:latin typeface="Arial"/>
                  <a:ea typeface="Arial"/>
                  <a:cs typeface="Arial"/>
                  <a:sym typeface="Arial"/>
                </a:endParaRPr>
              </a:p>
            </p:txBody>
          </p:sp>
          <p:sp>
            <p:nvSpPr>
              <p:cNvPr id="55" name="Google Shape;1406;p54"/>
              <p:cNvSpPr txBox="1"/>
              <p:nvPr/>
            </p:nvSpPr>
            <p:spPr>
              <a:xfrm>
                <a:off x="5007976" y="2913893"/>
                <a:ext cx="2285994" cy="523180"/>
              </a:xfrm>
              <a:prstGeom prst="rect">
                <a:avLst/>
              </a:prstGeom>
              <a:noFill/>
              <a:ln>
                <a:noFill/>
              </a:ln>
            </p:spPr>
            <p:txBody>
              <a:bodyPr spcFirstLastPara="1" wrap="square" lIns="91425" tIns="45700" rIns="91425" bIns="45700" anchor="t" anchorCtr="0">
                <a:spAutoFit/>
              </a:bodyPr>
              <a:lstStyle/>
              <a:p>
                <a:pPr marL="0" marR="0" lvl="0" indent="0" algn="ctr" rtl="1">
                  <a:lnSpc>
                    <a:spcPct val="100000"/>
                  </a:lnSpc>
                  <a:spcBef>
                    <a:spcPts val="0"/>
                  </a:spcBef>
                  <a:spcAft>
                    <a:spcPts val="0"/>
                  </a:spcAft>
                  <a:buClr>
                    <a:srgbClr val="000000"/>
                  </a:buClr>
                  <a:buSzPts val="1400"/>
                  <a:buFont typeface="Arial"/>
                  <a:buNone/>
                </a:pPr>
                <a:r>
                  <a:rPr lang="ar-LB" b="1" dirty="0" smtClean="0">
                    <a:solidFill>
                      <a:srgbClr val="651D32"/>
                    </a:solidFill>
                    <a:latin typeface="Gill Sans"/>
                    <a:sym typeface="Gill Sans"/>
                  </a:rPr>
                  <a:t>المؤشر المرجعي</a:t>
                </a:r>
              </a:p>
              <a:p>
                <a:pPr marL="0" marR="0" lvl="0" indent="0" algn="ctr" rtl="1">
                  <a:lnSpc>
                    <a:spcPct val="100000"/>
                  </a:lnSpc>
                  <a:spcBef>
                    <a:spcPts val="0"/>
                  </a:spcBef>
                  <a:spcAft>
                    <a:spcPts val="0"/>
                  </a:spcAft>
                  <a:buClr>
                    <a:srgbClr val="000000"/>
                  </a:buClr>
                  <a:buSzPts val="1400"/>
                  <a:buFont typeface="Arial"/>
                  <a:buNone/>
                </a:pPr>
                <a:r>
                  <a:rPr lang="ar-LB" sz="1400" b="1" i="0" u="none" strike="noStrike" cap="none" dirty="0" smtClean="0">
                    <a:solidFill>
                      <a:srgbClr val="651D32"/>
                    </a:solidFill>
                    <a:latin typeface="Gill Sans"/>
                    <a:sym typeface="Gill Sans"/>
                  </a:rPr>
                  <a:t>يحقق</a:t>
                </a:r>
                <a:endParaRPr sz="1400" b="0" i="0" u="none" strike="noStrike" cap="none" dirty="0">
                  <a:solidFill>
                    <a:srgbClr val="651D32"/>
                  </a:solidFill>
                  <a:sym typeface="Arial"/>
                </a:endParaRPr>
              </a:p>
            </p:txBody>
          </p:sp>
          <p:sp>
            <p:nvSpPr>
              <p:cNvPr id="56" name="Google Shape;592;g9e221870aa_0_0"/>
              <p:cNvSpPr/>
              <p:nvPr/>
            </p:nvSpPr>
            <p:spPr>
              <a:xfrm>
                <a:off x="1565875" y="5182548"/>
                <a:ext cx="9715325" cy="1371600"/>
              </a:xfrm>
              <a:prstGeom prst="rightArrow">
                <a:avLst>
                  <a:gd name="adj1" fmla="val 50000"/>
                  <a:gd name="adj2" fmla="val 50000"/>
                </a:avLst>
              </a:prstGeom>
              <a:solidFill>
                <a:srgbClr val="651D3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 name="Google Shape;593;g9e221870aa_0_0"/>
              <p:cNvSpPr/>
              <p:nvPr/>
            </p:nvSpPr>
            <p:spPr>
              <a:xfrm>
                <a:off x="1700450" y="5593998"/>
                <a:ext cx="2103120" cy="548700"/>
              </a:xfrm>
              <a:prstGeom prst="roundRect">
                <a:avLst>
                  <a:gd name="adj" fmla="val 16667"/>
                </a:avLst>
              </a:prstGeom>
              <a:solidFill>
                <a:schemeClr val="bg2">
                  <a:lumMod val="40000"/>
                  <a:lumOff val="60000"/>
                </a:schemeClr>
              </a:solidFill>
              <a:ln w="25400" cap="flat" cmpd="sng">
                <a:solidFill>
                  <a:srgbClr val="FFFFFF"/>
                </a:solidFill>
                <a:prstDash val="solid"/>
                <a:round/>
                <a:headEnd type="none" w="sm" len="sm"/>
                <a:tailEnd type="none" w="sm" len="sm"/>
              </a:ln>
            </p:spPr>
            <p:txBody>
              <a:bodyPr spcFirstLastPara="1" wrap="square" lIns="0" tIns="91425" rIns="0" bIns="91425" anchor="ctr" anchorCtr="0">
                <a:noAutofit/>
              </a:bodyPr>
              <a:lstStyle/>
              <a:p>
                <a:pPr lvl="0" algn="ctr" rtl="1"/>
                <a:r>
                  <a:rPr lang="ar-LB" sz="1200" b="1" dirty="0">
                    <a:solidFill>
                      <a:schemeClr val="bg1"/>
                    </a:solidFill>
                    <a:latin typeface="Simplified Arabic" panose="02020603050405020304" pitchFamily="18" charset="-78"/>
                    <a:cs typeface="Simplified Arabic" panose="02020603050405020304" pitchFamily="18" charset="-78"/>
                  </a:rPr>
                  <a:t>يحقق أقلّ من التحقيق الجزئي للحدّ الأدنى العالمي من الكفاءة</a:t>
                </a:r>
              </a:p>
            </p:txBody>
          </p:sp>
          <p:sp>
            <p:nvSpPr>
              <p:cNvPr id="58" name="Google Shape;595;g9e221870aa_0_0"/>
              <p:cNvSpPr/>
              <p:nvPr/>
            </p:nvSpPr>
            <p:spPr>
              <a:xfrm>
                <a:off x="3965128" y="5593998"/>
                <a:ext cx="2103120" cy="548700"/>
              </a:xfrm>
              <a:prstGeom prst="roundRect">
                <a:avLst>
                  <a:gd name="adj" fmla="val 16667"/>
                </a:avLst>
              </a:prstGeom>
              <a:solidFill>
                <a:schemeClr val="bg2">
                  <a:lumMod val="60000"/>
                  <a:lumOff val="40000"/>
                </a:schemeClr>
              </a:solidFill>
              <a:ln w="25400" cap="flat" cmpd="sng">
                <a:solidFill>
                  <a:srgbClr val="FFFFFF"/>
                </a:solidFill>
                <a:prstDash val="solid"/>
                <a:round/>
                <a:headEnd type="none" w="sm" len="sm"/>
                <a:tailEnd type="none" w="sm" len="sm"/>
              </a:ln>
            </p:spPr>
            <p:txBody>
              <a:bodyPr spcFirstLastPara="1" wrap="square" lIns="0" tIns="91425" rIns="0" bIns="91425" anchor="ctr" anchorCtr="0">
                <a:noAutofit/>
              </a:bodyPr>
              <a:lstStyle/>
              <a:p>
                <a:pPr lvl="0" algn="ctr" rtl="1">
                  <a:lnSpc>
                    <a:spcPct val="90000"/>
                  </a:lnSpc>
                  <a:buClr>
                    <a:srgbClr val="FFFFFF"/>
                  </a:buClr>
                  <a:buSzPts val="1400"/>
                </a:pPr>
                <a:r>
                  <a:rPr lang="ar-LB" sz="1200" b="1" dirty="0">
                    <a:solidFill>
                      <a:schemeClr val="bg1"/>
                    </a:solidFill>
                    <a:latin typeface="Simplified Arabic" panose="02020603050405020304" pitchFamily="18" charset="-78"/>
                    <a:cs typeface="Simplified Arabic" panose="02020603050405020304" pitchFamily="18" charset="-78"/>
                  </a:rPr>
                  <a:t>يحقق جزئيًّا الحدّ الأدنى العالمي من الكفاءة</a:t>
                </a:r>
                <a:endParaRPr lang="en-US" sz="2000" b="1" dirty="0">
                  <a:solidFill>
                    <a:schemeClr val="bg1"/>
                  </a:solidFill>
                </a:endParaRPr>
              </a:p>
            </p:txBody>
          </p:sp>
          <p:sp>
            <p:nvSpPr>
              <p:cNvPr id="59" name="Google Shape;597;g9e221870aa_0_0"/>
              <p:cNvSpPr/>
              <p:nvPr/>
            </p:nvSpPr>
            <p:spPr>
              <a:xfrm>
                <a:off x="6229806" y="5593998"/>
                <a:ext cx="2103120" cy="548700"/>
              </a:xfrm>
              <a:prstGeom prst="roundRect">
                <a:avLst>
                  <a:gd name="adj" fmla="val 16667"/>
                </a:avLst>
              </a:prstGeom>
              <a:solidFill>
                <a:schemeClr val="bg2"/>
              </a:solidFill>
              <a:ln w="25400" cap="flat" cmpd="sng">
                <a:solidFill>
                  <a:srgbClr val="FFFFFF"/>
                </a:solidFill>
                <a:prstDash val="solid"/>
                <a:round/>
                <a:headEnd type="none" w="sm" len="sm"/>
                <a:tailEnd type="none" w="sm" len="sm"/>
              </a:ln>
            </p:spPr>
            <p:txBody>
              <a:bodyPr spcFirstLastPara="1" wrap="square" lIns="0" tIns="91425" rIns="0" bIns="91425" anchor="ctr" anchorCtr="0">
                <a:noAutofit/>
              </a:bodyPr>
              <a:lstStyle/>
              <a:p>
                <a:pPr lvl="0" algn="ctr" rtl="1">
                  <a:lnSpc>
                    <a:spcPct val="90000"/>
                  </a:lnSpc>
                  <a:buClr>
                    <a:srgbClr val="FFFFFF"/>
                  </a:buClr>
                  <a:buSzPts val="1400"/>
                </a:pPr>
                <a:r>
                  <a:rPr lang="ar-LB" sz="1200" b="1" dirty="0">
                    <a:solidFill>
                      <a:schemeClr val="bg1"/>
                    </a:solidFill>
                    <a:latin typeface="Simplified Arabic" panose="02020603050405020304" pitchFamily="18" charset="-78"/>
                    <a:cs typeface="Simplified Arabic" panose="02020603050405020304" pitchFamily="18" charset="-78"/>
                  </a:rPr>
                  <a:t>يحقق الحدّ الأدنى العالمي من الكفاءة</a:t>
                </a:r>
                <a:endParaRPr lang="en-US" sz="1800" b="1" dirty="0">
                  <a:solidFill>
                    <a:schemeClr val="bg1"/>
                  </a:solidFill>
                </a:endParaRPr>
              </a:p>
            </p:txBody>
          </p:sp>
          <p:sp>
            <p:nvSpPr>
              <p:cNvPr id="60" name="Google Shape;599;g9e221870aa_0_0"/>
              <p:cNvSpPr/>
              <p:nvPr/>
            </p:nvSpPr>
            <p:spPr>
              <a:xfrm>
                <a:off x="8494484" y="5593998"/>
                <a:ext cx="2103120" cy="548700"/>
              </a:xfrm>
              <a:prstGeom prst="roundRect">
                <a:avLst>
                  <a:gd name="adj" fmla="val 16667"/>
                </a:avLst>
              </a:prstGeom>
              <a:solidFill>
                <a:srgbClr val="000000"/>
              </a:solidFill>
              <a:ln w="25400" cap="flat" cmpd="sng">
                <a:solidFill>
                  <a:srgbClr val="FFFFFF"/>
                </a:solidFill>
                <a:prstDash val="solid"/>
                <a:round/>
                <a:headEnd type="none" w="sm" len="sm"/>
                <a:tailEnd type="none" w="sm" len="sm"/>
              </a:ln>
            </p:spPr>
            <p:txBody>
              <a:bodyPr spcFirstLastPara="1" wrap="square" lIns="0" tIns="91425" rIns="0" bIns="91425" anchor="ctr" anchorCtr="0">
                <a:noAutofit/>
              </a:bodyPr>
              <a:lstStyle/>
              <a:p>
                <a:pPr lvl="0" algn="ctr" rtl="1"/>
                <a:r>
                  <a:rPr lang="ar-LB" sz="1200" b="1" dirty="0">
                    <a:solidFill>
                      <a:schemeClr val="bg1"/>
                    </a:solidFill>
                    <a:latin typeface="Simplified Arabic" panose="02020603050405020304" pitchFamily="18" charset="-78"/>
                    <a:cs typeface="Simplified Arabic" panose="02020603050405020304" pitchFamily="18" charset="-78"/>
                  </a:rPr>
                  <a:t>يتخطّى الحدّ الأدنى العالمي من الكفاءة</a:t>
                </a:r>
                <a:endParaRPr lang="en-US" sz="1200" b="1" dirty="0">
                  <a:solidFill>
                    <a:schemeClr val="bg1"/>
                  </a:solidFill>
                  <a:latin typeface="Simplified Arabic" panose="02020603050405020304" pitchFamily="18" charset="-78"/>
                  <a:cs typeface="Simplified Arabic" panose="02020603050405020304" pitchFamily="18" charset="-78"/>
                </a:endParaRPr>
              </a:p>
            </p:txBody>
          </p:sp>
        </p:grpSp>
        <p:sp>
          <p:nvSpPr>
            <p:cNvPr id="36" name="Google Shape;1420;p55"/>
            <p:cNvSpPr txBox="1"/>
            <p:nvPr/>
          </p:nvSpPr>
          <p:spPr>
            <a:xfrm>
              <a:off x="4023451" y="4703902"/>
              <a:ext cx="664028"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dirty="0">
                  <a:solidFill>
                    <a:schemeClr val="lt2"/>
                  </a:solidFill>
                  <a:latin typeface="Gill Sans"/>
                  <a:ea typeface="Gill Sans"/>
                  <a:cs typeface="Gill Sans"/>
                  <a:sym typeface="Gill Sans"/>
                </a:rPr>
                <a:t>65%</a:t>
              </a:r>
              <a:endParaRPr sz="1400" b="0" i="0" u="none" strike="noStrike" cap="none" dirty="0">
                <a:solidFill>
                  <a:srgbClr val="000000"/>
                </a:solidFill>
                <a:latin typeface="Arial"/>
                <a:ea typeface="Arial"/>
                <a:cs typeface="Arial"/>
                <a:sym typeface="Arial"/>
              </a:endParaRPr>
            </a:p>
          </p:txBody>
        </p:sp>
        <p:sp>
          <p:nvSpPr>
            <p:cNvPr id="37" name="Google Shape;1421;p55"/>
            <p:cNvSpPr txBox="1"/>
            <p:nvPr/>
          </p:nvSpPr>
          <p:spPr>
            <a:xfrm>
              <a:off x="7870806" y="4703902"/>
              <a:ext cx="664028"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lt2"/>
                  </a:solidFill>
                  <a:latin typeface="Gill Sans"/>
                  <a:ea typeface="Gill Sans"/>
                  <a:cs typeface="Gill Sans"/>
                  <a:sym typeface="Gill Sans"/>
                </a:rPr>
                <a:t>35%</a:t>
              </a:r>
              <a:endParaRPr sz="1400" b="0" i="0" u="none" strike="noStrike" cap="none">
                <a:solidFill>
                  <a:srgbClr val="000000"/>
                </a:solidFill>
                <a:latin typeface="Arial"/>
                <a:ea typeface="Arial"/>
                <a:cs typeface="Arial"/>
                <a:sym typeface="Arial"/>
              </a:endParaRPr>
            </a:p>
          </p:txBody>
        </p:sp>
        <p:sp>
          <p:nvSpPr>
            <p:cNvPr id="38" name="Google Shape;1422;p55"/>
            <p:cNvSpPr txBox="1"/>
            <p:nvPr/>
          </p:nvSpPr>
          <p:spPr>
            <a:xfrm>
              <a:off x="7375402" y="4083780"/>
              <a:ext cx="664028"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lt2"/>
                  </a:solidFill>
                  <a:latin typeface="Gill Sans"/>
                  <a:ea typeface="Gill Sans"/>
                  <a:cs typeface="Gill Sans"/>
                  <a:sym typeface="Gill Sans"/>
                </a:rPr>
                <a:t>25%</a:t>
              </a:r>
              <a:endParaRPr sz="1400" b="0" i="0" u="none" strike="noStrike" cap="none">
                <a:solidFill>
                  <a:srgbClr val="000000"/>
                </a:solidFill>
                <a:latin typeface="Arial"/>
                <a:ea typeface="Arial"/>
                <a:cs typeface="Arial"/>
                <a:sym typeface="Arial"/>
              </a:endParaRPr>
            </a:p>
          </p:txBody>
        </p:sp>
        <p:sp>
          <p:nvSpPr>
            <p:cNvPr id="39" name="Google Shape;1423;p55"/>
            <p:cNvSpPr txBox="1"/>
            <p:nvPr/>
          </p:nvSpPr>
          <p:spPr>
            <a:xfrm>
              <a:off x="3482858" y="4083780"/>
              <a:ext cx="664028"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dirty="0">
                  <a:solidFill>
                    <a:schemeClr val="lt2"/>
                  </a:solidFill>
                  <a:latin typeface="Gill Sans"/>
                  <a:ea typeface="Gill Sans"/>
                  <a:cs typeface="Gill Sans"/>
                  <a:sym typeface="Gill Sans"/>
                </a:rPr>
                <a:t>75%</a:t>
              </a:r>
              <a:endParaRPr sz="1400" b="0" i="0" u="none" strike="noStrike" cap="none" dirty="0">
                <a:solidFill>
                  <a:srgbClr val="000000"/>
                </a:solidFill>
                <a:latin typeface="Arial"/>
                <a:ea typeface="Arial"/>
                <a:cs typeface="Arial"/>
                <a:sym typeface="Arial"/>
              </a:endParaRPr>
            </a:p>
          </p:txBody>
        </p:sp>
        <p:sp>
          <p:nvSpPr>
            <p:cNvPr id="40" name="Google Shape;1424;p55"/>
            <p:cNvSpPr txBox="1"/>
            <p:nvPr/>
          </p:nvSpPr>
          <p:spPr>
            <a:xfrm>
              <a:off x="3788086" y="3494991"/>
              <a:ext cx="664028"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dirty="0">
                  <a:solidFill>
                    <a:schemeClr val="lt2"/>
                  </a:solidFill>
                  <a:latin typeface="Gill Sans"/>
                  <a:ea typeface="Gill Sans"/>
                  <a:cs typeface="Gill Sans"/>
                  <a:sym typeface="Gill Sans"/>
                </a:rPr>
                <a:t>55%</a:t>
              </a:r>
              <a:endParaRPr sz="1400" b="0" i="0" u="none" strike="noStrike" cap="none" dirty="0">
                <a:solidFill>
                  <a:srgbClr val="000000"/>
                </a:solidFill>
                <a:latin typeface="Arial"/>
                <a:ea typeface="Arial"/>
                <a:cs typeface="Arial"/>
                <a:sym typeface="Arial"/>
              </a:endParaRPr>
            </a:p>
          </p:txBody>
        </p:sp>
        <p:sp>
          <p:nvSpPr>
            <p:cNvPr id="41" name="Google Shape;1425;p55"/>
            <p:cNvSpPr txBox="1"/>
            <p:nvPr/>
          </p:nvSpPr>
          <p:spPr>
            <a:xfrm>
              <a:off x="7595600" y="3494991"/>
              <a:ext cx="664028"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lt2"/>
                  </a:solidFill>
                  <a:latin typeface="Gill Sans"/>
                  <a:ea typeface="Gill Sans"/>
                  <a:cs typeface="Gill Sans"/>
                  <a:sym typeface="Gill Sans"/>
                </a:rPr>
                <a:t>45%</a:t>
              </a:r>
              <a:endParaRPr sz="1400" b="0" i="0" u="none" strike="noStrike" cap="none">
                <a:solidFill>
                  <a:srgbClr val="000000"/>
                </a:solidFill>
                <a:latin typeface="Arial"/>
                <a:ea typeface="Arial"/>
                <a:cs typeface="Arial"/>
                <a:sym typeface="Arial"/>
              </a:endParaRPr>
            </a:p>
          </p:txBody>
        </p:sp>
      </p:grpSp>
      <p:sp>
        <p:nvSpPr>
          <p:cNvPr id="31" name="Google Shape;1355;p53">
            <a:extLst>
              <a:ext uri="{FF2B5EF4-FFF2-40B4-BE49-F238E27FC236}">
                <a16:creationId xmlns:a16="http://schemas.microsoft.com/office/drawing/2014/main" xmlns="" id="{A7CAA4FF-4ECD-4401-B326-A6F79D9D09AB}"/>
              </a:ext>
            </a:extLst>
          </p:cNvPr>
          <p:cNvSpPr/>
          <p:nvPr/>
        </p:nvSpPr>
        <p:spPr>
          <a:xfrm>
            <a:off x="609600" y="588785"/>
            <a:ext cx="670200" cy="692400"/>
          </a:xfrm>
          <a:prstGeom prst="plus">
            <a:avLst>
              <a:gd name="adj" fmla="val 25000"/>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 name="Picture 1" descr="A black and white logo&#10;&#10;Description automatically generated with low confidence">
            <a:extLst>
              <a:ext uri="{FF2B5EF4-FFF2-40B4-BE49-F238E27FC236}">
                <a16:creationId xmlns:a16="http://schemas.microsoft.com/office/drawing/2014/main" xmlns="" id="{98A2C606-79CB-B4EE-49B8-FB4A45C02817}"/>
              </a:ext>
            </a:extLst>
          </p:cNvPr>
          <p:cNvPicPr>
            <a:picLocks noChangeAspect="1"/>
          </p:cNvPicPr>
          <p:nvPr/>
        </p:nvPicPr>
        <p:blipFill rotWithShape="1">
          <a:blip r:embed="rId3"/>
          <a:srcRect l="56736" t="15091" r="16052" b="56378"/>
          <a:stretch/>
        </p:blipFill>
        <p:spPr>
          <a:xfrm>
            <a:off x="11085812" y="5960933"/>
            <a:ext cx="789975" cy="64008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6.9-Template_4.29.2016">
  <a:themeElements>
    <a:clrScheme name="Custom 2">
      <a:dk1>
        <a:srgbClr val="000000"/>
      </a:dk1>
      <a:lt1>
        <a:srgbClr val="FFFFFF"/>
      </a:lt1>
      <a:dk2>
        <a:srgbClr val="002F6C"/>
      </a:dk2>
      <a:lt2>
        <a:srgbClr val="BA0C2F"/>
      </a:lt2>
      <a:accent1>
        <a:srgbClr val="002F6C"/>
      </a:accent1>
      <a:accent2>
        <a:srgbClr val="BA0C2F"/>
      </a:accent2>
      <a:accent3>
        <a:srgbClr val="6C6463"/>
      </a:accent3>
      <a:accent4>
        <a:srgbClr val="000000"/>
      </a:accent4>
      <a:accent5>
        <a:srgbClr val="CFCDC9"/>
      </a:accent5>
      <a:accent6>
        <a:srgbClr val="0067B9"/>
      </a:accent6>
      <a:hlink>
        <a:srgbClr val="6C6463"/>
      </a:hlink>
      <a:folHlink>
        <a:srgbClr val="CFCDC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2D1D0D88877EC409120536B378CCFB9" ma:contentTypeVersion="11" ma:contentTypeDescription="Create a new document." ma:contentTypeScope="" ma:versionID="c7d946c6df38d6f15bcd715a1f9633ad">
  <xsd:schema xmlns:xsd="http://www.w3.org/2001/XMLSchema" xmlns:xs="http://www.w3.org/2001/XMLSchema" xmlns:p="http://schemas.microsoft.com/office/2006/metadata/properties" xmlns:ns3="a830ddb7-7bbd-4fab-aba0-3dc65733b5f3" xmlns:ns4="2ddb29fd-492f-4e0b-a491-71f35f4d4561" targetNamespace="http://schemas.microsoft.com/office/2006/metadata/properties" ma:root="true" ma:fieldsID="1078c7a88ee140c4487cb51e1ee5a4a1" ns3:_="" ns4:_="">
    <xsd:import namespace="a830ddb7-7bbd-4fab-aba0-3dc65733b5f3"/>
    <xsd:import namespace="2ddb29fd-492f-4e0b-a491-71f35f4d4561"/>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30ddb7-7bbd-4fab-aba0-3dc65733b5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ddb29fd-492f-4e0b-a491-71f35f4d456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0F9B757-2A97-4B69-A816-9F1D3432B2A3}">
  <ds:schemaRefs>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a830ddb7-7bbd-4fab-aba0-3dc65733b5f3"/>
    <ds:schemaRef ds:uri="2ddb29fd-492f-4e0b-a491-71f35f4d4561"/>
    <ds:schemaRef ds:uri="http://www.w3.org/XML/1998/namespace"/>
  </ds:schemaRefs>
</ds:datastoreItem>
</file>

<file path=customXml/itemProps2.xml><?xml version="1.0" encoding="utf-8"?>
<ds:datastoreItem xmlns:ds="http://schemas.openxmlformats.org/officeDocument/2006/customXml" ds:itemID="{27550F35-B8E0-45C8-862E-C80BE951CDA8}">
  <ds:schemaRefs>
    <ds:schemaRef ds:uri="http://schemas.microsoft.com/sharepoint/v3/contenttype/forms"/>
  </ds:schemaRefs>
</ds:datastoreItem>
</file>

<file path=customXml/itemProps3.xml><?xml version="1.0" encoding="utf-8"?>
<ds:datastoreItem xmlns:ds="http://schemas.openxmlformats.org/officeDocument/2006/customXml" ds:itemID="{58BAAA91-439D-4626-9145-CC49FCC864F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830ddb7-7bbd-4fab-aba0-3dc65733b5f3"/>
    <ds:schemaRef ds:uri="2ddb29fd-492f-4e0b-a491-71f35f4d456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8352</TotalTime>
  <Words>34450</Words>
  <Application>Microsoft Office PowerPoint</Application>
  <PresentationFormat>Widescreen</PresentationFormat>
  <Paragraphs>3876</Paragraphs>
  <Slides>176</Slides>
  <Notes>156</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176</vt:i4>
      </vt:variant>
    </vt:vector>
  </HeadingPairs>
  <TitlesOfParts>
    <vt:vector size="186" baseType="lpstr">
      <vt:lpstr>Arial</vt:lpstr>
      <vt:lpstr>Simplified Arabic</vt:lpstr>
      <vt:lpstr>Open Sans</vt:lpstr>
      <vt:lpstr>Calibri</vt:lpstr>
      <vt:lpstr>Times New Roman</vt:lpstr>
      <vt:lpstr>Gill Sans</vt:lpstr>
      <vt:lpstr>Gill Sans Nova Cond Lt</vt:lpstr>
      <vt:lpstr>Gill Sans MT</vt:lpstr>
      <vt:lpstr>Office Theme</vt:lpstr>
      <vt:lpstr>16.9-Template_4.29.2016</vt:lpstr>
      <vt:lpstr>توجيهات لتيسير ورش عمل ربط السياسات</vt:lpstr>
      <vt:lpstr>ملاحظات الميسّر لتكييف الشرائح</vt:lpstr>
      <vt:lpstr>ربط السياسات لقياس النتائج التعليمية العالمية بواسطة [اسم التقييم]</vt:lpstr>
      <vt:lpstr>المحاضرة 1  الترحيب والتعارف</vt:lpstr>
      <vt:lpstr>الأهداف الأساسية لهذه الجلسة</vt:lpstr>
      <vt:lpstr>الترحيب والتعارف</vt:lpstr>
      <vt:lpstr>الترحيب والتعارف</vt:lpstr>
      <vt:lpstr>[أضف شرائح حسب الضرورة لأيّ مسؤولين يلقون كلمات إفتتاحية]</vt:lpstr>
      <vt:lpstr>لمحة شاملة عن الورشة</vt:lpstr>
      <vt:lpstr>أهداف الورشة</vt:lpstr>
      <vt:lpstr>رزمة المشارك</vt:lpstr>
      <vt:lpstr>المحاضرة 2  استعراض جدول الأعمال، والأهداف ونظرة عالية المستوى للطريقة</vt:lpstr>
      <vt:lpstr>الأهداف الأساسية لهذه الجلسة</vt:lpstr>
      <vt:lpstr>نظرة شاملة عن الورشة</vt:lpstr>
      <vt:lpstr>محاضرة   ما هو ربط السياسات؟</vt:lpstr>
      <vt:lpstr>هدف التنمية المستدامة 4.1.1</vt:lpstr>
      <vt:lpstr>ما هو ربط السياسات؟</vt:lpstr>
      <vt:lpstr>المصطلحات الأساسية</vt:lpstr>
      <vt:lpstr>الجدول الزمني لتنفيذ ربط السياسات</vt:lpstr>
      <vt:lpstr>معلومات عامة عن ربط السياسات: الجدول الزمني</vt:lpstr>
      <vt:lpstr>المهامّ الأساسية لورشة عمل ربط السياسات</vt:lpstr>
      <vt:lpstr>وضع مؤشرات مرجعية عالمية لتقييمات متعددة</vt:lpstr>
      <vt:lpstr>منافع ربط السياسات</vt:lpstr>
      <vt:lpstr>المحاضرة 3  التعوّد على إطار الكفاءة العالمي</vt:lpstr>
      <vt:lpstr>محاضرة   ما هو إطار الكفاءة العالمي (GPF)؟</vt:lpstr>
      <vt:lpstr>إطار الكفاءة العالمي</vt:lpstr>
      <vt:lpstr>مستويات الكفاءة العالمية (GPLs)</vt:lpstr>
      <vt:lpstr>مستويات الكفاءة العالمية (GPLs)</vt:lpstr>
      <vt:lpstr>نظرة شاملة عن إطار الكفاءة العالمي</vt:lpstr>
      <vt:lpstr>مجالات إطار الكفاءة العالمي</vt:lpstr>
      <vt:lpstr>مجالات إطار الكفاءة العالمي</vt:lpstr>
      <vt:lpstr>النواتج والنواتج الفرعية في إطار الكفاءة العالمي</vt:lpstr>
      <vt:lpstr>النواتج والنواتج الفرعية في إطار الكفاءة العالمي</vt:lpstr>
      <vt:lpstr>النواتج والنواتج الفرعية في إطار الكفاءة العالمي</vt:lpstr>
      <vt:lpstr>المعارف، والمهارات والمعايير في إطار الكفاءة العالمي</vt:lpstr>
      <vt:lpstr>المعارف و/أو المهارات في إطار الكفاءة العالمي</vt:lpstr>
      <vt:lpstr>أدوات وصف الكفاءة العالمية (GPDs)</vt:lpstr>
      <vt:lpstr>أدوات وصف الكفاءة العالمية </vt:lpstr>
      <vt:lpstr>المعارف، والمهارات والمعايير في إطار الكفاءة العالمي</vt:lpstr>
      <vt:lpstr>المعارف والمهارات في إطار الكفاءة العالمي (القراءة) </vt:lpstr>
      <vt:lpstr>أدوات وصف الكفاءة العالمية (GPDs)</vt:lpstr>
      <vt:lpstr>أدوات وصف الكفاءة العالمية (GPDs)</vt:lpstr>
      <vt:lpstr>المحاضرة 4   التعوّد على التقييم</vt:lpstr>
      <vt:lpstr>محاضرة    استعراض [اسم التقييم]</vt:lpstr>
      <vt:lpstr>نشاط التقييم</vt:lpstr>
      <vt:lpstr>المحاضرة 5  تدريب أعضاء الهيئة على مهمّة التوافق</vt:lpstr>
      <vt:lpstr>محاضرة   المهمة 1: التحقق من توافق المحتوى بين [اسم التقييم] وإطار الكفاءة العالمي</vt:lpstr>
      <vt:lpstr>دراسة التوافق</vt:lpstr>
      <vt:lpstr>التوافق بين [اسم التقييم] وإطار الكفاءة العالمي</vt:lpstr>
      <vt:lpstr>التوافق بين [اسم التقييم] وإطار الكفاءة العالمي</vt:lpstr>
      <vt:lpstr>التوافق بين [اسم التقييم] وإطار الكفاءة العالمي</vt:lpstr>
      <vt:lpstr>التوافق بين [اسم التقييم] وإطار الكفاءة العالمي</vt:lpstr>
      <vt:lpstr>مثل: بند مناسب كلّيًّا</vt:lpstr>
      <vt:lpstr>مثل: بند مناسب جزئيًّا</vt:lpstr>
      <vt:lpstr>مثل: بند غير مناسب</vt:lpstr>
      <vt:lpstr>مثل: بند مناسب كلّيًّا</vt:lpstr>
      <vt:lpstr>مثل: مناسب كلّيًّا (نظرًا إلى المستوى الصفي للمقطع)</vt:lpstr>
      <vt:lpstr>مثل: بند مناسب جزئيًّا</vt:lpstr>
      <vt:lpstr>مثل: بند غير مناسب</vt:lpstr>
      <vt:lpstr>استمارة تصنيف التوافق</vt:lpstr>
      <vt:lpstr>نطاق وعمق مستويات التوافق</vt:lpstr>
      <vt:lpstr>التوافق بين [اسم التقييم] مع إطار الكفاءة العالمي</vt:lpstr>
      <vt:lpstr>المحاضرة 6  ينفّذ أعضاء الهيئة مهمّة التوافق</vt:lpstr>
      <vt:lpstr>النشاط   يوافق أعضاء الهيئة بين [اسم التقييم] وإطار الكفاءة العالمي</vt:lpstr>
      <vt:lpstr>التوافق بين [اسم التقييم] وإطار الكفاءة العالمي</vt:lpstr>
      <vt:lpstr>المحاضرة 7  عرض ومناقشة نتائج مهمّة التوافق</vt:lpstr>
      <vt:lpstr>محاضرة  استعراض نتائج التوافق التي قام بها أعضاء الهيئة في المهمّة 1</vt:lpstr>
      <vt:lpstr>تصنيفات التوافق</vt:lpstr>
      <vt:lpstr>تصنيفات التوافق</vt:lpstr>
      <vt:lpstr>تصنيفات التوافق</vt:lpstr>
      <vt:lpstr>تصنيفات التوافق</vt:lpstr>
      <vt:lpstr>تصنيفات التوافق</vt:lpstr>
      <vt:lpstr>المحاضرة 8   تدريب أعضاء الهيئة على مهمّة المطابقة</vt:lpstr>
      <vt:lpstr>محاضرة  المهمّة 2. مطابقة بين [اسم التقييم] مع مستويات الكفاءة وأدوات وصف الكفاءة العالمية في إطار الكفاءة العالمي</vt:lpstr>
      <vt:lpstr>إطار الكفاءة العالمي (مراجعة)</vt:lpstr>
      <vt:lpstr>إطار الكفاءة العالمي (مثل)</vt:lpstr>
      <vt:lpstr>إطار الكفاءة العالمي (مثل)</vt:lpstr>
      <vt:lpstr>مطابقة البنود مع مستويات الكفاءة العالمية وأدوات وصف الكفاءة العالمية</vt:lpstr>
      <vt:lpstr>مطابقة البنود مع مستويات الكفاءة العالمية وأدوات وصف الكفاءة العالمية</vt:lpstr>
      <vt:lpstr>مطابقة بنود -غير مناسبة-</vt:lpstr>
      <vt:lpstr>مطابقة البنود مع مستويات الكفاءة العالمية وأدوات وصف الكفاءة العالمية</vt:lpstr>
      <vt:lpstr>مطابقة البنود مع مستويات الكفاءة العالمية وأدوات وصف الكفاءة العالمية</vt:lpstr>
      <vt:lpstr>مطابقة البنود مع مستويات الكفاءة العالمية وأدوات وصف الكفاءة العالمية</vt:lpstr>
      <vt:lpstr>مطابقة البنود مع مستويات الكفاءة العالمية وأدوات وصف الكفاءة العالمية</vt:lpstr>
      <vt:lpstr>مطابقة البنود مع مستويات الكفاءة العالمية وأدوات وصف الكفاءة العالمية</vt:lpstr>
      <vt:lpstr>مطابقة البنود مع مستويات الكفاءة العالمية وأدوات وصف الكفاءة العالمية</vt:lpstr>
      <vt:lpstr>مطابقة البنود مع مستويات الكفاءة العالمية وأدوات وصف الكفاءة العالمية</vt:lpstr>
      <vt:lpstr>المحاضرة 9  يخوض أعضاء الهيئة مهمّة المطابقة</vt:lpstr>
      <vt:lpstr>نشاط  تقوم مجموعات أعضاء الهيئة بمطابقة  بنود [اسم التقييم] مع المستويات وأدوات الوصف الواردة في إطار الكفاءة العالمي</vt:lpstr>
      <vt:lpstr>مطابقة البنود مع مستويات الكفاءة العالمية وأدوات وصف الكفاءة العالمية</vt:lpstr>
      <vt:lpstr>المحاضرة 10  عرض ومناقشة نتائج مهمّة المطابقة</vt:lpstr>
      <vt:lpstr>محاضرة   إستعراض نتائج المطابقة التي قامت بها مجموعة أعضاء الهيئة في المهمّة 2</vt:lpstr>
      <vt:lpstr>مناقشة مطابقة المجموعة للمهمة 2</vt:lpstr>
      <vt:lpstr>نتائج المطابقة للمجموعة من المهمّة 2</vt:lpstr>
      <vt:lpstr>المحاضرة 11  نظرة شاملة عن المعايير العالمية ومقاربة وضع المؤشرات المرجعية</vt:lpstr>
      <vt:lpstr>محاضرة   المهمة 3. وضع المؤشرات المرجعية العالمية حول [اسم التقييم]</vt:lpstr>
      <vt:lpstr>وضع مؤشرات مرجعية عالمية</vt:lpstr>
      <vt:lpstr>وضع مؤشرات مرجعية عالمية لتقييمات متعدّدة</vt:lpstr>
      <vt:lpstr>إحتساب النسب المئوية للحدّ الأدنى العالمي من الكفاءة</vt:lpstr>
      <vt:lpstr>مقارنة، تجميع، وتتبّع النتائج</vt:lpstr>
      <vt:lpstr>مقارنة، تجميع، وتتبّع النتائج</vt:lpstr>
      <vt:lpstr>وضع ثلاثة مؤشرات مرجعية عالمية</vt:lpstr>
      <vt:lpstr>المحاضرة 12  تدريب أعضاء الهيئة على مهمّة وضع المؤشرات المرجعية</vt:lpstr>
      <vt:lpstr>محاضرة   طريقة أنغوف لوضع المؤشرات المرجعية</vt:lpstr>
      <vt:lpstr>تطبيق طريقة أنغوف لوضع المؤشرات المرجعية</vt:lpstr>
      <vt:lpstr>تطبيق طريقة أنغوف لوضع المؤشرات المرجعية</vt:lpstr>
      <vt:lpstr>تطبيق طريقة أنغوف لوضع المؤشرات المرجعية</vt:lpstr>
      <vt:lpstr>تطبيق طريقة أنغوف لوضع المؤشرات المرجعية</vt:lpstr>
      <vt:lpstr>تطبيق طريقة أنغوف لوضع المؤشرات المرجعية</vt:lpstr>
      <vt:lpstr>الجولة 1: إجراءات التصنيف</vt:lpstr>
      <vt:lpstr>الجولة 1: إجراءات التصنيف</vt:lpstr>
      <vt:lpstr>الجولة 1: إجراءات التصنيف</vt:lpstr>
      <vt:lpstr>الجولة 1: إجراءات التصنيف</vt:lpstr>
      <vt:lpstr>الجولة 1: إجراءات التصنيف</vt:lpstr>
      <vt:lpstr>الجولة 1: إجراءات التصنيف</vt:lpstr>
      <vt:lpstr>الجولة 1: إجراءات التصنيف</vt:lpstr>
      <vt:lpstr>الجولة 1: إجراءات التصنيف</vt:lpstr>
      <vt:lpstr>الجولة 1: إجراءات التصنيف</vt:lpstr>
      <vt:lpstr>الجولة 1: إجراءات التصنيف</vt:lpstr>
      <vt:lpstr>الجولة 1: إجراءات التصنيف</vt:lpstr>
      <vt:lpstr>الجولة 1: إجراءات التصنيف</vt:lpstr>
      <vt:lpstr>الجولة 1: إجراءات التصنيف</vt:lpstr>
      <vt:lpstr>الجولة 1: إجراءات التصنيف</vt:lpstr>
      <vt:lpstr>الجولة 1: إجراءات التصنيف</vt:lpstr>
      <vt:lpstr>الجولة 1: إجراءات التصنيف</vt:lpstr>
      <vt:lpstr>الجولة 1: إجراءات التصنيف</vt:lpstr>
      <vt:lpstr>الجولة 1: استمارة تصنيف البند</vt:lpstr>
      <vt:lpstr>الجولة 1: استمارة تصنيف البند</vt:lpstr>
      <vt:lpstr>الجولة 1: نصائح مفيدة لخوض عملية تصنيف بنود</vt:lpstr>
      <vt:lpstr>الجولة 1: إحتساب المؤشرات المرجعية العالمية</vt:lpstr>
      <vt:lpstr>الجولة 1: إحتساب المؤشرات المرجعية العالمية</vt:lpstr>
      <vt:lpstr>المحاضرة 13  يخوض أعضاء الهيئة مهمّة وضع المؤشرات المرجعية هلى بنود تطبيقية</vt:lpstr>
      <vt:lpstr>نشاط المهمة 3   تطبيق طريقة أنغوف </vt:lpstr>
      <vt:lpstr>تطبيق التصنيف البند 1</vt:lpstr>
      <vt:lpstr>تطبيق التصنيف البند 2</vt:lpstr>
      <vt:lpstr>تطبيق التصنيف البند 3</vt:lpstr>
      <vt:lpstr>تطبيق التصنيف البند 4</vt:lpstr>
      <vt:lpstr>تطبيق التصنيف البند 1</vt:lpstr>
      <vt:lpstr>تطبيق التصنيف البند 2</vt:lpstr>
      <vt:lpstr>تطبيق التصنيف البند 3</vt:lpstr>
      <vt:lpstr>المحاضرة 14  الجولة 1</vt:lpstr>
      <vt:lpstr>نشاط المهمة 3   خوض طريقة أنغوف لوضع المؤشرات المرجعية الجولة 1</vt:lpstr>
      <vt:lpstr>الجولة 1: إجراءات التصنيف</vt:lpstr>
      <vt:lpstr>الجولة 1: إجراءات التصنيف</vt:lpstr>
      <vt:lpstr>المحاضرة 15  عرض ومناقشة نتائج الجولة 1 وبيانات الأثر</vt:lpstr>
      <vt:lpstr>محاضرة    إستعراض نتائج نشاط الجولة 1 لطريقة أنغوف من المهمة 3</vt:lpstr>
      <vt:lpstr>تصنيفات البنود والمؤشرات المرجعية للجولة 1</vt:lpstr>
      <vt:lpstr>الجولة 1: النتائج مع مؤشرات مرجعية من أعضاء الهيئة فرديًّا</vt:lpstr>
      <vt:lpstr>الجولة 1: النتائج باستخدام إحصاءات الموقع</vt:lpstr>
      <vt:lpstr>الجولة 1: النتائج حسب البنود</vt:lpstr>
      <vt:lpstr>الجولة 1: مقارنة النتائج مع صعوبة البند</vt:lpstr>
      <vt:lpstr>الجولة 1: النتائج باستخدام بيانات الأثر</vt:lpstr>
      <vt:lpstr>المحاضرة 16  عرض الجولة 2 من وضع المؤشرات المرجعية</vt:lpstr>
      <vt:lpstr>محاضرة   المهمة 3: جولة 2 من طريقة أنغوف لوضع المؤشرات المرجعية</vt:lpstr>
      <vt:lpstr>الجولة 2: إجراءات التصنيف</vt:lpstr>
      <vt:lpstr>إجراء أنغوف: أربع خطوات</vt:lpstr>
      <vt:lpstr>إجراء أنغوف: أربع خطوات</vt:lpstr>
      <vt:lpstr>إجراء أنغوف: خمس خطوات</vt:lpstr>
      <vt:lpstr>إجراء أنغوف: خمس خطوات</vt:lpstr>
      <vt:lpstr>المحاضرة 17  الجولة 2 </vt:lpstr>
      <vt:lpstr>نشاط المهمة 3   خوض الجولة 2 من طريقة أنغوف لوضع المؤشرات المرجعية</vt:lpstr>
      <vt:lpstr>الجولة 1: إجراءات التصنيف</vt:lpstr>
      <vt:lpstr>الجولة 1: إجراءات التصنيف</vt:lpstr>
      <vt:lpstr>المحاضرة 18  عرض نتائج الجولة 2</vt:lpstr>
      <vt:lpstr>محاضرة   استعراض نتائج الجولة 2 من طريقة أنغوف</vt:lpstr>
      <vt:lpstr>نظرة شاملة عن الورشة</vt:lpstr>
      <vt:lpstr>النتائج النهائية والانتقال بين الجولتين</vt:lpstr>
      <vt:lpstr>المحاضرة 19  تقييم الورشة</vt:lpstr>
      <vt:lpstr>   تقييم الورشة</vt:lpstr>
      <vt:lpstr>تعليمات لتقييم الورشة</vt:lpstr>
      <vt:lpstr>المحاضرة 20  اختتام الورشة والترتيبات اللوجستية</vt:lpstr>
      <vt:lpstr>الخطوات المقبلة</vt:lpstr>
      <vt:lpstr>إستخدام نتائج الورشة</vt:lpstr>
      <vt:lpstr>مناقشة</vt:lpstr>
      <vt:lpstr>الختام</vt:lpstr>
      <vt:lpstr>شكرًا</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FACILITATOR NOTES FOR ADAPTING THE SLIDES</dc:title>
  <dc:creator>Ferdous, Abdullah</dc:creator>
  <cp:lastModifiedBy>Diana Issa</cp:lastModifiedBy>
  <cp:revision>550</cp:revision>
  <dcterms:created xsi:type="dcterms:W3CDTF">2019-08-22T13:04:45Z</dcterms:created>
  <dcterms:modified xsi:type="dcterms:W3CDTF">2023-09-20T15:49:16Z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0x010100E2D1D0D88877EC409120536B378CCFB9</vt:lpwstr>
  </property>
</Properties>
</file>